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4a" ContentType="audi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3"/>
  </p:sldMasterIdLst>
  <p:notesMasterIdLst>
    <p:notesMasterId r:id="rId5"/>
  </p:notesMasterIdLst>
  <p:sldIdLst>
    <p:sldId id="330" r:id="rId4"/>
    <p:sldId id="436" r:id="rId6"/>
    <p:sldId id="437" r:id="rId7"/>
    <p:sldId id="438" r:id="rId8"/>
    <p:sldId id="450" r:id="rId9"/>
    <p:sldId id="449" r:id="rId10"/>
    <p:sldId id="448" r:id="rId11"/>
    <p:sldId id="320" r:id="rId12"/>
    <p:sldId id="336" r:id="rId13"/>
    <p:sldId id="337" r:id="rId14"/>
    <p:sldId id="380" r:id="rId15"/>
    <p:sldId id="332" r:id="rId16"/>
    <p:sldId id="333" r:id="rId17"/>
    <p:sldId id="338" r:id="rId18"/>
    <p:sldId id="334" r:id="rId19"/>
    <p:sldId id="439" r:id="rId20"/>
    <p:sldId id="401" r:id="rId21"/>
    <p:sldId id="361" r:id="rId22"/>
    <p:sldId id="341" r:id="rId23"/>
    <p:sldId id="345" r:id="rId24"/>
    <p:sldId id="347" r:id="rId25"/>
    <p:sldId id="348" r:id="rId26"/>
    <p:sldId id="352" r:id="rId27"/>
    <p:sldId id="354" r:id="rId28"/>
    <p:sldId id="349" r:id="rId29"/>
    <p:sldId id="356" r:id="rId30"/>
    <p:sldId id="355" r:id="rId31"/>
    <p:sldId id="461" r:id="rId32"/>
    <p:sldId id="321" r:id="rId33"/>
    <p:sldId id="357" r:id="rId34"/>
    <p:sldId id="419" r:id="rId35"/>
    <p:sldId id="381" r:id="rId36"/>
    <p:sldId id="382" r:id="rId37"/>
    <p:sldId id="383" r:id="rId38"/>
    <p:sldId id="384" r:id="rId39"/>
    <p:sldId id="440" r:id="rId40"/>
    <p:sldId id="456" r:id="rId41"/>
    <p:sldId id="457" r:id="rId42"/>
    <p:sldId id="458" r:id="rId43"/>
    <p:sldId id="459" r:id="rId44"/>
    <p:sldId id="453" r:id="rId45"/>
    <p:sldId id="454" r:id="rId46"/>
    <p:sldId id="390" r:id="rId47"/>
    <p:sldId id="391" r:id="rId48"/>
    <p:sldId id="392" r:id="rId49"/>
    <p:sldId id="393" r:id="rId50"/>
    <p:sldId id="394" r:id="rId51"/>
    <p:sldId id="441" r:id="rId52"/>
    <p:sldId id="430" r:id="rId53"/>
    <p:sldId id="524" r:id="rId54"/>
    <p:sldId id="329" r:id="rId55"/>
  </p:sldIdLst>
  <p:sldSz cx="12192000" cy="6858000"/>
  <p:notesSz cx="6858000" cy="9144000"/>
  <p:custDataLst>
    <p:tags r:id="rId6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05A0BA68-653F-4915-AAD5-9CBEAD73C75F}">
          <p14:sldIdLst>
            <p14:sldId id="330"/>
          </p14:sldIdLst>
        </p14:section>
        <p14:section name="前言" id="{DE1BB50E-60E6-4FB6-B918-D8D244C1496E}">
          <p14:sldIdLst>
            <p14:sldId id="436"/>
            <p14:sldId id="437"/>
            <p14:sldId id="438"/>
            <p14:sldId id="450"/>
            <p14:sldId id="449"/>
          </p14:sldIdLst>
        </p14:section>
        <p14:section name="服务" id="{07DF167D-A34E-4089-8204-13256193B877}">
          <p14:sldIdLst>
            <p14:sldId id="448"/>
            <p14:sldId id="320"/>
            <p14:sldId id="336"/>
            <p14:sldId id="337"/>
            <p14:sldId id="380"/>
            <p14:sldId id="332"/>
            <p14:sldId id="333"/>
            <p14:sldId id="338"/>
            <p14:sldId id="334"/>
            <p14:sldId id="439"/>
            <p14:sldId id="401"/>
            <p14:sldId id="361"/>
            <p14:sldId id="341"/>
            <p14:sldId id="345"/>
            <p14:sldId id="347"/>
            <p14:sldId id="348"/>
            <p14:sldId id="352"/>
            <p14:sldId id="354"/>
            <p14:sldId id="349"/>
            <p14:sldId id="356"/>
            <p14:sldId id="355"/>
            <p14:sldId id="461"/>
            <p14:sldId id="321"/>
            <p14:sldId id="357"/>
            <p14:sldId id="419"/>
            <p14:sldId id="381"/>
            <p14:sldId id="382"/>
            <p14:sldId id="383"/>
            <p14:sldId id="384"/>
            <p14:sldId id="440"/>
            <p14:sldId id="456"/>
            <p14:sldId id="457"/>
            <p14:sldId id="458"/>
            <p14:sldId id="459"/>
            <p14:sldId id="453"/>
            <p14:sldId id="454"/>
            <p14:sldId id="390"/>
            <p14:sldId id="391"/>
            <p14:sldId id="392"/>
            <p14:sldId id="393"/>
            <p14:sldId id="394"/>
            <p14:sldId id="441"/>
          </p14:sldIdLst>
        </p14:section>
        <p14:section name="总结" id="{1F8190EE-D51E-483B-AE3C-0FFC026A250D}">
          <p14:sldIdLst>
            <p14:sldId id="430"/>
            <p14:sldId id="524"/>
            <p14:sldId id="329"/>
          </p14:sldIdLst>
        </p14:section>
      </p14:sectionLst>
    </p:ext>
    <p:ext uri="{EFAFB233-063F-42B5-8137-9DF3F51BA10A}">
      <p15:sldGuideLst xmlns:p15="http://schemas.microsoft.com/office/powerpoint/2012/main">
        <p15:guide id="1" orient="horz" pos="2258"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us" initials="J"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7070"/>
    <a:srgbClr val="01B0C2"/>
    <a:srgbClr val="01B3C6"/>
    <a:srgbClr val="FFAD33"/>
    <a:srgbClr val="EA8181"/>
    <a:srgbClr val="744486"/>
    <a:srgbClr val="05A9B9"/>
    <a:srgbClr val="405E62"/>
    <a:srgbClr val="FFFFFF"/>
    <a:srgbClr val="52A4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7533" autoAdjust="0"/>
  </p:normalViewPr>
  <p:slideViewPr>
    <p:cSldViewPr snapToGrid="0" showGuides="1">
      <p:cViewPr varScale="1">
        <p:scale>
          <a:sx n="69" d="100"/>
          <a:sy n="69" d="100"/>
        </p:scale>
        <p:origin x="540" y="40"/>
      </p:cViewPr>
      <p:guideLst>
        <p:guide orient="horz" pos="2258"/>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0" Type="http://schemas.openxmlformats.org/officeDocument/2006/relationships/tags" Target="tags/tag21.xml"/><Relationship Id="rId6" Type="http://schemas.openxmlformats.org/officeDocument/2006/relationships/slide" Target="slides/slide2.xml"/><Relationship Id="rId59" Type="http://schemas.openxmlformats.org/officeDocument/2006/relationships/commentAuthors" Target="commentAuthors.xml"/><Relationship Id="rId58" Type="http://schemas.openxmlformats.org/officeDocument/2006/relationships/tableStyles" Target="tableStyles.xml"/><Relationship Id="rId57" Type="http://schemas.openxmlformats.org/officeDocument/2006/relationships/viewProps" Target="viewProps.xml"/><Relationship Id="rId56" Type="http://schemas.openxmlformats.org/officeDocument/2006/relationships/presProps" Target="presProps.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notesMaster" Target="notesMasters/notesMaster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5-16T10:11:39.078" idx="1">
    <p:pos x="10" y="1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10F58D-4693-4D7D-ADA6-732BDE111134}"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0567A2-8DEF-40AA-809F-50C0F430C25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1、那接下来由我来给大家介绍一下我们的超星发现，超星发现呢，可以帮我们实现数据时代下的知识发现，以及基于大数据，提供我们一个数据分析的思维工具。</a:t>
            </a:r>
            <a:endParaRPr lang="zh-CN" altLang="en-US" dirty="0"/>
          </a:p>
        </p:txBody>
      </p:sp>
      <p:sp>
        <p:nvSpPr>
          <p:cNvPr id="4" name="灯片编号占位符 3"/>
          <p:cNvSpPr>
            <a:spLocks noGrp="1"/>
          </p:cNvSpPr>
          <p:nvPr>
            <p:ph type="sldNum" sz="quarter" idx="10"/>
          </p:nvPr>
        </p:nvSpPr>
        <p:spPr/>
        <p:txBody>
          <a:bodyPr/>
          <a:lstStyle/>
          <a:p>
            <a:fld id="{980567A2-8DEF-40AA-809F-50C0F430C253}"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10、它也包含了多种的文献类型，那像我们的图书，期刊，报纸，专利，科技成果，学习论文，会议论文，专利以及标准等等，这十余种的文献资源呢，都可以在超星发现中进行知识发现，知识搜索。</a:t>
            </a:r>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11、那同时我们的读者，在访问图书馆的时候可以看到，图书馆是采购了大量的电子资源，为我们的读者来进行服务，那在我们使用的过程中，就会有非常多的数据库入口，这时候就会出现一个问题，比如说我在查找一个资源的时候，会频繁的进出各个数据库，然后进行查找，那数据库入口非常多，这就导致我们的读者在查找资源，使用的过程中非常麻烦。</a:t>
            </a:r>
            <a:endParaRPr lang="zh-CN" altLang="en-US" dirty="0"/>
          </a:p>
        </p:txBody>
      </p:sp>
      <p:sp>
        <p:nvSpPr>
          <p:cNvPr id="4" name="灯片编号占位符 3"/>
          <p:cNvSpPr>
            <a:spLocks noGrp="1"/>
          </p:cNvSpPr>
          <p:nvPr>
            <p:ph type="sldNum" sz="quarter" idx="10"/>
          </p:nvPr>
        </p:nvSpPr>
        <p:spPr/>
        <p:txBody>
          <a:bodyPr/>
          <a:lstStyle/>
          <a:p>
            <a:fld id="{980567A2-8DEF-40AA-809F-50C0F430C253}"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12、那超星发现呢，它可以集成不同数据库的多种信息资源，实现统一搜索，例如说像期刊的话，我们可以整合知网，维普，万方以及超星期刊等等，将我们常用的一些数据库，都整合到我们超星发现中，也就是说可以在超星发现里面直接就可以搜索到这些数据库的资源，而不用我们读者单独在知网搜索一下有没有这篇文章啊，在万方搜索一下有没有这篇文章，那这个过程都不用了，可以直接在超星发现中直接搜一下啊，就可以把这些数据库的资源都搜索出来。同时搜索出来的资源也列举了不同的这样一个访问入口，我们想通过哪个数据库访问呢就可以直接点击数据库名称，就可以进入到这个数据库中进行知识获取。</a:t>
            </a:r>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除了期刊以外呢，像图书的话也也是可以实现这样统一搜索的。这里可以看到我们可以查到我们的馆藏纸书，电子图书的相关内容。</a:t>
            </a:r>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14、那以上说的是学校有的资源的统一搜索，那像学校没有的资源呢，也是可以进行统一搜索的，并且我们为大家提供了文献传递的方式来获取到这文献资源。</a:t>
            </a:r>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15、总的来说在超星发现中，我们不仅可以搜索获取到馆藏纸本资源以及第三方的数据库资源，例如像知网万方的资源，并且搜索完之后还可以直接获取，然后呢，我们也对接了读秀和百链可以文献传递，我们图书馆没有的资源可以通过文献传递的方式进获取。</a:t>
            </a:r>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16、那超新发现提供的第二个服务就是智能化的辅助服务，它可以实现我们显性知识生动化的检索，以及提供智能化的服务。</a:t>
            </a:r>
            <a:endParaRPr lang="zh-CN" altLang="en-US"/>
          </a:p>
        </p:txBody>
      </p:sp>
      <p:sp>
        <p:nvSpPr>
          <p:cNvPr id="4" name="灯片编号占位符 3"/>
          <p:cNvSpPr>
            <a:spLocks noGrp="1"/>
          </p:cNvSpPr>
          <p:nvPr>
            <p:ph type="sldNum" sz="quarter" idx="5"/>
          </p:nvPr>
        </p:nvSpPr>
        <p:spPr/>
        <p:txBody>
          <a:bodyPr/>
          <a:lstStyle/>
          <a:p>
            <a:fld id="{192FC115-43AE-41EB-BF0D-DEDE8EE1D962}"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17、具体来说，就是我们用户在检索的过程中，一方面希望我们检索的结果越精准越好，那这样的话，才能得到我真正想要的资源。那同时呢，我还需要在检索的过程中尽可能的吧我需要的资源全部搜索出来。就是说我们既要保证查全，又要保证查准。那在我们的超星发现中呢，也是做到了一个很好的一个平衡，保证它的查全和查准。</a:t>
            </a:r>
            <a:endParaRPr lang="zh-CN" altLang="en-US" dirty="0"/>
          </a:p>
        </p:txBody>
      </p:sp>
      <p:sp>
        <p:nvSpPr>
          <p:cNvPr id="4" name="灯片编号占位符 3"/>
          <p:cNvSpPr>
            <a:spLocks noGrp="1"/>
          </p:cNvSpPr>
          <p:nvPr>
            <p:ph type="sldNum" sz="quarter" idx="10"/>
          </p:nvPr>
        </p:nvSpPr>
        <p:spPr/>
        <p:txBody>
          <a:bodyPr/>
          <a:lstStyle/>
          <a:p>
            <a:fld id="{980567A2-8DEF-40AA-809F-50C0F430C253}"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18、之所以能做成这样，是因为超星发现中嵌入了强大的一个词表库，例如主题词表库，机构库，索引库，同位词库以及学术专业库等等，有这些强大的词表库支撑就可以实现词与词之间的一个关联。</a:t>
            </a:r>
            <a:endParaRPr lang="zh-CN" altLang="en-US" dirty="0"/>
          </a:p>
        </p:txBody>
      </p:sp>
      <p:sp>
        <p:nvSpPr>
          <p:cNvPr id="4" name="灯片编号占位符 3"/>
          <p:cNvSpPr>
            <a:spLocks noGrp="1"/>
          </p:cNvSpPr>
          <p:nvPr>
            <p:ph type="sldNum" sz="quarter" idx="10"/>
          </p:nvPr>
        </p:nvSpPr>
        <p:spPr/>
        <p:txBody>
          <a:bodyPr/>
          <a:lstStyle/>
          <a:p>
            <a:fld id="{1DBB8CC2-32B0-4125-B326-8DF03F3532D1}"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比如说，它可以支持别名，俗称与学名的匹配，例如说我检索小苏打，那小苏打就是我们平常的一个俗称，那它同时呢，也可以检索它的一个学名碳酸氢钠。</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2、我们超星发现建立的初衷是什么呢？我们现在处于大数据的时代，大数据给我们带来了很多便利，例如说我们用的共享单车，今日头条啊，那这些都是基于大数据衍生出来的应用，那大数据给我们带来了便利的同时，也给我们带来了一些困扰。</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53104242-42E4-462F-B9A6-468AC33D61A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再比如说，我们可以实现简称和全称的匹配，比如说我搜索冠心病，那它是冠状动脉粥样硬化心脏病的简称，那在我们的超星发现进行搜索的时候，它全称与简称的内容都可以搜索出来。</a:t>
            </a:r>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21、再比如说，我们搜索生态学的时候，可以看到下方有一个下位词，我们点击下位词的时候呢，就会看到关于生态学它所包含的下位词，例如放射生态学，环境生态学以及古生态学等等，在下位词的前方有一个勾选框，点击勾选框之后就可以进行更全面更深入的下位词的扩展检索。</a:t>
            </a:r>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22、再比如说，它可以实现智能导航，比如说我们搜索汉语学报，那除了搜索汉语学报相关的一些文献知识以外呢，我们还提供了一个期刊导航，可以看到关于汉语学报整体的一个刊期导览，我们可以点击具体的一个年份，然后就可以直接获取到这个期刊的内容，还提供一个官网链接以及订阅的功能，我们可以直接进行订阅关注。</a:t>
            </a:r>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23、检全得到保证之后就是我们的检准了，我们也为大家提供了检准的保障，例如说，我们提供了十余种的分面聚类，像是文献类型，关键词，年代以及重要收入学科等等，这些分面聚类都是可以进行复选的，那同一个分面聚类也可以进行复选，不同的分面聚类之间也是可以进行复选。</a:t>
            </a:r>
            <a:endParaRPr lang="zh-CN" altLang="en-US" dirty="0"/>
          </a:p>
          <a:p>
            <a:r>
              <a:rPr lang="zh-CN" altLang="en-US" dirty="0"/>
              <a:t>例如说我检索汉语言文学，那么我们就可以勾选期刊，然后勾选2020年2021年以及2022年，这样我们就可以快速的获取到近三年发表的关于汉语言文学的期刊有多少篇，可以帮助我们快速获取资源。</a:t>
            </a:r>
            <a:endParaRPr lang="zh-CN" altLang="en-US" dirty="0"/>
          </a:p>
        </p:txBody>
      </p:sp>
      <p:sp>
        <p:nvSpPr>
          <p:cNvPr id="4" name="灯片编号占位符 3"/>
          <p:cNvSpPr>
            <a:spLocks noGrp="1"/>
          </p:cNvSpPr>
          <p:nvPr>
            <p:ph type="sldNum" sz="quarter" idx="10"/>
          </p:nvPr>
        </p:nvSpPr>
        <p:spPr/>
        <p:txBody>
          <a:bodyPr/>
          <a:lstStyle/>
          <a:p>
            <a:fld id="{548D101B-D118-41C2-9DB5-B1C1381AA951}"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24、除此之外，超星发现还提供了一个高级检索，这就是高级检索的一个界面，右侧它的一个使用说明，那我们超星发现的高级检索相对于其他平台的一个高级检索最大的一个区别就是它针对不同的文献类型提供了不同的检索字段。那像是图书的话有关键词，那像期刊的话，它也会有像刊名啊，基金号啊，报纸有报纸名称，然后像是标准的话，它会有标准号，针对具体的文献类型的特征，它会有具体的检索字段，那在这个过程中呢，我们可以选择进行更精准的字段检索。</a:t>
            </a:r>
            <a:endParaRPr lang="zh-CN" altLang="en-US" dirty="0"/>
          </a:p>
        </p:txBody>
      </p:sp>
      <p:sp>
        <p:nvSpPr>
          <p:cNvPr id="4" name="灯片编号占位符 3"/>
          <p:cNvSpPr>
            <a:spLocks noGrp="1"/>
          </p:cNvSpPr>
          <p:nvPr>
            <p:ph type="sldNum" sz="quarter" idx="10"/>
          </p:nvPr>
        </p:nvSpPr>
        <p:spPr/>
        <p:txBody>
          <a:bodyPr/>
          <a:lstStyle/>
          <a:p>
            <a:fld id="{548D101B-D118-41C2-9DB5-B1C1381AA951}"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sym typeface="+mn-ea"/>
              </a:rPr>
              <a:t>除了高级检索之外呢，我们也提供了专业检索，同样专业检索在右侧也有一个使用说明，有检索规则，在这个过程中，我们可以构建比较复杂的一个专业检索的表达式，然后进行精准化的检索。</a:t>
            </a:r>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同时超星发现还提供了多种排序方式，在我们检索结果页的一个右侧有一个排序方式，像是默认排序，馆藏优先以及按出版时间的升降序等等的排序方式，然后可以把我们比较侧重，比较看重的资源进行排序的调整。</a:t>
            </a:r>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52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a:t>同时在使用过程中还提供了这样一些辅助工具，比如说我们想要把需要的文章进行线下保存的话，那就可以勾选前方复选按钮，进行保存题录，那保存题录的时候呢，我们是可以支持选择保存题录的输出字段以及输出格式，可以把文章的一些信息保存到我们的本地。</a:t>
            </a:r>
            <a:endParaRPr lang="zh-CN" altLang="en-US"/>
          </a:p>
        </p:txBody>
      </p:sp>
      <p:sp>
        <p:nvSpPr>
          <p:cNvPr id="553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AAB33B79-4B61-43E2-95BA-FBC49F7F00ED}" type="slidenum">
              <a:rPr lang="zh-CN" altLang="en-US" smtClean="0"/>
            </a:fld>
            <a:endParaRPr lang="zh-CN"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28、除此之外呢，超星发现最近也上线了一个新功能就是双语阅读。在我们超星发现它的一个上方，可以看到有一个超星翻译。我们点击超星翻译，就会进入到翻译页面，在这里上传需要翻译的文档，例如说我上传一篇英文文档，那它就会给我翻译成一篇中文的文章，实现双语阅读，可以帮助我们去阅读一些外文文献。</a:t>
            </a:r>
            <a:endParaRPr lang="zh-CN" altLang="en-US" dirty="0"/>
          </a:p>
        </p:txBody>
      </p:sp>
      <p:sp>
        <p:nvSpPr>
          <p:cNvPr id="4" name="灯片编号占位符 3"/>
          <p:cNvSpPr>
            <a:spLocks noGrp="1"/>
          </p:cNvSpPr>
          <p:nvPr>
            <p:ph type="sldNum" sz="quarter" idx="10"/>
          </p:nvPr>
        </p:nvSpPr>
        <p:spPr/>
        <p:txBody>
          <a:bodyPr/>
          <a:lstStyle/>
          <a:p>
            <a:fld id="{980567A2-8DEF-40AA-809F-50C0F430C253}"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29、超星发现提供第三个服务就是数据分析挖掘服务，它可以实现挖掘数据背后的一些隐性知识，让我们的隐性知识可以显性化的以图表的方式展示出来。</a:t>
            </a:r>
            <a:endParaRPr lang="zh-CN" altLang="en-US"/>
          </a:p>
        </p:txBody>
      </p:sp>
      <p:sp>
        <p:nvSpPr>
          <p:cNvPr id="4" name="灯片编号占位符 3"/>
          <p:cNvSpPr>
            <a:spLocks noGrp="1"/>
          </p:cNvSpPr>
          <p:nvPr>
            <p:ph type="sldNum" sz="quarter" idx="5"/>
          </p:nvPr>
        </p:nvSpPr>
        <p:spPr/>
        <p:txBody>
          <a:bodyPr/>
          <a:lstStyle/>
          <a:p>
            <a:fld id="{192FC115-43AE-41EB-BF0D-DEDE8EE1D962}"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r>
              <a:rPr lang="zh-CN" altLang="en-US" dirty="0"/>
              <a:t>3、例如，给我们带来了一些信息垃圾，信息碎片，然后以及信息冗余，它数据量大的同时也会给我们造成一些干扰，那么我们如何去应对呢，也就是说如何在大数据的环境下更高效利用有效的数据来辅助我们进行知识的获取，那这个就是超星发现的建立的一个初衷。</a:t>
            </a:r>
            <a:endParaRPr lang="zh-CN"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我们刚才在开头就提到过我们现在处于一个大数据的环境下，它给我们带来了很多碎片化的信息，那如何将这些海量的碎片化信息进行有效的整合，从而可以全局把握这些知识与知识的关联，然后跟踪我们的学术动态呢？</a:t>
            </a:r>
            <a:endParaRPr lang="zh-CN" altLang="en-US" dirty="0"/>
          </a:p>
        </p:txBody>
      </p:sp>
      <p:sp>
        <p:nvSpPr>
          <p:cNvPr id="4" name="灯片编号占位符 3"/>
          <p:cNvSpPr>
            <a:spLocks noGrp="1"/>
          </p:cNvSpPr>
          <p:nvPr>
            <p:ph type="sldNum" sz="quarter" idx="10"/>
          </p:nvPr>
        </p:nvSpPr>
        <p:spPr/>
        <p:txBody>
          <a:bodyPr/>
          <a:lstStyle/>
          <a:p>
            <a:fld id="{548D101B-D118-41C2-9DB5-B1C1381AA951}"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31、这就是超星发现中一个非常核心，也非常重要的一个功能。超星发现提供了一个内置的分析工具，可以提供数据分析和知识挖掘服务。</a:t>
            </a:r>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32、例如说，同样我们是检索汉语言文学这样一个检索词，我们可以右侧有一个小火苗，点击之后，就可以看到展示出来知识挖掘服务的整体入口。那例如说我们点击可视化分析按钮。</a:t>
            </a:r>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33、就会进入到关于汉语言文学可视化分析的一个界面。在这个分析界面中呢，我们可以了解到关于汉语言文学中知识与知识的关联，可以发现与汉语言文学密切相关的领域。</a:t>
            </a:r>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除此之外，还可以发现知识与人之间的关联，比如说关于汉语言文学的权威的研究学者都有哪些，那通过这样一个知识图谱就可以进行直观的了解。</a:t>
            </a:r>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35、以及关于汉语言文学与机构之间的关联，关于汉语言文学哪些机构的研究比较深入是领军机构，都可以通过这样一个知识图谱进行可视化的展示。</a:t>
            </a:r>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782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dirty="0"/>
              <a:t>36、那在这个过程中呢，就可以实现我们知识与知识，知识与人，知识与机构，机构与机构，人与机构之间的相互引证关系，都可以通过可视化的分析，将这些隐藏在数据背后的隐性知识以显性化的方式的展示给我们的读者。</a:t>
            </a:r>
            <a:endParaRPr lang="zh-CN" altLang="en-US" dirty="0"/>
          </a:p>
        </p:txBody>
      </p:sp>
      <p:sp>
        <p:nvSpPr>
          <p:cNvPr id="7782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fld id="{8F51BF82-E4FB-4067-8535-08EA8811BEB9}" type="slidenum">
              <a:rPr lang="zh-CN" altLang="en-US" smtClean="0"/>
            </a:fld>
            <a:endParaRPr lang="zh-CN" alt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37、除此之外呢，还可以进行学术发展分析，汉语言文学，它的分发展趋势。</a:t>
            </a:r>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以及关于汉语言文学的成果统计，像关于像期刊啊，图书啊，报纸学位论文，那这这四种类型呢，是关于呃，汉语言文学它发表最多的这样一些文献类型，以及关于汉语言文学它学科分布，这些文献都分布到哪些学科中，然后进行一个图形化展示。</a:t>
            </a:r>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39、以及汉语言文学的核心收录的情况以及刊种分布情况。</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4、也就是说我们在通过超星发现，可以对我们所需要的资源进行快速精准定位，并且，基于这样一个海量的资源，可以进行全局的分析。</a:t>
            </a:r>
            <a:endParaRPr lang="zh-CN" altLang="en-US" dirty="0"/>
          </a:p>
        </p:txBody>
      </p:sp>
      <p:sp>
        <p:nvSpPr>
          <p:cNvPr id="4" name="灯片编号占位符 3"/>
          <p:cNvSpPr>
            <a:spLocks noGrp="1"/>
          </p:cNvSpPr>
          <p:nvPr>
            <p:ph type="sldNum" sz="quarter" idx="10"/>
          </p:nvPr>
        </p:nvSpPr>
        <p:spPr/>
        <p:txBody>
          <a:bodyPr/>
          <a:lstStyle/>
          <a:p>
            <a:pPr>
              <a:defRPr/>
            </a:pPr>
            <a:fld id="{F3291DF7-FAB8-49D3-8B1D-D226CFDE3AA0}"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43、除此之外超星发现呢还会针对文献资源进行定向跟踪，例如说提供了图书的参考引证关系。</a:t>
            </a:r>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44、可以看到这本图书写成之前都参考了哪些图书，以及写完之后又被哪些图书引证了，那这些都是可以查看到这样一个详细列表。还可以查看到他的同被引情况，以及共引情况，然后实现引证关系的继承性追踪。</a:t>
            </a:r>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除了图书之外，像期刊啊，也是可以实现这样一个引证关系。</a:t>
            </a:r>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46、以及像学位论文。</a:t>
            </a:r>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47、会议论文等等，那这些呢，都是可以实现引证关系的。</a:t>
            </a:r>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576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dirty="0"/>
          </a:p>
        </p:txBody>
      </p:sp>
      <p:sp>
        <p:nvSpPr>
          <p:cNvPr id="1577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fld id="{53D3ABA8-6BEC-4ABA-A02A-F004FCB05FB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以上就是我们超星发现的所有功能，那下面呢，我们再回顾一下，超星发现都可以给我们提供哪些服务。首先第一个呢，它是可以给我们提供一站式的资源检索和获取，比如说在超星发现这个平台中呢，我们可以实现对于不同数据库的统一搜索，不用我们再从一个个数据库里查找资源，在超星发现中呢，都可以实现统一搜索，并且可以链接到数据库中进行直接的获取，如果是我们本单位没有的资源呢，也是对接了我们的独秀和百炼，然后用文献传递的方式来辅助我们读者来获取到这部分资源。第二个呢，它是可以提供智能化的辅助服务，可以实现我们显象知识生动化的一个检索，以及提供一些智能化的辅助服务，例如说可以实现我们的像简称与全称的一个匹配啊，这可以扩展我们的一个检索全面性，然后提供了像高级检索啊，专题专业检索，可以辅助我们检索的一个精准性，那同时它提供了这样一些小功能，像导出题录啊，然后多种排序方式啊，以及双语阅读，然后在我们的使用过程中提供更多的一个呃智能化的辅助服务。第三个呢，就是提供了数据分析挖掘服务，可以挖掘我们大数据，基于大数据背后的一个隐性的隐性知识，然后使隐性知识显性化的一个展展现出来，那提供一项知识的一个关联突破，然后可以实现我们学术的一个趋势分析，然后学术阐述分析，然后以及对于学术的引证关系的一个立体分析。</a:t>
            </a:r>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50、那最后呢，我们在使用超星发现的过程中，如果有任何的问题呢，我们可以看到，就是在发现首页下方呢，它会有个联系我们，我们点击联系我们呢，就会有啊联系我们的一个提交反馈的一个输入框啊，同时呢，我们还有一个在线客服啊，点击在线客服，也有在线客服，然后为我们使用过程中的问题，然后进行一个解答，然后进行一个服务。</a:t>
            </a:r>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92FC115-43AE-41EB-BF0D-DEDE8EE1D962}"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那这个是超星发现的这样一个简单介绍，我也就不给大家读了，它主要是具有海量的元数据仓储，并且拥有强大的词表库，可以保证我们读者在查找文献的时候可以快速精准的完成知识发现，那同时它也是具备有强大的整合能力，可以实现我们本管资源，无论是纸本资源和电子资源的统一搜索和统一获取，同时它也是利用了大数据的技术，实现了更深层次的像知识挖掘，知识关联，可以让我们的读者快速的发现他知识内联之间的一个关系。</a:t>
            </a:r>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那么如何访问超星发现呢？。。。。。。。。。然后另一个方式呢，我们也是可以通过直接访问超星发现网址的一个方式，www.zhizhen.com，来使用我们的超星发现，那通过这两种方式呢，都可以进入到我们超星发现系统中。</a:t>
            </a: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dirty="0"/>
              <a:t>7、接下来呢，给大家介绍一下超星发现的一些功能，它的功能呢，主要是包含三部分啊，分别是统一搜索，智能服务以及数据分析挖掘。</a:t>
            </a:r>
            <a:endParaRPr dirty="0"/>
          </a:p>
        </p:txBody>
      </p:sp>
      <p:sp>
        <p:nvSpPr>
          <p:cNvPr id="4" name="灯片编号占位符 3"/>
          <p:cNvSpPr>
            <a:spLocks noGrp="1"/>
          </p:cNvSpPr>
          <p:nvPr>
            <p:ph type="sldNum" sz="quarter" idx="10"/>
          </p:nvPr>
        </p:nvSpPr>
        <p:spPr/>
        <p:txBody>
          <a:bodyPr/>
          <a:lstStyle/>
          <a:p>
            <a:fld id="{65214D05-EF39-4BEB-AECD-12342E0F0AE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8、首先来看一下它的第一个功能模块提供的服务一站式的资源搜索和获取。</a:t>
            </a:r>
            <a:endParaRPr lang="zh-CN" altLang="en-US"/>
          </a:p>
        </p:txBody>
      </p:sp>
      <p:sp>
        <p:nvSpPr>
          <p:cNvPr id="4" name="灯片编号占位符 3"/>
          <p:cNvSpPr>
            <a:spLocks noGrp="1"/>
          </p:cNvSpPr>
          <p:nvPr>
            <p:ph type="sldNum" sz="quarter" idx="5"/>
          </p:nvPr>
        </p:nvSpPr>
        <p:spPr/>
        <p:txBody>
          <a:bodyPr/>
          <a:lstStyle/>
          <a:p>
            <a:fld id="{192FC115-43AE-41EB-BF0D-DEDE8EE1D962}"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9、那超星发现呢，它可以支持空检索，什么是空检索呢，也就是说它可以在我们读者不输入任何检索词的情况下，我们点击搜索按钮，就可以直接进入到我们的搜索结果页，那在这个搜索结果页中呢，就可以看到，我们超星发现所拥有的海量数据基础，来为我们提供知识发现的服务。那超星发现，不仅包含了海量的数据基础。</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image" Target="../media/image3.png"/><Relationship Id="rId5" Type="http://schemas.microsoft.com/office/2007/relationships/media" Target="../media/media1.m4a"/><Relationship Id="rId4" Type="http://schemas.openxmlformats.org/officeDocument/2006/relationships/audio" Target="../media/media1.m4a"/><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比较">
    <p:spTree>
      <p:nvGrpSpPr>
        <p:cNvPr id="1" name=""/>
        <p:cNvGrpSpPr/>
        <p:nvPr/>
      </p:nvGrpSpPr>
      <p:grpSpPr>
        <a:xfrm>
          <a:off x="0" y="0"/>
          <a:ext cx="0" cy="0"/>
          <a:chOff x="0" y="0"/>
          <a:chExt cx="0" cy="0"/>
        </a:xfrm>
      </p:grpSpPr>
      <p:grpSp>
        <p:nvGrpSpPr>
          <p:cNvPr id="15" name="组合 14"/>
          <p:cNvGrpSpPr/>
          <p:nvPr userDrawn="1"/>
        </p:nvGrpSpPr>
        <p:grpSpPr>
          <a:xfrm flipH="1" flipV="1">
            <a:off x="-15944" y="5422431"/>
            <a:ext cx="1120172" cy="1152143"/>
            <a:chOff x="1565992" y="3100101"/>
            <a:chExt cx="1406469" cy="2632106"/>
          </a:xfrm>
        </p:grpSpPr>
        <p:sp>
          <p:nvSpPr>
            <p:cNvPr id="16" name="等腰三角形 26"/>
            <p:cNvSpPr/>
            <p:nvPr userDrawn="1"/>
          </p:nvSpPr>
          <p:spPr>
            <a:xfrm flipV="1">
              <a:off x="1565992" y="3111145"/>
              <a:ext cx="1406469" cy="2621062"/>
            </a:xfrm>
            <a:custGeom>
              <a:avLst/>
              <a:gdLst>
                <a:gd name="connsiteX0" fmla="*/ 0 w 1406469"/>
                <a:gd name="connsiteY0" fmla="*/ 3476740 h 3476740"/>
                <a:gd name="connsiteX1" fmla="*/ 1406469 w 1406469"/>
                <a:gd name="connsiteY1" fmla="*/ 0 h 3476740"/>
                <a:gd name="connsiteX2" fmla="*/ 1406469 w 1406469"/>
                <a:gd name="connsiteY2" fmla="*/ 3476740 h 3476740"/>
                <a:gd name="connsiteX3" fmla="*/ 0 w 1406469"/>
                <a:gd name="connsiteY3" fmla="*/ 3476740 h 3476740"/>
                <a:gd name="connsiteX0-1" fmla="*/ 0 w 1406469"/>
                <a:gd name="connsiteY0-2" fmla="*/ 3476740 h 3476740"/>
                <a:gd name="connsiteX1-3" fmla="*/ 1406469 w 1406469"/>
                <a:gd name="connsiteY1-4" fmla="*/ 0 h 3476740"/>
                <a:gd name="connsiteX2-5" fmla="*/ 1400412 w 1406469"/>
                <a:gd name="connsiteY2-6" fmla="*/ 881316 h 3476740"/>
                <a:gd name="connsiteX3-7" fmla="*/ 1406469 w 1406469"/>
                <a:gd name="connsiteY3-8" fmla="*/ 3476740 h 3476740"/>
                <a:gd name="connsiteX4" fmla="*/ 0 w 1406469"/>
                <a:gd name="connsiteY4" fmla="*/ 3476740 h 3476740"/>
                <a:gd name="connsiteX0-9" fmla="*/ 0 w 1406469"/>
                <a:gd name="connsiteY0-10" fmla="*/ 3476740 h 3476740"/>
                <a:gd name="connsiteX1-11" fmla="*/ 1058581 w 1406469"/>
                <a:gd name="connsiteY1-12" fmla="*/ 855678 h 3476740"/>
                <a:gd name="connsiteX2-13" fmla="*/ 1406469 w 1406469"/>
                <a:gd name="connsiteY2-14" fmla="*/ 0 h 3476740"/>
                <a:gd name="connsiteX3-15" fmla="*/ 1400412 w 1406469"/>
                <a:gd name="connsiteY3-16" fmla="*/ 881316 h 3476740"/>
                <a:gd name="connsiteX4-17" fmla="*/ 1406469 w 1406469"/>
                <a:gd name="connsiteY4-18" fmla="*/ 3476740 h 3476740"/>
                <a:gd name="connsiteX5" fmla="*/ 0 w 1406469"/>
                <a:gd name="connsiteY5" fmla="*/ 3476740 h 3476740"/>
                <a:gd name="connsiteX0-19" fmla="*/ 0 w 1406469"/>
                <a:gd name="connsiteY0-20" fmla="*/ 2621062 h 2621062"/>
                <a:gd name="connsiteX1-21" fmla="*/ 1058581 w 1406469"/>
                <a:gd name="connsiteY1-22" fmla="*/ 0 h 2621062"/>
                <a:gd name="connsiteX2-23" fmla="*/ 1400412 w 1406469"/>
                <a:gd name="connsiteY2-24" fmla="*/ 25638 h 2621062"/>
                <a:gd name="connsiteX3-25" fmla="*/ 1406469 w 1406469"/>
                <a:gd name="connsiteY3-26" fmla="*/ 2621062 h 2621062"/>
                <a:gd name="connsiteX4-27" fmla="*/ 0 w 1406469"/>
                <a:gd name="connsiteY4-28" fmla="*/ 2621062 h 2621062"/>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1406469" h="2621062">
                  <a:moveTo>
                    <a:pt x="0" y="2621062"/>
                  </a:moveTo>
                  <a:lnTo>
                    <a:pt x="1058581" y="0"/>
                  </a:lnTo>
                  <a:lnTo>
                    <a:pt x="1400412" y="25638"/>
                  </a:lnTo>
                  <a:lnTo>
                    <a:pt x="1406469" y="2621062"/>
                  </a:lnTo>
                  <a:lnTo>
                    <a:pt x="0" y="2621062"/>
                  </a:lnTo>
                  <a:close/>
                </a:path>
              </a:pathLst>
            </a:custGeom>
            <a:gradFill>
              <a:gsLst>
                <a:gs pos="76000">
                  <a:srgbClr val="52A4AE"/>
                </a:gs>
                <a:gs pos="37000">
                  <a:srgbClr val="92BFB5"/>
                </a:gs>
              </a:gsLst>
              <a:lin ang="12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16"/>
            <p:cNvSpPr/>
            <p:nvPr userDrawn="1"/>
          </p:nvSpPr>
          <p:spPr>
            <a:xfrm flipV="1">
              <a:off x="1779353" y="3100101"/>
              <a:ext cx="1175657" cy="1389601"/>
            </a:xfrm>
            <a:prstGeom prst="triangle">
              <a:avLst>
                <a:gd name="adj" fmla="val 100000"/>
              </a:avLst>
            </a:prstGeom>
            <a:gradFill>
              <a:gsLst>
                <a:gs pos="100000">
                  <a:srgbClr val="77B6BF"/>
                </a:gs>
                <a:gs pos="45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userDrawn="1"/>
        </p:nvGrpSpPr>
        <p:grpSpPr>
          <a:xfrm>
            <a:off x="6404298" y="-615311"/>
            <a:ext cx="5787702" cy="3740603"/>
            <a:chOff x="6404298" y="-615311"/>
            <a:chExt cx="5787702" cy="3740603"/>
          </a:xfrm>
        </p:grpSpPr>
        <p:sp>
          <p:nvSpPr>
            <p:cNvPr id="19" name="等腰三角形 18"/>
            <p:cNvSpPr/>
            <p:nvPr userDrawn="1"/>
          </p:nvSpPr>
          <p:spPr>
            <a:xfrm flipV="1">
              <a:off x="9918359" y="-2"/>
              <a:ext cx="2273641" cy="2225843"/>
            </a:xfrm>
            <a:prstGeom prst="triangle">
              <a:avLst>
                <a:gd name="adj" fmla="val 100000"/>
              </a:avLst>
            </a:prstGeom>
            <a:gradFill>
              <a:gsLst>
                <a:gs pos="75000">
                  <a:srgbClr val="5CACCF"/>
                </a:gs>
                <a:gs pos="31000">
                  <a:srgbClr val="B6D3B7"/>
                </a:gs>
              </a:gsLst>
              <a:lin ang="30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21"/>
            <p:cNvSpPr/>
            <p:nvPr userDrawn="1"/>
          </p:nvSpPr>
          <p:spPr>
            <a:xfrm>
              <a:off x="7858555" y="613606"/>
              <a:ext cx="1215869" cy="1409798"/>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546397 w 1546397"/>
                <a:gd name="connsiteY0-130" fmla="*/ 3258438 h 3258438"/>
                <a:gd name="connsiteX1-131" fmla="*/ 0 w 1546397"/>
                <a:gd name="connsiteY1-132" fmla="*/ 1532868 h 3258438"/>
                <a:gd name="connsiteX2-133" fmla="*/ 104074 w 1546397"/>
                <a:gd name="connsiteY2-134" fmla="*/ 0 h 3258438"/>
                <a:gd name="connsiteX3-135" fmla="*/ 1546397 w 1546397"/>
                <a:gd name="connsiteY3-136" fmla="*/ 3258438 h 3258438"/>
                <a:gd name="connsiteX0-137" fmla="*/ 1305765 w 1305765"/>
                <a:gd name="connsiteY0-138" fmla="*/ 1670270 h 1670270"/>
                <a:gd name="connsiteX1-139" fmla="*/ 0 w 1305765"/>
                <a:gd name="connsiteY1-140" fmla="*/ 1532868 h 1670270"/>
                <a:gd name="connsiteX2-141" fmla="*/ 104074 w 1305765"/>
                <a:gd name="connsiteY2-142" fmla="*/ 0 h 1670270"/>
                <a:gd name="connsiteX3-143" fmla="*/ 1305765 w 1305765"/>
                <a:gd name="connsiteY3-144" fmla="*/ 1670270 h 1670270"/>
                <a:gd name="connsiteX0-145" fmla="*/ 307144 w 307144"/>
                <a:gd name="connsiteY0-146" fmla="*/ 1249165 h 1532868"/>
                <a:gd name="connsiteX1-147" fmla="*/ 0 w 307144"/>
                <a:gd name="connsiteY1-148" fmla="*/ 1532868 h 1532868"/>
                <a:gd name="connsiteX2-149" fmla="*/ 104074 w 307144"/>
                <a:gd name="connsiteY2-150" fmla="*/ 0 h 1532868"/>
                <a:gd name="connsiteX3-151" fmla="*/ 307144 w 307144"/>
                <a:gd name="connsiteY3-152" fmla="*/ 1249165 h 1532868"/>
                <a:gd name="connsiteX0-153" fmla="*/ 728249 w 728249"/>
                <a:gd name="connsiteY0-154" fmla="*/ 1513860 h 1532868"/>
                <a:gd name="connsiteX1-155" fmla="*/ 0 w 728249"/>
                <a:gd name="connsiteY1-156" fmla="*/ 1532868 h 1532868"/>
                <a:gd name="connsiteX2-157" fmla="*/ 104074 w 728249"/>
                <a:gd name="connsiteY2-158" fmla="*/ 0 h 1532868"/>
                <a:gd name="connsiteX3-159" fmla="*/ 728249 w 728249"/>
                <a:gd name="connsiteY3-160" fmla="*/ 1513860 h 1532868"/>
                <a:gd name="connsiteX0-161" fmla="*/ 1273881 w 1273881"/>
                <a:gd name="connsiteY0-162" fmla="*/ 1574018 h 1593026"/>
                <a:gd name="connsiteX1-163" fmla="*/ 545632 w 1273881"/>
                <a:gd name="connsiteY1-164" fmla="*/ 1593026 h 1593026"/>
                <a:gd name="connsiteX2-165" fmla="*/ 0 w 1273881"/>
                <a:gd name="connsiteY2-166" fmla="*/ 0 h 1593026"/>
                <a:gd name="connsiteX3-167" fmla="*/ 1273881 w 1273881"/>
                <a:gd name="connsiteY3-168" fmla="*/ 1574018 h 1593026"/>
                <a:gd name="connsiteX0-169" fmla="*/ 1175168 w 1175168"/>
                <a:gd name="connsiteY0-170" fmla="*/ 1423350 h 1442358"/>
                <a:gd name="connsiteX1-171" fmla="*/ 446919 w 1175168"/>
                <a:gd name="connsiteY1-172" fmla="*/ 1442358 h 1442358"/>
                <a:gd name="connsiteX2-173" fmla="*/ 0 w 1175168"/>
                <a:gd name="connsiteY2-174" fmla="*/ 0 h 1442358"/>
                <a:gd name="connsiteX3-175" fmla="*/ 1175168 w 1175168"/>
                <a:gd name="connsiteY3-176" fmla="*/ 1423350 h 1442358"/>
                <a:gd name="connsiteX0-177" fmla="*/ 1215869 w 1215869"/>
                <a:gd name="connsiteY0-178" fmla="*/ 1390790 h 1409798"/>
                <a:gd name="connsiteX1-179" fmla="*/ 487620 w 1215869"/>
                <a:gd name="connsiteY1-180" fmla="*/ 1409798 h 1409798"/>
                <a:gd name="connsiteX2-181" fmla="*/ 0 w 1215869"/>
                <a:gd name="connsiteY2-182" fmla="*/ 0 h 1409798"/>
                <a:gd name="connsiteX3-183" fmla="*/ 1215869 w 1215869"/>
                <a:gd name="connsiteY3-184" fmla="*/ 1390790 h 1409798"/>
              </a:gdLst>
              <a:ahLst/>
              <a:cxnLst>
                <a:cxn ang="0">
                  <a:pos x="connsiteX0-1" y="connsiteY0-2"/>
                </a:cxn>
                <a:cxn ang="0">
                  <a:pos x="connsiteX1-3" y="connsiteY1-4"/>
                </a:cxn>
                <a:cxn ang="0">
                  <a:pos x="connsiteX2-5" y="connsiteY2-6"/>
                </a:cxn>
                <a:cxn ang="0">
                  <a:pos x="connsiteX3-7" y="connsiteY3-8"/>
                </a:cxn>
              </a:cxnLst>
              <a:rect l="l" t="t" r="r" b="b"/>
              <a:pathLst>
                <a:path w="1215869" h="1409798">
                  <a:moveTo>
                    <a:pt x="1215869" y="1390790"/>
                  </a:moveTo>
                  <a:lnTo>
                    <a:pt x="487620" y="1409798"/>
                  </a:lnTo>
                  <a:lnTo>
                    <a:pt x="0" y="0"/>
                  </a:lnTo>
                  <a:lnTo>
                    <a:pt x="1215869" y="1390790"/>
                  </a:lnTo>
                  <a:close/>
                </a:path>
              </a:pathLst>
            </a:custGeom>
            <a:gradFill>
              <a:gsLst>
                <a:gs pos="62000">
                  <a:srgbClr val="52A4AE"/>
                </a:gs>
                <a:gs pos="35000">
                  <a:srgbClr val="92BFB5"/>
                </a:gs>
              </a:gsLst>
              <a:lin ang="192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1"/>
            <p:cNvSpPr/>
            <p:nvPr userDrawn="1"/>
          </p:nvSpPr>
          <p:spPr>
            <a:xfrm>
              <a:off x="7854306" y="615599"/>
              <a:ext cx="598827" cy="142529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546397 w 1546397"/>
                <a:gd name="connsiteY0-130" fmla="*/ 3258438 h 3258438"/>
                <a:gd name="connsiteX1-131" fmla="*/ 0 w 1546397"/>
                <a:gd name="connsiteY1-132" fmla="*/ 1532868 h 3258438"/>
                <a:gd name="connsiteX2-133" fmla="*/ 104074 w 1546397"/>
                <a:gd name="connsiteY2-134" fmla="*/ 0 h 3258438"/>
                <a:gd name="connsiteX3-135" fmla="*/ 1546397 w 1546397"/>
                <a:gd name="connsiteY3-136" fmla="*/ 3258438 h 3258438"/>
                <a:gd name="connsiteX0-137" fmla="*/ 1305765 w 1305765"/>
                <a:gd name="connsiteY0-138" fmla="*/ 1670270 h 1670270"/>
                <a:gd name="connsiteX1-139" fmla="*/ 0 w 1305765"/>
                <a:gd name="connsiteY1-140" fmla="*/ 1532868 h 1670270"/>
                <a:gd name="connsiteX2-141" fmla="*/ 104074 w 1305765"/>
                <a:gd name="connsiteY2-142" fmla="*/ 0 h 1670270"/>
                <a:gd name="connsiteX3-143" fmla="*/ 1305765 w 1305765"/>
                <a:gd name="connsiteY3-144" fmla="*/ 1670270 h 1670270"/>
                <a:gd name="connsiteX0-145" fmla="*/ 307144 w 307144"/>
                <a:gd name="connsiteY0-146" fmla="*/ 1249165 h 1532868"/>
                <a:gd name="connsiteX1-147" fmla="*/ 0 w 307144"/>
                <a:gd name="connsiteY1-148" fmla="*/ 1532868 h 1532868"/>
                <a:gd name="connsiteX2-149" fmla="*/ 104074 w 307144"/>
                <a:gd name="connsiteY2-150" fmla="*/ 0 h 1532868"/>
                <a:gd name="connsiteX3-151" fmla="*/ 307144 w 307144"/>
                <a:gd name="connsiteY3-152" fmla="*/ 1249165 h 1532868"/>
                <a:gd name="connsiteX0-153" fmla="*/ 728249 w 728249"/>
                <a:gd name="connsiteY0-154" fmla="*/ 1513860 h 1532868"/>
                <a:gd name="connsiteX1-155" fmla="*/ 0 w 728249"/>
                <a:gd name="connsiteY1-156" fmla="*/ 1532868 h 1532868"/>
                <a:gd name="connsiteX2-157" fmla="*/ 104074 w 728249"/>
                <a:gd name="connsiteY2-158" fmla="*/ 0 h 1532868"/>
                <a:gd name="connsiteX3-159" fmla="*/ 728249 w 728249"/>
                <a:gd name="connsiteY3-160" fmla="*/ 1513860 h 1532868"/>
                <a:gd name="connsiteX0-161" fmla="*/ 1273881 w 1273881"/>
                <a:gd name="connsiteY0-162" fmla="*/ 1574018 h 1593026"/>
                <a:gd name="connsiteX1-163" fmla="*/ 545632 w 1273881"/>
                <a:gd name="connsiteY1-164" fmla="*/ 1593026 h 1593026"/>
                <a:gd name="connsiteX2-165" fmla="*/ 0 w 1273881"/>
                <a:gd name="connsiteY2-166" fmla="*/ 0 h 1593026"/>
                <a:gd name="connsiteX3-167" fmla="*/ 1273881 w 1273881"/>
                <a:gd name="connsiteY3-168" fmla="*/ 1574018 h 1593026"/>
                <a:gd name="connsiteX0-169" fmla="*/ 728249 w 728249"/>
                <a:gd name="connsiteY0-170" fmla="*/ 1369482 h 1388490"/>
                <a:gd name="connsiteX1-171" fmla="*/ 0 w 728249"/>
                <a:gd name="connsiteY1-172" fmla="*/ 1388490 h 1388490"/>
                <a:gd name="connsiteX2-173" fmla="*/ 272516 w 728249"/>
                <a:gd name="connsiteY2-174" fmla="*/ 0 h 1388490"/>
                <a:gd name="connsiteX3-175" fmla="*/ 728249 w 728249"/>
                <a:gd name="connsiteY3-176" fmla="*/ 1369482 h 1388490"/>
                <a:gd name="connsiteX0-177" fmla="*/ 487618 w 487618"/>
                <a:gd name="connsiteY0-178" fmla="*/ 1369482 h 1369482"/>
                <a:gd name="connsiteX1-179" fmla="*/ 0 w 487618"/>
                <a:gd name="connsiteY1-180" fmla="*/ 1364427 h 1369482"/>
                <a:gd name="connsiteX2-181" fmla="*/ 31885 w 487618"/>
                <a:gd name="connsiteY2-182" fmla="*/ 0 h 1369482"/>
                <a:gd name="connsiteX3-183" fmla="*/ 487618 w 487618"/>
                <a:gd name="connsiteY3-184" fmla="*/ 1369482 h 1369482"/>
                <a:gd name="connsiteX0-185" fmla="*/ 571839 w 571839"/>
                <a:gd name="connsiteY0-186" fmla="*/ 1369482 h 1376459"/>
                <a:gd name="connsiteX1-187" fmla="*/ 0 w 571839"/>
                <a:gd name="connsiteY1-188" fmla="*/ 1376459 h 1376459"/>
                <a:gd name="connsiteX2-189" fmla="*/ 116106 w 571839"/>
                <a:gd name="connsiteY2-190" fmla="*/ 0 h 1376459"/>
                <a:gd name="connsiteX3-191" fmla="*/ 571839 w 571839"/>
                <a:gd name="connsiteY3-192" fmla="*/ 1369482 h 1376459"/>
                <a:gd name="connsiteX0-193" fmla="*/ 571839 w 571839"/>
                <a:gd name="connsiteY0-194" fmla="*/ 1369482 h 1376459"/>
                <a:gd name="connsiteX1-195" fmla="*/ 0 w 571839"/>
                <a:gd name="connsiteY1-196" fmla="*/ 1376459 h 1376459"/>
                <a:gd name="connsiteX2-197" fmla="*/ 67979 w 571839"/>
                <a:gd name="connsiteY2-198" fmla="*/ 0 h 1376459"/>
                <a:gd name="connsiteX3-199" fmla="*/ 571839 w 571839"/>
                <a:gd name="connsiteY3-200" fmla="*/ 1369482 h 1376459"/>
                <a:gd name="connsiteX0-201" fmla="*/ 598827 w 598827"/>
                <a:gd name="connsiteY0-202" fmla="*/ 1418322 h 1425299"/>
                <a:gd name="connsiteX1-203" fmla="*/ 26988 w 598827"/>
                <a:gd name="connsiteY1-204" fmla="*/ 1425299 h 1425299"/>
                <a:gd name="connsiteX2-205" fmla="*/ 0 w 598827"/>
                <a:gd name="connsiteY2-206" fmla="*/ 0 h 1425299"/>
                <a:gd name="connsiteX3-207" fmla="*/ 598827 w 598827"/>
                <a:gd name="connsiteY3-208" fmla="*/ 1418322 h 1425299"/>
              </a:gdLst>
              <a:ahLst/>
              <a:cxnLst>
                <a:cxn ang="0">
                  <a:pos x="connsiteX0-1" y="connsiteY0-2"/>
                </a:cxn>
                <a:cxn ang="0">
                  <a:pos x="connsiteX1-3" y="connsiteY1-4"/>
                </a:cxn>
                <a:cxn ang="0">
                  <a:pos x="connsiteX2-5" y="connsiteY2-6"/>
                </a:cxn>
                <a:cxn ang="0">
                  <a:pos x="connsiteX3-7" y="connsiteY3-8"/>
                </a:cxn>
              </a:cxnLst>
              <a:rect l="l" t="t" r="r" b="b"/>
              <a:pathLst>
                <a:path w="598827" h="1425299">
                  <a:moveTo>
                    <a:pt x="598827" y="1418322"/>
                  </a:moveTo>
                  <a:lnTo>
                    <a:pt x="26988" y="1425299"/>
                  </a:lnTo>
                  <a:lnTo>
                    <a:pt x="0" y="0"/>
                  </a:lnTo>
                  <a:lnTo>
                    <a:pt x="598827" y="1418322"/>
                  </a:lnTo>
                  <a:close/>
                </a:path>
              </a:pathLst>
            </a:custGeom>
            <a:gradFill>
              <a:gsLst>
                <a:gs pos="92000">
                  <a:srgbClr val="52A4AE"/>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等腰三角形 21"/>
            <p:cNvSpPr/>
            <p:nvPr userDrawn="1"/>
          </p:nvSpPr>
          <p:spPr>
            <a:xfrm flipV="1">
              <a:off x="10981437" y="1028695"/>
              <a:ext cx="1210563" cy="2096597"/>
            </a:xfrm>
            <a:prstGeom prst="triangle">
              <a:avLst>
                <a:gd name="adj" fmla="val 100000"/>
              </a:avLst>
            </a:prstGeom>
            <a:gradFill>
              <a:gsLst>
                <a:gs pos="63000">
                  <a:srgbClr val="A7D2E5"/>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等腰三角形 22"/>
            <p:cNvSpPr/>
            <p:nvPr userDrawn="1"/>
          </p:nvSpPr>
          <p:spPr>
            <a:xfrm flipV="1">
              <a:off x="10976024" y="1028694"/>
              <a:ext cx="1210563" cy="980579"/>
            </a:xfrm>
            <a:prstGeom prst="triangle">
              <a:avLst>
                <a:gd name="adj" fmla="val 100000"/>
              </a:avLst>
            </a:prstGeom>
            <a:gradFill>
              <a:gsLst>
                <a:gs pos="65000">
                  <a:srgbClr val="5CACCF"/>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等腰三角形 21"/>
            <p:cNvSpPr/>
            <p:nvPr userDrawn="1"/>
          </p:nvSpPr>
          <p:spPr>
            <a:xfrm>
              <a:off x="9315405" y="-484853"/>
              <a:ext cx="1697920" cy="2760286"/>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Lst>
              <a:ahLst/>
              <a:cxnLst>
                <a:cxn ang="0">
                  <a:pos x="connsiteX0-1" y="connsiteY0-2"/>
                </a:cxn>
                <a:cxn ang="0">
                  <a:pos x="connsiteX1-3" y="connsiteY1-4"/>
                </a:cxn>
                <a:cxn ang="0">
                  <a:pos x="connsiteX2-5" y="connsiteY2-6"/>
                </a:cxn>
                <a:cxn ang="0">
                  <a:pos x="connsiteX3-7" y="connsiteY3-8"/>
                </a:cxn>
              </a:cxnLst>
              <a:rect l="l" t="t" r="r" b="b"/>
              <a:pathLst>
                <a:path w="1697920" h="2760286">
                  <a:moveTo>
                    <a:pt x="0" y="2760286"/>
                  </a:moveTo>
                  <a:lnTo>
                    <a:pt x="77866" y="0"/>
                  </a:lnTo>
                  <a:lnTo>
                    <a:pt x="1697920" y="1535186"/>
                  </a:lnTo>
                  <a:lnTo>
                    <a:pt x="0" y="2760286"/>
                  </a:lnTo>
                  <a:close/>
                </a:path>
              </a:pathLst>
            </a:custGeom>
            <a:gradFill>
              <a:gsLst>
                <a:gs pos="93000">
                  <a:srgbClr val="52A4AE"/>
                </a:gs>
                <a:gs pos="40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等腰三角形 21"/>
            <p:cNvSpPr/>
            <p:nvPr userDrawn="1"/>
          </p:nvSpPr>
          <p:spPr>
            <a:xfrm>
              <a:off x="7854758" y="-615311"/>
              <a:ext cx="1569062" cy="2897490"/>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459311 w 1569062"/>
                <a:gd name="connsiteY0-130" fmla="*/ 2897490 h 2897490"/>
                <a:gd name="connsiteX1-131" fmla="*/ 0 w 1569062"/>
                <a:gd name="connsiteY1-132" fmla="*/ 1229977 h 2897490"/>
                <a:gd name="connsiteX2-133" fmla="*/ 1569062 w 1569062"/>
                <a:gd name="connsiteY2-134" fmla="*/ 0 h 2897490"/>
                <a:gd name="connsiteX3-135" fmla="*/ 1459311 w 1569062"/>
                <a:gd name="connsiteY3-136" fmla="*/ 2897490 h 2897490"/>
              </a:gdLst>
              <a:ahLst/>
              <a:cxnLst>
                <a:cxn ang="0">
                  <a:pos x="connsiteX0-1" y="connsiteY0-2"/>
                </a:cxn>
                <a:cxn ang="0">
                  <a:pos x="connsiteX1-3" y="connsiteY1-4"/>
                </a:cxn>
                <a:cxn ang="0">
                  <a:pos x="connsiteX2-5" y="connsiteY2-6"/>
                </a:cxn>
                <a:cxn ang="0">
                  <a:pos x="connsiteX3-7" y="connsiteY3-8"/>
                </a:cxn>
              </a:cxnLst>
              <a:rect l="l" t="t" r="r" b="b"/>
              <a:pathLst>
                <a:path w="1569062" h="2897490">
                  <a:moveTo>
                    <a:pt x="1459311" y="2897490"/>
                  </a:moveTo>
                  <a:lnTo>
                    <a:pt x="0" y="1229977"/>
                  </a:lnTo>
                  <a:lnTo>
                    <a:pt x="1569062" y="0"/>
                  </a:lnTo>
                  <a:lnTo>
                    <a:pt x="1459311" y="2897490"/>
                  </a:lnTo>
                  <a:close/>
                </a:path>
              </a:pathLst>
            </a:custGeom>
            <a:gradFill>
              <a:gsLst>
                <a:gs pos="100000">
                  <a:srgbClr val="52A4AE"/>
                </a:gs>
                <a:gs pos="37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等腰三角形 21"/>
            <p:cNvSpPr/>
            <p:nvPr userDrawn="1"/>
          </p:nvSpPr>
          <p:spPr>
            <a:xfrm rot="19016716">
              <a:off x="7429689" y="1625281"/>
              <a:ext cx="749276" cy="47365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Lst>
              <a:ahLst/>
              <a:cxnLst>
                <a:cxn ang="0">
                  <a:pos x="connsiteX0-1" y="connsiteY0-2"/>
                </a:cxn>
                <a:cxn ang="0">
                  <a:pos x="connsiteX1-3" y="connsiteY1-4"/>
                </a:cxn>
                <a:cxn ang="0">
                  <a:pos x="connsiteX2-5" y="connsiteY2-6"/>
                </a:cxn>
                <a:cxn ang="0">
                  <a:pos x="connsiteX3-7" y="connsiteY3-8"/>
                </a:cxn>
              </a:cxnLst>
              <a:rect l="l" t="t" r="r" b="b"/>
              <a:pathLst>
                <a:path w="1113510" h="1200099">
                  <a:moveTo>
                    <a:pt x="545691" y="1200100"/>
                  </a:moveTo>
                  <a:lnTo>
                    <a:pt x="0" y="287234"/>
                  </a:lnTo>
                  <a:lnTo>
                    <a:pt x="1113511" y="0"/>
                  </a:lnTo>
                  <a:lnTo>
                    <a:pt x="545691" y="1200100"/>
                  </a:lnTo>
                  <a:close/>
                </a:path>
              </a:pathLst>
            </a:custGeom>
            <a:gradFill>
              <a:gsLst>
                <a:gs pos="92000">
                  <a:srgbClr val="52A4AE"/>
                </a:gs>
                <a:gs pos="3000">
                  <a:srgbClr val="92BFB5"/>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等腰三角形 21"/>
            <p:cNvSpPr/>
            <p:nvPr userDrawn="1"/>
          </p:nvSpPr>
          <p:spPr>
            <a:xfrm rot="19016716">
              <a:off x="6932975" y="1332339"/>
              <a:ext cx="813578" cy="55312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Lst>
              <a:ahLst/>
              <a:cxnLst>
                <a:cxn ang="0">
                  <a:pos x="connsiteX0-1" y="connsiteY0-2"/>
                </a:cxn>
                <a:cxn ang="0">
                  <a:pos x="connsiteX1-3" y="connsiteY1-4"/>
                </a:cxn>
                <a:cxn ang="0">
                  <a:pos x="connsiteX2-5" y="connsiteY2-6"/>
                </a:cxn>
                <a:cxn ang="0">
                  <a:pos x="connsiteX3-7" y="connsiteY3-8"/>
                </a:cxn>
              </a:cxnLst>
              <a:rect l="l" t="t" r="r" b="b"/>
              <a:pathLst>
                <a:path w="1209070" h="1401450">
                  <a:moveTo>
                    <a:pt x="302414" y="1401450"/>
                  </a:moveTo>
                  <a:lnTo>
                    <a:pt x="0" y="1"/>
                  </a:lnTo>
                  <a:lnTo>
                    <a:pt x="1209069" y="699361"/>
                  </a:lnTo>
                  <a:lnTo>
                    <a:pt x="302414" y="1401450"/>
                  </a:lnTo>
                  <a:close/>
                </a:path>
              </a:pathLst>
            </a:custGeom>
            <a:gradFill>
              <a:gsLst>
                <a:gs pos="92000">
                  <a:srgbClr val="92BFB5"/>
                </a:gs>
                <a:gs pos="3000">
                  <a:srgbClr val="B6D3B7"/>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等腰三角形 21"/>
            <p:cNvSpPr/>
            <p:nvPr userDrawn="1"/>
          </p:nvSpPr>
          <p:spPr>
            <a:xfrm rot="19016716">
              <a:off x="6404298" y="1055749"/>
              <a:ext cx="493101" cy="564862"/>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 name="connsiteX0-73" fmla="*/ 0 w 1451958"/>
                <a:gd name="connsiteY0-74" fmla="*/ 699715 h 699715"/>
                <a:gd name="connsiteX1-75" fmla="*/ 242889 w 1451958"/>
                <a:gd name="connsiteY1-76" fmla="*/ 1 h 699715"/>
                <a:gd name="connsiteX2-77" fmla="*/ 1451958 w 1451958"/>
                <a:gd name="connsiteY2-78" fmla="*/ 699361 h 699715"/>
                <a:gd name="connsiteX3-79" fmla="*/ 0 w 1451958"/>
                <a:gd name="connsiteY3-80" fmla="*/ 699715 h 699715"/>
                <a:gd name="connsiteX0-81" fmla="*/ 0 w 732805"/>
                <a:gd name="connsiteY0-82" fmla="*/ 699715 h 1431177"/>
                <a:gd name="connsiteX1-83" fmla="*/ 242889 w 732805"/>
                <a:gd name="connsiteY1-84" fmla="*/ 1 h 1431177"/>
                <a:gd name="connsiteX2-85" fmla="*/ 732804 w 732805"/>
                <a:gd name="connsiteY2-86" fmla="*/ 1431176 h 1431177"/>
                <a:gd name="connsiteX3-87" fmla="*/ 0 w 732805"/>
                <a:gd name="connsiteY3-88" fmla="*/ 699715 h 1431177"/>
              </a:gdLst>
              <a:ahLst/>
              <a:cxnLst>
                <a:cxn ang="0">
                  <a:pos x="connsiteX0-1" y="connsiteY0-2"/>
                </a:cxn>
                <a:cxn ang="0">
                  <a:pos x="connsiteX1-3" y="connsiteY1-4"/>
                </a:cxn>
                <a:cxn ang="0">
                  <a:pos x="connsiteX2-5" y="connsiteY2-6"/>
                </a:cxn>
                <a:cxn ang="0">
                  <a:pos x="connsiteX3-7" y="connsiteY3-8"/>
                </a:cxn>
              </a:cxnLst>
              <a:rect l="l" t="t" r="r" b="b"/>
              <a:pathLst>
                <a:path w="732805" h="1431177">
                  <a:moveTo>
                    <a:pt x="0" y="699715"/>
                  </a:moveTo>
                  <a:lnTo>
                    <a:pt x="242889" y="1"/>
                  </a:lnTo>
                  <a:lnTo>
                    <a:pt x="732804" y="1431176"/>
                  </a:lnTo>
                  <a:lnTo>
                    <a:pt x="0" y="699715"/>
                  </a:lnTo>
                  <a:close/>
                </a:path>
              </a:pathLst>
            </a:custGeom>
            <a:gradFill>
              <a:gsLst>
                <a:gs pos="92000">
                  <a:srgbClr val="52A4AE"/>
                </a:gs>
                <a:gs pos="3000">
                  <a:srgbClr val="92BFB5"/>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等腰三角形 21"/>
            <p:cNvSpPr/>
            <p:nvPr userDrawn="1"/>
          </p:nvSpPr>
          <p:spPr>
            <a:xfrm rot="19016716">
              <a:off x="6519455" y="1855065"/>
              <a:ext cx="420702" cy="399392"/>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 name="connsiteX0-73" fmla="*/ 0 w 1451958"/>
                <a:gd name="connsiteY0-74" fmla="*/ 699715 h 699715"/>
                <a:gd name="connsiteX1-75" fmla="*/ 242889 w 1451958"/>
                <a:gd name="connsiteY1-76" fmla="*/ 1 h 699715"/>
                <a:gd name="connsiteX2-77" fmla="*/ 1451958 w 1451958"/>
                <a:gd name="connsiteY2-78" fmla="*/ 699361 h 699715"/>
                <a:gd name="connsiteX3-79" fmla="*/ 0 w 1451958"/>
                <a:gd name="connsiteY3-80" fmla="*/ 699715 h 699715"/>
                <a:gd name="connsiteX0-81" fmla="*/ 0 w 732805"/>
                <a:gd name="connsiteY0-82" fmla="*/ 699715 h 1431177"/>
                <a:gd name="connsiteX1-83" fmla="*/ 242889 w 732805"/>
                <a:gd name="connsiteY1-84" fmla="*/ 1 h 1431177"/>
                <a:gd name="connsiteX2-85" fmla="*/ 732804 w 732805"/>
                <a:gd name="connsiteY2-86" fmla="*/ 1431176 h 1431177"/>
                <a:gd name="connsiteX3-87" fmla="*/ 0 w 732805"/>
                <a:gd name="connsiteY3-88" fmla="*/ 699715 h 1431177"/>
                <a:gd name="connsiteX0-89" fmla="*/ 0 w 732804"/>
                <a:gd name="connsiteY0-90" fmla="*/ 424454 h 1155916"/>
                <a:gd name="connsiteX1-91" fmla="*/ 703793 w 732804"/>
                <a:gd name="connsiteY1-92" fmla="*/ 1 h 1155916"/>
                <a:gd name="connsiteX2-93" fmla="*/ 732804 w 732804"/>
                <a:gd name="connsiteY2-94" fmla="*/ 1155915 h 1155916"/>
                <a:gd name="connsiteX3-95" fmla="*/ 0 w 732804"/>
                <a:gd name="connsiteY3-96" fmla="*/ 424454 h 1155916"/>
                <a:gd name="connsiteX0-97" fmla="*/ 0 w 703794"/>
                <a:gd name="connsiteY0-98" fmla="*/ 424454 h 1436384"/>
                <a:gd name="connsiteX1-99" fmla="*/ 703793 w 703794"/>
                <a:gd name="connsiteY1-100" fmla="*/ 1 h 1436384"/>
                <a:gd name="connsiteX2-101" fmla="*/ 358875 w 703794"/>
                <a:gd name="connsiteY2-102" fmla="*/ 1436384 h 1436384"/>
                <a:gd name="connsiteX3-103" fmla="*/ 0 w 703794"/>
                <a:gd name="connsiteY3-104" fmla="*/ 424454 h 1436384"/>
                <a:gd name="connsiteX0-105" fmla="*/ 0 w 625213"/>
                <a:gd name="connsiteY0-106" fmla="*/ 0 h 1011930"/>
                <a:gd name="connsiteX1-107" fmla="*/ 625212 w 625213"/>
                <a:gd name="connsiteY1-108" fmla="*/ 76158 h 1011930"/>
                <a:gd name="connsiteX2-109" fmla="*/ 358875 w 625213"/>
                <a:gd name="connsiteY2-110" fmla="*/ 1011930 h 1011930"/>
                <a:gd name="connsiteX3-111" fmla="*/ 0 w 625213"/>
                <a:gd name="connsiteY3-112" fmla="*/ 0 h 1011930"/>
              </a:gdLst>
              <a:ahLst/>
              <a:cxnLst>
                <a:cxn ang="0">
                  <a:pos x="connsiteX0-1" y="connsiteY0-2"/>
                </a:cxn>
                <a:cxn ang="0">
                  <a:pos x="connsiteX1-3" y="connsiteY1-4"/>
                </a:cxn>
                <a:cxn ang="0">
                  <a:pos x="connsiteX2-5" y="connsiteY2-6"/>
                </a:cxn>
                <a:cxn ang="0">
                  <a:pos x="connsiteX3-7" y="connsiteY3-8"/>
                </a:cxn>
              </a:cxnLst>
              <a:rect l="l" t="t" r="r" b="b"/>
              <a:pathLst>
                <a:path w="625213" h="1011930">
                  <a:moveTo>
                    <a:pt x="0" y="0"/>
                  </a:moveTo>
                  <a:lnTo>
                    <a:pt x="625212" y="76158"/>
                  </a:lnTo>
                  <a:lnTo>
                    <a:pt x="358875" y="1011930"/>
                  </a:lnTo>
                  <a:lnTo>
                    <a:pt x="0" y="0"/>
                  </a:lnTo>
                  <a:close/>
                </a:path>
              </a:pathLst>
            </a:custGeom>
            <a:gradFill>
              <a:gsLst>
                <a:gs pos="92000">
                  <a:srgbClr val="92BFB5"/>
                </a:gs>
                <a:gs pos="3000">
                  <a:srgbClr val="B6D3B7"/>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0" name="矩形 29"/>
          <p:cNvSpPr/>
          <p:nvPr userDrawn="1"/>
        </p:nvSpPr>
        <p:spPr>
          <a:xfrm>
            <a:off x="197820" y="263237"/>
            <a:ext cx="11797868" cy="6605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等腰三角形 30"/>
          <p:cNvSpPr/>
          <p:nvPr userDrawn="1"/>
        </p:nvSpPr>
        <p:spPr>
          <a:xfrm>
            <a:off x="6386946" y="5422432"/>
            <a:ext cx="5822505" cy="1446611"/>
          </a:xfrm>
          <a:prstGeom prst="triangle">
            <a:avLst>
              <a:gd name="adj" fmla="val 100000"/>
            </a:avLst>
          </a:prstGeom>
          <a:gradFill>
            <a:gsLst>
              <a:gs pos="67000">
                <a:srgbClr val="FFFFFF"/>
              </a:gs>
              <a:gs pos="0">
                <a:srgbClr val="E1EAEF">
                  <a:alpha val="57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 name="组合 31"/>
          <p:cNvGrpSpPr/>
          <p:nvPr userDrawn="1"/>
        </p:nvGrpSpPr>
        <p:grpSpPr>
          <a:xfrm>
            <a:off x="5659987" y="1377793"/>
            <a:ext cx="906097" cy="0"/>
            <a:chOff x="5444832" y="1399309"/>
            <a:chExt cx="906097" cy="0"/>
          </a:xfrm>
        </p:grpSpPr>
        <p:cxnSp>
          <p:nvCxnSpPr>
            <p:cNvPr id="33" name="直接连接符 32"/>
            <p:cNvCxnSpPr/>
            <p:nvPr/>
          </p:nvCxnSpPr>
          <p:spPr>
            <a:xfrm>
              <a:off x="5444832" y="1399309"/>
              <a:ext cx="454994" cy="0"/>
            </a:xfrm>
            <a:prstGeom prst="line">
              <a:avLst/>
            </a:prstGeom>
            <a:ln w="57150">
              <a:gradFill>
                <a:gsLst>
                  <a:gs pos="0">
                    <a:srgbClr val="92BFB5"/>
                  </a:gs>
                  <a:gs pos="100000">
                    <a:srgbClr val="52A4AE"/>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5895935" y="1399309"/>
              <a:ext cx="454994" cy="0"/>
            </a:xfrm>
            <a:prstGeom prst="line">
              <a:avLst/>
            </a:prstGeom>
            <a:ln w="571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比较">
    <p:spTree>
      <p:nvGrpSpPr>
        <p:cNvPr id="1" name=""/>
        <p:cNvGrpSpPr/>
        <p:nvPr/>
      </p:nvGrpSpPr>
      <p:grpSpPr>
        <a:xfrm>
          <a:off x="0" y="0"/>
          <a:ext cx="0" cy="0"/>
          <a:chOff x="0" y="0"/>
          <a:chExt cx="0" cy="0"/>
        </a:xfrm>
      </p:grpSpPr>
      <p:grpSp>
        <p:nvGrpSpPr>
          <p:cNvPr id="15" name="组合 14"/>
          <p:cNvGrpSpPr/>
          <p:nvPr userDrawn="1"/>
        </p:nvGrpSpPr>
        <p:grpSpPr>
          <a:xfrm flipH="1" flipV="1">
            <a:off x="-15944" y="5422431"/>
            <a:ext cx="1120172" cy="1152143"/>
            <a:chOff x="1565992" y="3100101"/>
            <a:chExt cx="1406469" cy="2632106"/>
          </a:xfrm>
        </p:grpSpPr>
        <p:sp>
          <p:nvSpPr>
            <p:cNvPr id="16" name="等腰三角形 26"/>
            <p:cNvSpPr/>
            <p:nvPr userDrawn="1"/>
          </p:nvSpPr>
          <p:spPr>
            <a:xfrm flipV="1">
              <a:off x="1565992" y="3111145"/>
              <a:ext cx="1406469" cy="2621062"/>
            </a:xfrm>
            <a:custGeom>
              <a:avLst/>
              <a:gdLst>
                <a:gd name="connsiteX0" fmla="*/ 0 w 1406469"/>
                <a:gd name="connsiteY0" fmla="*/ 3476740 h 3476740"/>
                <a:gd name="connsiteX1" fmla="*/ 1406469 w 1406469"/>
                <a:gd name="connsiteY1" fmla="*/ 0 h 3476740"/>
                <a:gd name="connsiteX2" fmla="*/ 1406469 w 1406469"/>
                <a:gd name="connsiteY2" fmla="*/ 3476740 h 3476740"/>
                <a:gd name="connsiteX3" fmla="*/ 0 w 1406469"/>
                <a:gd name="connsiteY3" fmla="*/ 3476740 h 3476740"/>
                <a:gd name="connsiteX0-1" fmla="*/ 0 w 1406469"/>
                <a:gd name="connsiteY0-2" fmla="*/ 3476740 h 3476740"/>
                <a:gd name="connsiteX1-3" fmla="*/ 1406469 w 1406469"/>
                <a:gd name="connsiteY1-4" fmla="*/ 0 h 3476740"/>
                <a:gd name="connsiteX2-5" fmla="*/ 1400412 w 1406469"/>
                <a:gd name="connsiteY2-6" fmla="*/ 881316 h 3476740"/>
                <a:gd name="connsiteX3-7" fmla="*/ 1406469 w 1406469"/>
                <a:gd name="connsiteY3-8" fmla="*/ 3476740 h 3476740"/>
                <a:gd name="connsiteX4" fmla="*/ 0 w 1406469"/>
                <a:gd name="connsiteY4" fmla="*/ 3476740 h 3476740"/>
                <a:gd name="connsiteX0-9" fmla="*/ 0 w 1406469"/>
                <a:gd name="connsiteY0-10" fmla="*/ 3476740 h 3476740"/>
                <a:gd name="connsiteX1-11" fmla="*/ 1058581 w 1406469"/>
                <a:gd name="connsiteY1-12" fmla="*/ 855678 h 3476740"/>
                <a:gd name="connsiteX2-13" fmla="*/ 1406469 w 1406469"/>
                <a:gd name="connsiteY2-14" fmla="*/ 0 h 3476740"/>
                <a:gd name="connsiteX3-15" fmla="*/ 1400412 w 1406469"/>
                <a:gd name="connsiteY3-16" fmla="*/ 881316 h 3476740"/>
                <a:gd name="connsiteX4-17" fmla="*/ 1406469 w 1406469"/>
                <a:gd name="connsiteY4-18" fmla="*/ 3476740 h 3476740"/>
                <a:gd name="connsiteX5" fmla="*/ 0 w 1406469"/>
                <a:gd name="connsiteY5" fmla="*/ 3476740 h 3476740"/>
                <a:gd name="connsiteX0-19" fmla="*/ 0 w 1406469"/>
                <a:gd name="connsiteY0-20" fmla="*/ 2621062 h 2621062"/>
                <a:gd name="connsiteX1-21" fmla="*/ 1058581 w 1406469"/>
                <a:gd name="connsiteY1-22" fmla="*/ 0 h 2621062"/>
                <a:gd name="connsiteX2-23" fmla="*/ 1400412 w 1406469"/>
                <a:gd name="connsiteY2-24" fmla="*/ 25638 h 2621062"/>
                <a:gd name="connsiteX3-25" fmla="*/ 1406469 w 1406469"/>
                <a:gd name="connsiteY3-26" fmla="*/ 2621062 h 2621062"/>
                <a:gd name="connsiteX4-27" fmla="*/ 0 w 1406469"/>
                <a:gd name="connsiteY4-28" fmla="*/ 2621062 h 2621062"/>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1406469" h="2621062">
                  <a:moveTo>
                    <a:pt x="0" y="2621062"/>
                  </a:moveTo>
                  <a:lnTo>
                    <a:pt x="1058581" y="0"/>
                  </a:lnTo>
                  <a:lnTo>
                    <a:pt x="1400412" y="25638"/>
                  </a:lnTo>
                  <a:lnTo>
                    <a:pt x="1406469" y="2621062"/>
                  </a:lnTo>
                  <a:lnTo>
                    <a:pt x="0" y="2621062"/>
                  </a:lnTo>
                  <a:close/>
                </a:path>
              </a:pathLst>
            </a:custGeom>
            <a:gradFill>
              <a:gsLst>
                <a:gs pos="76000">
                  <a:srgbClr val="52A4AE"/>
                </a:gs>
                <a:gs pos="37000">
                  <a:srgbClr val="92BFB5"/>
                </a:gs>
              </a:gsLst>
              <a:lin ang="12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等腰三角形 16"/>
            <p:cNvSpPr/>
            <p:nvPr userDrawn="1"/>
          </p:nvSpPr>
          <p:spPr>
            <a:xfrm flipV="1">
              <a:off x="1779353" y="3100101"/>
              <a:ext cx="1175657" cy="1389601"/>
            </a:xfrm>
            <a:prstGeom prst="triangle">
              <a:avLst>
                <a:gd name="adj" fmla="val 100000"/>
              </a:avLst>
            </a:prstGeom>
            <a:gradFill>
              <a:gsLst>
                <a:gs pos="100000">
                  <a:srgbClr val="77B6BF"/>
                </a:gs>
                <a:gs pos="45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userDrawn="1"/>
        </p:nvGrpSpPr>
        <p:grpSpPr>
          <a:xfrm>
            <a:off x="6404298" y="-615311"/>
            <a:ext cx="5787702" cy="3740603"/>
            <a:chOff x="6404298" y="-615311"/>
            <a:chExt cx="5787702" cy="3740603"/>
          </a:xfrm>
        </p:grpSpPr>
        <p:sp>
          <p:nvSpPr>
            <p:cNvPr id="19" name="等腰三角形 18"/>
            <p:cNvSpPr/>
            <p:nvPr userDrawn="1"/>
          </p:nvSpPr>
          <p:spPr>
            <a:xfrm flipV="1">
              <a:off x="9918359" y="-2"/>
              <a:ext cx="2273641" cy="2225843"/>
            </a:xfrm>
            <a:prstGeom prst="triangle">
              <a:avLst>
                <a:gd name="adj" fmla="val 100000"/>
              </a:avLst>
            </a:prstGeom>
            <a:gradFill>
              <a:gsLst>
                <a:gs pos="75000">
                  <a:srgbClr val="5CACCF"/>
                </a:gs>
                <a:gs pos="31000">
                  <a:srgbClr val="B6D3B7"/>
                </a:gs>
              </a:gsLst>
              <a:lin ang="30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21"/>
            <p:cNvSpPr/>
            <p:nvPr userDrawn="1"/>
          </p:nvSpPr>
          <p:spPr>
            <a:xfrm>
              <a:off x="7858555" y="613606"/>
              <a:ext cx="1215869" cy="1409798"/>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546397 w 1546397"/>
                <a:gd name="connsiteY0-130" fmla="*/ 3258438 h 3258438"/>
                <a:gd name="connsiteX1-131" fmla="*/ 0 w 1546397"/>
                <a:gd name="connsiteY1-132" fmla="*/ 1532868 h 3258438"/>
                <a:gd name="connsiteX2-133" fmla="*/ 104074 w 1546397"/>
                <a:gd name="connsiteY2-134" fmla="*/ 0 h 3258438"/>
                <a:gd name="connsiteX3-135" fmla="*/ 1546397 w 1546397"/>
                <a:gd name="connsiteY3-136" fmla="*/ 3258438 h 3258438"/>
                <a:gd name="connsiteX0-137" fmla="*/ 1305765 w 1305765"/>
                <a:gd name="connsiteY0-138" fmla="*/ 1670270 h 1670270"/>
                <a:gd name="connsiteX1-139" fmla="*/ 0 w 1305765"/>
                <a:gd name="connsiteY1-140" fmla="*/ 1532868 h 1670270"/>
                <a:gd name="connsiteX2-141" fmla="*/ 104074 w 1305765"/>
                <a:gd name="connsiteY2-142" fmla="*/ 0 h 1670270"/>
                <a:gd name="connsiteX3-143" fmla="*/ 1305765 w 1305765"/>
                <a:gd name="connsiteY3-144" fmla="*/ 1670270 h 1670270"/>
                <a:gd name="connsiteX0-145" fmla="*/ 307144 w 307144"/>
                <a:gd name="connsiteY0-146" fmla="*/ 1249165 h 1532868"/>
                <a:gd name="connsiteX1-147" fmla="*/ 0 w 307144"/>
                <a:gd name="connsiteY1-148" fmla="*/ 1532868 h 1532868"/>
                <a:gd name="connsiteX2-149" fmla="*/ 104074 w 307144"/>
                <a:gd name="connsiteY2-150" fmla="*/ 0 h 1532868"/>
                <a:gd name="connsiteX3-151" fmla="*/ 307144 w 307144"/>
                <a:gd name="connsiteY3-152" fmla="*/ 1249165 h 1532868"/>
                <a:gd name="connsiteX0-153" fmla="*/ 728249 w 728249"/>
                <a:gd name="connsiteY0-154" fmla="*/ 1513860 h 1532868"/>
                <a:gd name="connsiteX1-155" fmla="*/ 0 w 728249"/>
                <a:gd name="connsiteY1-156" fmla="*/ 1532868 h 1532868"/>
                <a:gd name="connsiteX2-157" fmla="*/ 104074 w 728249"/>
                <a:gd name="connsiteY2-158" fmla="*/ 0 h 1532868"/>
                <a:gd name="connsiteX3-159" fmla="*/ 728249 w 728249"/>
                <a:gd name="connsiteY3-160" fmla="*/ 1513860 h 1532868"/>
                <a:gd name="connsiteX0-161" fmla="*/ 1273881 w 1273881"/>
                <a:gd name="connsiteY0-162" fmla="*/ 1574018 h 1593026"/>
                <a:gd name="connsiteX1-163" fmla="*/ 545632 w 1273881"/>
                <a:gd name="connsiteY1-164" fmla="*/ 1593026 h 1593026"/>
                <a:gd name="connsiteX2-165" fmla="*/ 0 w 1273881"/>
                <a:gd name="connsiteY2-166" fmla="*/ 0 h 1593026"/>
                <a:gd name="connsiteX3-167" fmla="*/ 1273881 w 1273881"/>
                <a:gd name="connsiteY3-168" fmla="*/ 1574018 h 1593026"/>
                <a:gd name="connsiteX0-169" fmla="*/ 1175168 w 1175168"/>
                <a:gd name="connsiteY0-170" fmla="*/ 1423350 h 1442358"/>
                <a:gd name="connsiteX1-171" fmla="*/ 446919 w 1175168"/>
                <a:gd name="connsiteY1-172" fmla="*/ 1442358 h 1442358"/>
                <a:gd name="connsiteX2-173" fmla="*/ 0 w 1175168"/>
                <a:gd name="connsiteY2-174" fmla="*/ 0 h 1442358"/>
                <a:gd name="connsiteX3-175" fmla="*/ 1175168 w 1175168"/>
                <a:gd name="connsiteY3-176" fmla="*/ 1423350 h 1442358"/>
                <a:gd name="connsiteX0-177" fmla="*/ 1215869 w 1215869"/>
                <a:gd name="connsiteY0-178" fmla="*/ 1390790 h 1409798"/>
                <a:gd name="connsiteX1-179" fmla="*/ 487620 w 1215869"/>
                <a:gd name="connsiteY1-180" fmla="*/ 1409798 h 1409798"/>
                <a:gd name="connsiteX2-181" fmla="*/ 0 w 1215869"/>
                <a:gd name="connsiteY2-182" fmla="*/ 0 h 1409798"/>
                <a:gd name="connsiteX3-183" fmla="*/ 1215869 w 1215869"/>
                <a:gd name="connsiteY3-184" fmla="*/ 1390790 h 1409798"/>
              </a:gdLst>
              <a:ahLst/>
              <a:cxnLst>
                <a:cxn ang="0">
                  <a:pos x="connsiteX0-1" y="connsiteY0-2"/>
                </a:cxn>
                <a:cxn ang="0">
                  <a:pos x="connsiteX1-3" y="connsiteY1-4"/>
                </a:cxn>
                <a:cxn ang="0">
                  <a:pos x="connsiteX2-5" y="connsiteY2-6"/>
                </a:cxn>
                <a:cxn ang="0">
                  <a:pos x="connsiteX3-7" y="connsiteY3-8"/>
                </a:cxn>
              </a:cxnLst>
              <a:rect l="l" t="t" r="r" b="b"/>
              <a:pathLst>
                <a:path w="1215869" h="1409798">
                  <a:moveTo>
                    <a:pt x="1215869" y="1390790"/>
                  </a:moveTo>
                  <a:lnTo>
                    <a:pt x="487620" y="1409798"/>
                  </a:lnTo>
                  <a:lnTo>
                    <a:pt x="0" y="0"/>
                  </a:lnTo>
                  <a:lnTo>
                    <a:pt x="1215869" y="1390790"/>
                  </a:lnTo>
                  <a:close/>
                </a:path>
              </a:pathLst>
            </a:custGeom>
            <a:gradFill>
              <a:gsLst>
                <a:gs pos="62000">
                  <a:srgbClr val="52A4AE"/>
                </a:gs>
                <a:gs pos="35000">
                  <a:srgbClr val="92BFB5"/>
                </a:gs>
              </a:gsLst>
              <a:lin ang="192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等腰三角形 21"/>
            <p:cNvSpPr/>
            <p:nvPr userDrawn="1"/>
          </p:nvSpPr>
          <p:spPr>
            <a:xfrm>
              <a:off x="7854306" y="615599"/>
              <a:ext cx="598827" cy="142529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546397 w 1546397"/>
                <a:gd name="connsiteY0-130" fmla="*/ 3258438 h 3258438"/>
                <a:gd name="connsiteX1-131" fmla="*/ 0 w 1546397"/>
                <a:gd name="connsiteY1-132" fmla="*/ 1532868 h 3258438"/>
                <a:gd name="connsiteX2-133" fmla="*/ 104074 w 1546397"/>
                <a:gd name="connsiteY2-134" fmla="*/ 0 h 3258438"/>
                <a:gd name="connsiteX3-135" fmla="*/ 1546397 w 1546397"/>
                <a:gd name="connsiteY3-136" fmla="*/ 3258438 h 3258438"/>
                <a:gd name="connsiteX0-137" fmla="*/ 1305765 w 1305765"/>
                <a:gd name="connsiteY0-138" fmla="*/ 1670270 h 1670270"/>
                <a:gd name="connsiteX1-139" fmla="*/ 0 w 1305765"/>
                <a:gd name="connsiteY1-140" fmla="*/ 1532868 h 1670270"/>
                <a:gd name="connsiteX2-141" fmla="*/ 104074 w 1305765"/>
                <a:gd name="connsiteY2-142" fmla="*/ 0 h 1670270"/>
                <a:gd name="connsiteX3-143" fmla="*/ 1305765 w 1305765"/>
                <a:gd name="connsiteY3-144" fmla="*/ 1670270 h 1670270"/>
                <a:gd name="connsiteX0-145" fmla="*/ 307144 w 307144"/>
                <a:gd name="connsiteY0-146" fmla="*/ 1249165 h 1532868"/>
                <a:gd name="connsiteX1-147" fmla="*/ 0 w 307144"/>
                <a:gd name="connsiteY1-148" fmla="*/ 1532868 h 1532868"/>
                <a:gd name="connsiteX2-149" fmla="*/ 104074 w 307144"/>
                <a:gd name="connsiteY2-150" fmla="*/ 0 h 1532868"/>
                <a:gd name="connsiteX3-151" fmla="*/ 307144 w 307144"/>
                <a:gd name="connsiteY3-152" fmla="*/ 1249165 h 1532868"/>
                <a:gd name="connsiteX0-153" fmla="*/ 728249 w 728249"/>
                <a:gd name="connsiteY0-154" fmla="*/ 1513860 h 1532868"/>
                <a:gd name="connsiteX1-155" fmla="*/ 0 w 728249"/>
                <a:gd name="connsiteY1-156" fmla="*/ 1532868 h 1532868"/>
                <a:gd name="connsiteX2-157" fmla="*/ 104074 w 728249"/>
                <a:gd name="connsiteY2-158" fmla="*/ 0 h 1532868"/>
                <a:gd name="connsiteX3-159" fmla="*/ 728249 w 728249"/>
                <a:gd name="connsiteY3-160" fmla="*/ 1513860 h 1532868"/>
                <a:gd name="connsiteX0-161" fmla="*/ 1273881 w 1273881"/>
                <a:gd name="connsiteY0-162" fmla="*/ 1574018 h 1593026"/>
                <a:gd name="connsiteX1-163" fmla="*/ 545632 w 1273881"/>
                <a:gd name="connsiteY1-164" fmla="*/ 1593026 h 1593026"/>
                <a:gd name="connsiteX2-165" fmla="*/ 0 w 1273881"/>
                <a:gd name="connsiteY2-166" fmla="*/ 0 h 1593026"/>
                <a:gd name="connsiteX3-167" fmla="*/ 1273881 w 1273881"/>
                <a:gd name="connsiteY3-168" fmla="*/ 1574018 h 1593026"/>
                <a:gd name="connsiteX0-169" fmla="*/ 728249 w 728249"/>
                <a:gd name="connsiteY0-170" fmla="*/ 1369482 h 1388490"/>
                <a:gd name="connsiteX1-171" fmla="*/ 0 w 728249"/>
                <a:gd name="connsiteY1-172" fmla="*/ 1388490 h 1388490"/>
                <a:gd name="connsiteX2-173" fmla="*/ 272516 w 728249"/>
                <a:gd name="connsiteY2-174" fmla="*/ 0 h 1388490"/>
                <a:gd name="connsiteX3-175" fmla="*/ 728249 w 728249"/>
                <a:gd name="connsiteY3-176" fmla="*/ 1369482 h 1388490"/>
                <a:gd name="connsiteX0-177" fmla="*/ 487618 w 487618"/>
                <a:gd name="connsiteY0-178" fmla="*/ 1369482 h 1369482"/>
                <a:gd name="connsiteX1-179" fmla="*/ 0 w 487618"/>
                <a:gd name="connsiteY1-180" fmla="*/ 1364427 h 1369482"/>
                <a:gd name="connsiteX2-181" fmla="*/ 31885 w 487618"/>
                <a:gd name="connsiteY2-182" fmla="*/ 0 h 1369482"/>
                <a:gd name="connsiteX3-183" fmla="*/ 487618 w 487618"/>
                <a:gd name="connsiteY3-184" fmla="*/ 1369482 h 1369482"/>
                <a:gd name="connsiteX0-185" fmla="*/ 571839 w 571839"/>
                <a:gd name="connsiteY0-186" fmla="*/ 1369482 h 1376459"/>
                <a:gd name="connsiteX1-187" fmla="*/ 0 w 571839"/>
                <a:gd name="connsiteY1-188" fmla="*/ 1376459 h 1376459"/>
                <a:gd name="connsiteX2-189" fmla="*/ 116106 w 571839"/>
                <a:gd name="connsiteY2-190" fmla="*/ 0 h 1376459"/>
                <a:gd name="connsiteX3-191" fmla="*/ 571839 w 571839"/>
                <a:gd name="connsiteY3-192" fmla="*/ 1369482 h 1376459"/>
                <a:gd name="connsiteX0-193" fmla="*/ 571839 w 571839"/>
                <a:gd name="connsiteY0-194" fmla="*/ 1369482 h 1376459"/>
                <a:gd name="connsiteX1-195" fmla="*/ 0 w 571839"/>
                <a:gd name="connsiteY1-196" fmla="*/ 1376459 h 1376459"/>
                <a:gd name="connsiteX2-197" fmla="*/ 67979 w 571839"/>
                <a:gd name="connsiteY2-198" fmla="*/ 0 h 1376459"/>
                <a:gd name="connsiteX3-199" fmla="*/ 571839 w 571839"/>
                <a:gd name="connsiteY3-200" fmla="*/ 1369482 h 1376459"/>
                <a:gd name="connsiteX0-201" fmla="*/ 598827 w 598827"/>
                <a:gd name="connsiteY0-202" fmla="*/ 1418322 h 1425299"/>
                <a:gd name="connsiteX1-203" fmla="*/ 26988 w 598827"/>
                <a:gd name="connsiteY1-204" fmla="*/ 1425299 h 1425299"/>
                <a:gd name="connsiteX2-205" fmla="*/ 0 w 598827"/>
                <a:gd name="connsiteY2-206" fmla="*/ 0 h 1425299"/>
                <a:gd name="connsiteX3-207" fmla="*/ 598827 w 598827"/>
                <a:gd name="connsiteY3-208" fmla="*/ 1418322 h 1425299"/>
              </a:gdLst>
              <a:ahLst/>
              <a:cxnLst>
                <a:cxn ang="0">
                  <a:pos x="connsiteX0-1" y="connsiteY0-2"/>
                </a:cxn>
                <a:cxn ang="0">
                  <a:pos x="connsiteX1-3" y="connsiteY1-4"/>
                </a:cxn>
                <a:cxn ang="0">
                  <a:pos x="connsiteX2-5" y="connsiteY2-6"/>
                </a:cxn>
                <a:cxn ang="0">
                  <a:pos x="connsiteX3-7" y="connsiteY3-8"/>
                </a:cxn>
              </a:cxnLst>
              <a:rect l="l" t="t" r="r" b="b"/>
              <a:pathLst>
                <a:path w="598827" h="1425299">
                  <a:moveTo>
                    <a:pt x="598827" y="1418322"/>
                  </a:moveTo>
                  <a:lnTo>
                    <a:pt x="26988" y="1425299"/>
                  </a:lnTo>
                  <a:lnTo>
                    <a:pt x="0" y="0"/>
                  </a:lnTo>
                  <a:lnTo>
                    <a:pt x="598827" y="1418322"/>
                  </a:lnTo>
                  <a:close/>
                </a:path>
              </a:pathLst>
            </a:custGeom>
            <a:gradFill>
              <a:gsLst>
                <a:gs pos="92000">
                  <a:srgbClr val="52A4AE"/>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等腰三角形 21"/>
            <p:cNvSpPr/>
            <p:nvPr userDrawn="1"/>
          </p:nvSpPr>
          <p:spPr>
            <a:xfrm flipV="1">
              <a:off x="10981437" y="1028695"/>
              <a:ext cx="1210563" cy="2096597"/>
            </a:xfrm>
            <a:prstGeom prst="triangle">
              <a:avLst>
                <a:gd name="adj" fmla="val 100000"/>
              </a:avLst>
            </a:prstGeom>
            <a:gradFill>
              <a:gsLst>
                <a:gs pos="63000">
                  <a:srgbClr val="A7D2E5"/>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等腰三角形 22"/>
            <p:cNvSpPr/>
            <p:nvPr userDrawn="1"/>
          </p:nvSpPr>
          <p:spPr>
            <a:xfrm flipV="1">
              <a:off x="10976024" y="1028694"/>
              <a:ext cx="1210563" cy="980579"/>
            </a:xfrm>
            <a:prstGeom prst="triangle">
              <a:avLst>
                <a:gd name="adj" fmla="val 100000"/>
              </a:avLst>
            </a:prstGeom>
            <a:gradFill>
              <a:gsLst>
                <a:gs pos="65000">
                  <a:srgbClr val="5CACCF"/>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等腰三角形 21"/>
            <p:cNvSpPr/>
            <p:nvPr userDrawn="1"/>
          </p:nvSpPr>
          <p:spPr>
            <a:xfrm>
              <a:off x="9315405" y="-484853"/>
              <a:ext cx="1697920" cy="2760286"/>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Lst>
              <a:ahLst/>
              <a:cxnLst>
                <a:cxn ang="0">
                  <a:pos x="connsiteX0-1" y="connsiteY0-2"/>
                </a:cxn>
                <a:cxn ang="0">
                  <a:pos x="connsiteX1-3" y="connsiteY1-4"/>
                </a:cxn>
                <a:cxn ang="0">
                  <a:pos x="connsiteX2-5" y="connsiteY2-6"/>
                </a:cxn>
                <a:cxn ang="0">
                  <a:pos x="connsiteX3-7" y="connsiteY3-8"/>
                </a:cxn>
              </a:cxnLst>
              <a:rect l="l" t="t" r="r" b="b"/>
              <a:pathLst>
                <a:path w="1697920" h="2760286">
                  <a:moveTo>
                    <a:pt x="0" y="2760286"/>
                  </a:moveTo>
                  <a:lnTo>
                    <a:pt x="77866" y="0"/>
                  </a:lnTo>
                  <a:lnTo>
                    <a:pt x="1697920" y="1535186"/>
                  </a:lnTo>
                  <a:lnTo>
                    <a:pt x="0" y="2760286"/>
                  </a:lnTo>
                  <a:close/>
                </a:path>
              </a:pathLst>
            </a:custGeom>
            <a:gradFill>
              <a:gsLst>
                <a:gs pos="93000">
                  <a:srgbClr val="52A4AE"/>
                </a:gs>
                <a:gs pos="40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等腰三角形 21"/>
            <p:cNvSpPr/>
            <p:nvPr userDrawn="1"/>
          </p:nvSpPr>
          <p:spPr>
            <a:xfrm>
              <a:off x="7854758" y="-615311"/>
              <a:ext cx="1569062" cy="2897490"/>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459311 w 1569062"/>
                <a:gd name="connsiteY0-130" fmla="*/ 2897490 h 2897490"/>
                <a:gd name="connsiteX1-131" fmla="*/ 0 w 1569062"/>
                <a:gd name="connsiteY1-132" fmla="*/ 1229977 h 2897490"/>
                <a:gd name="connsiteX2-133" fmla="*/ 1569062 w 1569062"/>
                <a:gd name="connsiteY2-134" fmla="*/ 0 h 2897490"/>
                <a:gd name="connsiteX3-135" fmla="*/ 1459311 w 1569062"/>
                <a:gd name="connsiteY3-136" fmla="*/ 2897490 h 2897490"/>
              </a:gdLst>
              <a:ahLst/>
              <a:cxnLst>
                <a:cxn ang="0">
                  <a:pos x="connsiteX0-1" y="connsiteY0-2"/>
                </a:cxn>
                <a:cxn ang="0">
                  <a:pos x="connsiteX1-3" y="connsiteY1-4"/>
                </a:cxn>
                <a:cxn ang="0">
                  <a:pos x="connsiteX2-5" y="connsiteY2-6"/>
                </a:cxn>
                <a:cxn ang="0">
                  <a:pos x="connsiteX3-7" y="connsiteY3-8"/>
                </a:cxn>
              </a:cxnLst>
              <a:rect l="l" t="t" r="r" b="b"/>
              <a:pathLst>
                <a:path w="1569062" h="2897490">
                  <a:moveTo>
                    <a:pt x="1459311" y="2897490"/>
                  </a:moveTo>
                  <a:lnTo>
                    <a:pt x="0" y="1229977"/>
                  </a:lnTo>
                  <a:lnTo>
                    <a:pt x="1569062" y="0"/>
                  </a:lnTo>
                  <a:lnTo>
                    <a:pt x="1459311" y="2897490"/>
                  </a:lnTo>
                  <a:close/>
                </a:path>
              </a:pathLst>
            </a:custGeom>
            <a:gradFill>
              <a:gsLst>
                <a:gs pos="100000">
                  <a:srgbClr val="52A4AE"/>
                </a:gs>
                <a:gs pos="37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等腰三角形 21"/>
            <p:cNvSpPr/>
            <p:nvPr userDrawn="1"/>
          </p:nvSpPr>
          <p:spPr>
            <a:xfrm rot="19016716">
              <a:off x="7429689" y="1625281"/>
              <a:ext cx="749276" cy="47365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Lst>
              <a:ahLst/>
              <a:cxnLst>
                <a:cxn ang="0">
                  <a:pos x="connsiteX0-1" y="connsiteY0-2"/>
                </a:cxn>
                <a:cxn ang="0">
                  <a:pos x="connsiteX1-3" y="connsiteY1-4"/>
                </a:cxn>
                <a:cxn ang="0">
                  <a:pos x="connsiteX2-5" y="connsiteY2-6"/>
                </a:cxn>
                <a:cxn ang="0">
                  <a:pos x="connsiteX3-7" y="connsiteY3-8"/>
                </a:cxn>
              </a:cxnLst>
              <a:rect l="l" t="t" r="r" b="b"/>
              <a:pathLst>
                <a:path w="1113510" h="1200099">
                  <a:moveTo>
                    <a:pt x="545691" y="1200100"/>
                  </a:moveTo>
                  <a:lnTo>
                    <a:pt x="0" y="287234"/>
                  </a:lnTo>
                  <a:lnTo>
                    <a:pt x="1113511" y="0"/>
                  </a:lnTo>
                  <a:lnTo>
                    <a:pt x="545691" y="1200100"/>
                  </a:lnTo>
                  <a:close/>
                </a:path>
              </a:pathLst>
            </a:custGeom>
            <a:gradFill>
              <a:gsLst>
                <a:gs pos="92000">
                  <a:srgbClr val="52A4AE"/>
                </a:gs>
                <a:gs pos="3000">
                  <a:srgbClr val="92BFB5"/>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等腰三角形 21"/>
            <p:cNvSpPr/>
            <p:nvPr userDrawn="1"/>
          </p:nvSpPr>
          <p:spPr>
            <a:xfrm rot="19016716">
              <a:off x="6932975" y="1332339"/>
              <a:ext cx="813578" cy="55312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Lst>
              <a:ahLst/>
              <a:cxnLst>
                <a:cxn ang="0">
                  <a:pos x="connsiteX0-1" y="connsiteY0-2"/>
                </a:cxn>
                <a:cxn ang="0">
                  <a:pos x="connsiteX1-3" y="connsiteY1-4"/>
                </a:cxn>
                <a:cxn ang="0">
                  <a:pos x="connsiteX2-5" y="connsiteY2-6"/>
                </a:cxn>
                <a:cxn ang="0">
                  <a:pos x="connsiteX3-7" y="connsiteY3-8"/>
                </a:cxn>
              </a:cxnLst>
              <a:rect l="l" t="t" r="r" b="b"/>
              <a:pathLst>
                <a:path w="1209070" h="1401450">
                  <a:moveTo>
                    <a:pt x="302414" y="1401450"/>
                  </a:moveTo>
                  <a:lnTo>
                    <a:pt x="0" y="1"/>
                  </a:lnTo>
                  <a:lnTo>
                    <a:pt x="1209069" y="699361"/>
                  </a:lnTo>
                  <a:lnTo>
                    <a:pt x="302414" y="1401450"/>
                  </a:lnTo>
                  <a:close/>
                </a:path>
              </a:pathLst>
            </a:custGeom>
            <a:gradFill>
              <a:gsLst>
                <a:gs pos="92000">
                  <a:srgbClr val="92BFB5"/>
                </a:gs>
                <a:gs pos="3000">
                  <a:srgbClr val="B6D3B7"/>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等腰三角形 21"/>
            <p:cNvSpPr/>
            <p:nvPr userDrawn="1"/>
          </p:nvSpPr>
          <p:spPr>
            <a:xfrm rot="19016716">
              <a:off x="6404298" y="1055749"/>
              <a:ext cx="493101" cy="564862"/>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 name="connsiteX0-73" fmla="*/ 0 w 1451958"/>
                <a:gd name="connsiteY0-74" fmla="*/ 699715 h 699715"/>
                <a:gd name="connsiteX1-75" fmla="*/ 242889 w 1451958"/>
                <a:gd name="connsiteY1-76" fmla="*/ 1 h 699715"/>
                <a:gd name="connsiteX2-77" fmla="*/ 1451958 w 1451958"/>
                <a:gd name="connsiteY2-78" fmla="*/ 699361 h 699715"/>
                <a:gd name="connsiteX3-79" fmla="*/ 0 w 1451958"/>
                <a:gd name="connsiteY3-80" fmla="*/ 699715 h 699715"/>
                <a:gd name="connsiteX0-81" fmla="*/ 0 w 732805"/>
                <a:gd name="connsiteY0-82" fmla="*/ 699715 h 1431177"/>
                <a:gd name="connsiteX1-83" fmla="*/ 242889 w 732805"/>
                <a:gd name="connsiteY1-84" fmla="*/ 1 h 1431177"/>
                <a:gd name="connsiteX2-85" fmla="*/ 732804 w 732805"/>
                <a:gd name="connsiteY2-86" fmla="*/ 1431176 h 1431177"/>
                <a:gd name="connsiteX3-87" fmla="*/ 0 w 732805"/>
                <a:gd name="connsiteY3-88" fmla="*/ 699715 h 1431177"/>
              </a:gdLst>
              <a:ahLst/>
              <a:cxnLst>
                <a:cxn ang="0">
                  <a:pos x="connsiteX0-1" y="connsiteY0-2"/>
                </a:cxn>
                <a:cxn ang="0">
                  <a:pos x="connsiteX1-3" y="connsiteY1-4"/>
                </a:cxn>
                <a:cxn ang="0">
                  <a:pos x="connsiteX2-5" y="connsiteY2-6"/>
                </a:cxn>
                <a:cxn ang="0">
                  <a:pos x="connsiteX3-7" y="connsiteY3-8"/>
                </a:cxn>
              </a:cxnLst>
              <a:rect l="l" t="t" r="r" b="b"/>
              <a:pathLst>
                <a:path w="732805" h="1431177">
                  <a:moveTo>
                    <a:pt x="0" y="699715"/>
                  </a:moveTo>
                  <a:lnTo>
                    <a:pt x="242889" y="1"/>
                  </a:lnTo>
                  <a:lnTo>
                    <a:pt x="732804" y="1431176"/>
                  </a:lnTo>
                  <a:lnTo>
                    <a:pt x="0" y="699715"/>
                  </a:lnTo>
                  <a:close/>
                </a:path>
              </a:pathLst>
            </a:custGeom>
            <a:gradFill>
              <a:gsLst>
                <a:gs pos="92000">
                  <a:srgbClr val="52A4AE"/>
                </a:gs>
                <a:gs pos="3000">
                  <a:srgbClr val="92BFB5"/>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等腰三角形 21"/>
            <p:cNvSpPr/>
            <p:nvPr userDrawn="1"/>
          </p:nvSpPr>
          <p:spPr>
            <a:xfrm rot="19016716">
              <a:off x="6519455" y="1855065"/>
              <a:ext cx="420702" cy="399392"/>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 name="connsiteX0-73" fmla="*/ 0 w 1451958"/>
                <a:gd name="connsiteY0-74" fmla="*/ 699715 h 699715"/>
                <a:gd name="connsiteX1-75" fmla="*/ 242889 w 1451958"/>
                <a:gd name="connsiteY1-76" fmla="*/ 1 h 699715"/>
                <a:gd name="connsiteX2-77" fmla="*/ 1451958 w 1451958"/>
                <a:gd name="connsiteY2-78" fmla="*/ 699361 h 699715"/>
                <a:gd name="connsiteX3-79" fmla="*/ 0 w 1451958"/>
                <a:gd name="connsiteY3-80" fmla="*/ 699715 h 699715"/>
                <a:gd name="connsiteX0-81" fmla="*/ 0 w 732805"/>
                <a:gd name="connsiteY0-82" fmla="*/ 699715 h 1431177"/>
                <a:gd name="connsiteX1-83" fmla="*/ 242889 w 732805"/>
                <a:gd name="connsiteY1-84" fmla="*/ 1 h 1431177"/>
                <a:gd name="connsiteX2-85" fmla="*/ 732804 w 732805"/>
                <a:gd name="connsiteY2-86" fmla="*/ 1431176 h 1431177"/>
                <a:gd name="connsiteX3-87" fmla="*/ 0 w 732805"/>
                <a:gd name="connsiteY3-88" fmla="*/ 699715 h 1431177"/>
                <a:gd name="connsiteX0-89" fmla="*/ 0 w 732804"/>
                <a:gd name="connsiteY0-90" fmla="*/ 424454 h 1155916"/>
                <a:gd name="connsiteX1-91" fmla="*/ 703793 w 732804"/>
                <a:gd name="connsiteY1-92" fmla="*/ 1 h 1155916"/>
                <a:gd name="connsiteX2-93" fmla="*/ 732804 w 732804"/>
                <a:gd name="connsiteY2-94" fmla="*/ 1155915 h 1155916"/>
                <a:gd name="connsiteX3-95" fmla="*/ 0 w 732804"/>
                <a:gd name="connsiteY3-96" fmla="*/ 424454 h 1155916"/>
                <a:gd name="connsiteX0-97" fmla="*/ 0 w 703794"/>
                <a:gd name="connsiteY0-98" fmla="*/ 424454 h 1436384"/>
                <a:gd name="connsiteX1-99" fmla="*/ 703793 w 703794"/>
                <a:gd name="connsiteY1-100" fmla="*/ 1 h 1436384"/>
                <a:gd name="connsiteX2-101" fmla="*/ 358875 w 703794"/>
                <a:gd name="connsiteY2-102" fmla="*/ 1436384 h 1436384"/>
                <a:gd name="connsiteX3-103" fmla="*/ 0 w 703794"/>
                <a:gd name="connsiteY3-104" fmla="*/ 424454 h 1436384"/>
                <a:gd name="connsiteX0-105" fmla="*/ 0 w 625213"/>
                <a:gd name="connsiteY0-106" fmla="*/ 0 h 1011930"/>
                <a:gd name="connsiteX1-107" fmla="*/ 625212 w 625213"/>
                <a:gd name="connsiteY1-108" fmla="*/ 76158 h 1011930"/>
                <a:gd name="connsiteX2-109" fmla="*/ 358875 w 625213"/>
                <a:gd name="connsiteY2-110" fmla="*/ 1011930 h 1011930"/>
                <a:gd name="connsiteX3-111" fmla="*/ 0 w 625213"/>
                <a:gd name="connsiteY3-112" fmla="*/ 0 h 1011930"/>
              </a:gdLst>
              <a:ahLst/>
              <a:cxnLst>
                <a:cxn ang="0">
                  <a:pos x="connsiteX0-1" y="connsiteY0-2"/>
                </a:cxn>
                <a:cxn ang="0">
                  <a:pos x="connsiteX1-3" y="connsiteY1-4"/>
                </a:cxn>
                <a:cxn ang="0">
                  <a:pos x="connsiteX2-5" y="connsiteY2-6"/>
                </a:cxn>
                <a:cxn ang="0">
                  <a:pos x="connsiteX3-7" y="connsiteY3-8"/>
                </a:cxn>
              </a:cxnLst>
              <a:rect l="l" t="t" r="r" b="b"/>
              <a:pathLst>
                <a:path w="625213" h="1011930">
                  <a:moveTo>
                    <a:pt x="0" y="0"/>
                  </a:moveTo>
                  <a:lnTo>
                    <a:pt x="625212" y="76158"/>
                  </a:lnTo>
                  <a:lnTo>
                    <a:pt x="358875" y="1011930"/>
                  </a:lnTo>
                  <a:lnTo>
                    <a:pt x="0" y="0"/>
                  </a:lnTo>
                  <a:close/>
                </a:path>
              </a:pathLst>
            </a:custGeom>
            <a:gradFill>
              <a:gsLst>
                <a:gs pos="92000">
                  <a:srgbClr val="92BFB5"/>
                </a:gs>
                <a:gs pos="3000">
                  <a:srgbClr val="B6D3B7"/>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0" name="矩形 29"/>
          <p:cNvSpPr/>
          <p:nvPr userDrawn="1"/>
        </p:nvSpPr>
        <p:spPr>
          <a:xfrm>
            <a:off x="197820" y="263237"/>
            <a:ext cx="11797868" cy="6605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等腰三角形 30"/>
          <p:cNvSpPr/>
          <p:nvPr userDrawn="1"/>
        </p:nvSpPr>
        <p:spPr>
          <a:xfrm>
            <a:off x="6386946" y="5422432"/>
            <a:ext cx="5822505" cy="1446611"/>
          </a:xfrm>
          <a:prstGeom prst="triangle">
            <a:avLst>
              <a:gd name="adj" fmla="val 100000"/>
            </a:avLst>
          </a:prstGeom>
          <a:gradFill>
            <a:gsLst>
              <a:gs pos="67000">
                <a:srgbClr val="FFFFFF"/>
              </a:gs>
              <a:gs pos="0">
                <a:srgbClr val="E1EAEF">
                  <a:alpha val="57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6177337-1161-4CB2-8B69-3E24C9ADD514}"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EED884B-F155-42E3-9801-487CD0C3BEE5}"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age_bg_06">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BEBA8EAE-BF5A-486C-A8C5-ECC9F3942E4B}">
                <a14:imgProps xmlns:a14="http://schemas.microsoft.com/office/drawing/2010/main">
                  <a14:imgLayer r:embed="rId3">
                    <a14:imgEffect>
                      <a14:artisticBlur radius="3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wave sounds">
            <a:hlinkClick r:id="" action="ppaction://media"/>
          </p:cNvPr>
          <p:cNvPicPr>
            <a:picLocks noChangeAspect="1"/>
          </p:cNvPicPr>
          <p:nvPr userDrawn="1">
            <a:audioFile r:link="rId4"/>
            <p:extLst>
              <p:ext uri="{DAA4B4D4-6D71-4841-9C94-3DE7FCFB9230}">
                <p14:media xmlns:p14="http://schemas.microsoft.com/office/powerpoint/2010/main" r:embed="rId5"/>
              </p:ext>
            </p:extLst>
          </p:nvPr>
        </p:nvPicPr>
        <p:blipFill>
          <a:blip r:embed="rId6"/>
          <a:stretch>
            <a:fillRect/>
          </a:stretch>
        </p:blipFill>
        <p:spPr>
          <a:xfrm>
            <a:off x="12957175" y="-609600"/>
            <a:ext cx="609600" cy="609600"/>
          </a:xfrm>
          <a:prstGeom prst="rect">
            <a:avLst/>
          </a:prstGeom>
        </p:spPr>
      </p:pic>
    </p:spTree>
  </p:cSld>
  <p:clrMapOvr>
    <a:masterClrMapping/>
  </p:clrMapOvr>
  <p:timing>
    <p:tnLst>
      <p:par>
        <p:cTn id="1" dur="indefinite" restart="never" nodeType="tmRoot">
          <p:childTnLst>
            <p:audio>
              <p:cMediaNode vol="100000">
                <p:cTn id="2" fill="hold" display="0">
                  <p:stCondLst>
                    <p:cond delay="indefinite"/>
                  </p:stCondLst>
                  <p:endCondLst>
                    <p:cond evt="onStopAudio" delay="0">
                      <p:tgtEl>
                        <p:sldTgt/>
                      </p:tgtEl>
                    </p:cond>
                  </p:endCondLst>
                </p:cTn>
                <p:tgtEl>
                  <p:spTgt spid="5"/>
                </p:tgtEl>
              </p:cMediaNode>
            </p:audio>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1016000" y="274638"/>
            <a:ext cx="10769600" cy="1143000"/>
          </a:xfrm>
        </p:spPr>
        <p:txBody>
          <a:bodyPr/>
          <a:lstStyle/>
          <a:p>
            <a:r>
              <a:rPr lang="zh-CN" altLang="en-US"/>
              <a:t>单击此处编辑母版标题样式</a:t>
            </a:r>
            <a:endParaRPr lang="zh-CN" altLang="en-US"/>
          </a:p>
        </p:txBody>
      </p:sp>
      <p:sp>
        <p:nvSpPr>
          <p:cNvPr id="3" name="Date Placeholder 3"/>
          <p:cNvSpPr>
            <a:spLocks noGrp="1" noChangeArrowheads="1"/>
          </p:cNvSpPr>
          <p:nvPr>
            <p:ph type="dt" sz="half" idx="10"/>
          </p:nvPr>
        </p:nvSpPr>
        <p:spPr/>
        <p:txBody>
          <a:bodyPr/>
          <a:lstStyle>
            <a:lvl1pPr>
              <a:defRPr/>
            </a:lvl1pPr>
          </a:lstStyle>
          <a:p>
            <a:pPr>
              <a:defRPr/>
            </a:pPr>
            <a:fld id="{005E3054-F738-47F4-99F3-05C464D6CD52}" type="datetime1">
              <a:rPr lang="zh-CN" altLang="en-US"/>
            </a:fld>
            <a:endParaRPr lang="zh-CN" altLang="en-US" sz="1800">
              <a:solidFill>
                <a:schemeClr val="tx1"/>
              </a:solidFill>
            </a:endParaRPr>
          </a:p>
        </p:txBody>
      </p:sp>
      <p:sp>
        <p:nvSpPr>
          <p:cNvPr id="4" name="Footer Placeholder 4"/>
          <p:cNvSpPr>
            <a:spLocks noGrp="1" noChangeArrowheads="1"/>
          </p:cNvSpPr>
          <p:nvPr>
            <p:ph type="ftr" sz="quarter" idx="11"/>
          </p:nvPr>
        </p:nvSpPr>
        <p:spPr/>
        <p:txBody>
          <a:bodyPr/>
          <a:lstStyle>
            <a:lvl1pPr>
              <a:defRPr/>
            </a:lvl1pPr>
          </a:lstStyle>
          <a:p>
            <a:pPr>
              <a:defRPr/>
            </a:pPr>
            <a:endParaRPr lang="zh-CN" altLang="zh-CN"/>
          </a:p>
        </p:txBody>
      </p:sp>
      <p:sp>
        <p:nvSpPr>
          <p:cNvPr id="5" name="Slide Number Placeholder 5"/>
          <p:cNvSpPr>
            <a:spLocks noGrp="1" noChangeArrowheads="1"/>
          </p:cNvSpPr>
          <p:nvPr>
            <p:ph type="sldNum" sz="quarter" idx="12"/>
          </p:nvPr>
        </p:nvSpPr>
        <p:spPr/>
        <p:txBody>
          <a:bodyPr/>
          <a:lstStyle>
            <a:lvl1pPr>
              <a:defRPr/>
            </a:lvl1pPr>
          </a:lstStyle>
          <a:p>
            <a:fld id="{C99AACAE-E0C3-47EC-A958-767C8D424414}" type="slidenum">
              <a:rPr lang="zh-CN" altLang="en-US"/>
            </a:fld>
            <a:endParaRPr lang="zh-CN" altLang="en-US" sz="1800">
              <a:solidFill>
                <a:schemeClr val="tx1"/>
              </a:solidFill>
            </a:endParaRPr>
          </a:p>
        </p:txBody>
      </p:sp>
    </p:spTree>
  </p:cSld>
  <p:clrMapOvr>
    <a:masterClrMapping/>
  </p:clrMapOvr>
  <p:transition spd="slow">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a:prstGeom prst="rect">
            <a:avLst/>
          </a:prstGeom>
        </p:spPr>
        <p:txBody>
          <a:bodyPr/>
          <a:lstStyle/>
          <a:p>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91282"/>
            <a:ext cx="10972800" cy="1508125"/>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609600" y="1600200"/>
            <a:ext cx="10972800" cy="5257800"/>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3"/>
          <p:cNvSpPr>
            <a:spLocks noGrp="1"/>
          </p:cNvSpPr>
          <p:nvPr>
            <p:ph type="sldNum" sz="quarter" idx="10"/>
          </p:nvPr>
        </p:nvSpPr>
        <p:spPr>
          <a:xfrm>
            <a:off x="5892800" y="6172200"/>
            <a:ext cx="2844800" cy="368300"/>
          </a:xfrm>
          <a:prstGeom prst="rect">
            <a:avLst/>
          </a:prstGeom>
        </p:spPr>
        <p:txBody>
          <a:bodyPr/>
          <a:lstStyle>
            <a:lvl1pPr>
              <a:defRPr/>
            </a:lvl1pPr>
          </a:lstStyle>
          <a:p>
            <a:pPr>
              <a:defRPr/>
            </a:pPr>
            <a:fld id="{26100EF5-06DC-4874-8070-4431634703C4}" type="slidenum">
              <a:rPr lang="zh-CN" altLang="zh-CN"/>
            </a:fld>
            <a:endParaRPr lang="zh-CN" altLang="zh-CN"/>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91282"/>
            <a:ext cx="10972800" cy="1508125"/>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609600" y="1600200"/>
            <a:ext cx="10972800" cy="5257800"/>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Rectangle 3"/>
          <p:cNvSpPr>
            <a:spLocks noGrp="1"/>
          </p:cNvSpPr>
          <p:nvPr>
            <p:ph type="sldNum" sz="quarter" idx="10"/>
          </p:nvPr>
        </p:nvSpPr>
        <p:spPr>
          <a:xfrm>
            <a:off x="5892800" y="6172200"/>
            <a:ext cx="2844800" cy="368300"/>
          </a:xfrm>
          <a:prstGeom prst="rect">
            <a:avLst/>
          </a:prstGeom>
        </p:spPr>
        <p:txBody>
          <a:bodyPr/>
          <a:lstStyle>
            <a:lvl1pPr>
              <a:defRPr/>
            </a:lvl1pPr>
          </a:lstStyle>
          <a:p>
            <a:pPr>
              <a:defRPr/>
            </a:pPr>
            <a:fld id="{26100EF5-06DC-4874-8070-4431634703C4}" type="slidenum">
              <a:rPr lang="zh-CN" altLang="zh-CN"/>
            </a:fld>
            <a:endParaRPr lang="zh-CN" altLang="zh-CN"/>
          </a:p>
        </p:txBody>
      </p:sp>
      <p:sp>
        <p:nvSpPr>
          <p:cNvPr id="6" name="TextBox 5"/>
          <p:cNvSpPr txBox="1"/>
          <p:nvPr userDrawn="1"/>
        </p:nvSpPr>
        <p:spPr>
          <a:xfrm>
            <a:off x="107505" y="6739570"/>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defRPr/>
            </a:pPr>
            <a:r>
              <a:rPr kumimoji="0" lang="en-US" altLang="zh-CN" sz="100" b="0" i="0" u="none" strike="noStrike" kern="0" cap="none" spc="0" normalizeH="0" baseline="0" noProof="0" dirty="0" smtClean="0">
                <a:ln>
                  <a:noFill/>
                </a:ln>
                <a:solidFill>
                  <a:prstClr val="black"/>
                </a:solidFill>
                <a:effectLst/>
                <a:uLnTx/>
                <a:uFillTx/>
                <a:hlinkClick r:id="rId2"/>
              </a:rPr>
              <a:t>PPT</a:t>
            </a:r>
            <a:r>
              <a:rPr kumimoji="0" lang="zh-CN" altLang="en-US" sz="100" b="0" i="0" u="none" strike="noStrike" kern="0" cap="none" spc="0" normalizeH="0" baseline="0" noProof="0" dirty="0" smtClean="0">
                <a:ln>
                  <a:noFill/>
                </a:ln>
                <a:solidFill>
                  <a:prstClr val="black"/>
                </a:solidFill>
                <a:effectLst/>
                <a:uLnTx/>
                <a:uFillTx/>
                <a:hlinkClick r:id="rId2"/>
              </a:rPr>
              <a:t>模板</a:t>
            </a:r>
            <a:r>
              <a:rPr kumimoji="0" lang="zh-CN" altLang="en-US" sz="100" b="0" i="0" u="none" strike="noStrike" kern="0" cap="none" spc="0" normalizeH="0" baseline="0" noProof="0" dirty="0" smtClean="0">
                <a:ln>
                  <a:noFill/>
                </a:ln>
                <a:solidFill>
                  <a:prstClr val="black"/>
                </a:solidFill>
                <a:effectLst/>
                <a:uLnTx/>
                <a:uFillTx/>
              </a:rPr>
              <a:t> </a:t>
            </a:r>
            <a:r>
              <a:rPr kumimoji="0" lang="en-US" altLang="zh-CN" sz="100" b="0" i="0" u="none" strike="noStrike" kern="0" cap="none" spc="0" normalizeH="0" baseline="0" noProof="0" dirty="0" smtClean="0">
                <a:ln>
                  <a:noFill/>
                </a:ln>
                <a:solidFill>
                  <a:prstClr val="black"/>
                </a:solidFill>
                <a:effectLst/>
                <a:uLnTx/>
                <a:uFillTx/>
              </a:rPr>
              <a:t>http://www.1ppt.com/moban/</a:t>
            </a:r>
            <a:r>
              <a:rPr kumimoji="0" lang="zh-CN" altLang="en-US" sz="100" b="0" i="0" u="none" strike="noStrike" kern="0" cap="none" spc="0" normalizeH="0" baseline="0" noProof="0" dirty="0" smtClean="0">
                <a:ln>
                  <a:noFill/>
                </a:ln>
                <a:solidFill>
                  <a:prstClr val="black"/>
                </a:solidFill>
                <a:effectLst/>
                <a:uLnTx/>
                <a:uFillTx/>
              </a:rPr>
              <a:t> </a:t>
            </a:r>
            <a:endParaRPr kumimoji="0" lang="en-US" altLang="zh-CN" sz="100" b="0" i="0" u="none" strike="noStrike" kern="0" cap="none" spc="0" normalizeH="0" baseline="0" noProof="0" dirty="0" smtClean="0">
              <a:ln>
                <a:noFill/>
              </a:ln>
              <a:solidFill>
                <a:prstClr val="black"/>
              </a:solidFill>
              <a:effectLst/>
              <a:uLnTx/>
              <a:uFillTx/>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标题和内容">
    <p:bg>
      <p:bgPr>
        <a:solidFill>
          <a:schemeClr val="bg1"/>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6_标题和内容">
    <p:bg>
      <p:bgPr>
        <a:solidFill>
          <a:schemeClr val="bg1"/>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7_标题和内容">
    <p:bg>
      <p:bgPr>
        <a:solidFill>
          <a:schemeClr val="bg1"/>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userDrawn="1"/>
        </p:nvSpPr>
        <p:spPr>
          <a:xfrm>
            <a:off x="0" y="0"/>
            <a:ext cx="12192000" cy="6858000"/>
          </a:xfrm>
          <a:prstGeom prst="rect">
            <a:avLst/>
          </a:prstGeom>
          <a:gradFill>
            <a:gsLst>
              <a:gs pos="67000">
                <a:srgbClr val="FFFFFF"/>
              </a:gs>
              <a:gs pos="0">
                <a:srgbClr val="E1EAE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等腰三角形 3"/>
          <p:cNvSpPr/>
          <p:nvPr userDrawn="1"/>
        </p:nvSpPr>
        <p:spPr>
          <a:xfrm>
            <a:off x="6386946" y="5422432"/>
            <a:ext cx="5822505" cy="1446611"/>
          </a:xfrm>
          <a:prstGeom prst="triangle">
            <a:avLst>
              <a:gd name="adj" fmla="val 100000"/>
            </a:avLst>
          </a:prstGeom>
          <a:gradFill>
            <a:gsLst>
              <a:gs pos="67000">
                <a:srgbClr val="FFFFFF"/>
              </a:gs>
              <a:gs pos="0">
                <a:srgbClr val="E1EAEF">
                  <a:alpha val="5700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11.xml.rels><?xml version="1.0" encoding="UTF-8" standalone="yes"?>
<Relationships xmlns="http://schemas.openxmlformats.org/package/2006/relationships"><Relationship Id="rId9" Type="http://schemas.openxmlformats.org/officeDocument/2006/relationships/image" Target="../media/image26.jpeg"/><Relationship Id="rId8" Type="http://schemas.openxmlformats.org/officeDocument/2006/relationships/image" Target="../media/image25.png"/><Relationship Id="rId7" Type="http://schemas.openxmlformats.org/officeDocument/2006/relationships/image" Target="../media/image24.png"/><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 Id="rId3" Type="http://schemas.openxmlformats.org/officeDocument/2006/relationships/image" Target="../media/image20.jpeg"/><Relationship Id="rId2" Type="http://schemas.openxmlformats.org/officeDocument/2006/relationships/image" Target="../media/image19.jpeg"/><Relationship Id="rId11" Type="http://schemas.openxmlformats.org/officeDocument/2006/relationships/notesSlide" Target="../notesSlides/notesSlide11.xml"/><Relationship Id="rId10" Type="http://schemas.openxmlformats.org/officeDocument/2006/relationships/slideLayout" Target="../slideLayouts/slideLayout9.xml"/><Relationship Id="rId1" Type="http://schemas.openxmlformats.org/officeDocument/2006/relationships/image" Target="../media/image18.jpe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2.xml"/><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2.xml"/><Relationship Id="rId2" Type="http://schemas.openxmlformats.org/officeDocument/2006/relationships/image" Target="../media/image37.png"/><Relationship Id="rId1" Type="http://schemas.openxmlformats.org/officeDocument/2006/relationships/image" Target="../media/image36.pn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image" Target="../media/image44.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9.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image" Target="../media/image45.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2.xml"/><Relationship Id="rId2" Type="http://schemas.openxmlformats.org/officeDocument/2006/relationships/image" Target="../media/image47.png"/><Relationship Id="rId1" Type="http://schemas.openxmlformats.org/officeDocument/2006/relationships/image" Target="../media/image46.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2.xml"/><Relationship Id="rId2" Type="http://schemas.openxmlformats.org/officeDocument/2006/relationships/image" Target="../media/image48.png"/><Relationship Id="rId1" Type="http://schemas.openxmlformats.org/officeDocument/2006/relationships/tags" Target="../tags/tag2.xml"/></Relationships>
</file>

<file path=ppt/slides/_rels/slide23.xml.rels><?xml version="1.0" encoding="UTF-8" standalone="yes"?>
<Relationships xmlns="http://schemas.openxmlformats.org/package/2006/relationships"><Relationship Id="rId9" Type="http://schemas.openxmlformats.org/officeDocument/2006/relationships/image" Target="../media/image57.png"/><Relationship Id="rId8" Type="http://schemas.openxmlformats.org/officeDocument/2006/relationships/image" Target="../media/image56.png"/><Relationship Id="rId7" Type="http://schemas.openxmlformats.org/officeDocument/2006/relationships/image" Target="../media/image55.png"/><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3" Type="http://schemas.openxmlformats.org/officeDocument/2006/relationships/image" Target="../media/image51.png"/><Relationship Id="rId2" Type="http://schemas.openxmlformats.org/officeDocument/2006/relationships/image" Target="../media/image50.png"/><Relationship Id="rId11" Type="http://schemas.openxmlformats.org/officeDocument/2006/relationships/notesSlide" Target="../notesSlides/notesSlide23.xml"/><Relationship Id="rId10" Type="http://schemas.openxmlformats.org/officeDocument/2006/relationships/slideLayout" Target="../slideLayouts/slideLayout4.xml"/><Relationship Id="rId1" Type="http://schemas.openxmlformats.org/officeDocument/2006/relationships/image" Target="../media/image49.png"/></Relationships>
</file>

<file path=ppt/slides/_rels/slide24.xml.rels><?xml version="1.0" encoding="UTF-8" standalone="yes"?>
<Relationships xmlns="http://schemas.openxmlformats.org/package/2006/relationships"><Relationship Id="rId9" Type="http://schemas.openxmlformats.org/officeDocument/2006/relationships/image" Target="../media/image66.png"/><Relationship Id="rId8" Type="http://schemas.openxmlformats.org/officeDocument/2006/relationships/image" Target="../media/image65.png"/><Relationship Id="rId7" Type="http://schemas.openxmlformats.org/officeDocument/2006/relationships/image" Target="../media/image64.png"/><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3" Type="http://schemas.openxmlformats.org/officeDocument/2006/relationships/image" Target="../media/image60.png"/><Relationship Id="rId2" Type="http://schemas.openxmlformats.org/officeDocument/2006/relationships/image" Target="../media/image59.png"/><Relationship Id="rId11" Type="http://schemas.openxmlformats.org/officeDocument/2006/relationships/notesSlide" Target="../notesSlides/notesSlide24.xml"/><Relationship Id="rId10" Type="http://schemas.openxmlformats.org/officeDocument/2006/relationships/slideLayout" Target="../slideLayouts/slideLayout4.xml"/><Relationship Id="rId1"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image" Target="../media/image67.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9.xml"/><Relationship Id="rId2" Type="http://schemas.openxmlformats.org/officeDocument/2006/relationships/image" Target="../media/image69.png"/><Relationship Id="rId1" Type="http://schemas.openxmlformats.org/officeDocument/2006/relationships/image" Target="../media/image68.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9.xml"/><Relationship Id="rId2" Type="http://schemas.openxmlformats.org/officeDocument/2006/relationships/image" Target="../media/image71.png"/><Relationship Id="rId1" Type="http://schemas.openxmlformats.org/officeDocument/2006/relationships/image" Target="../media/image70.png"/></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9.xml"/><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image" Target="../media/image7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9.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image" Target="../media/image75.pn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13.xml"/><Relationship Id="rId2" Type="http://schemas.microsoft.com/office/2007/relationships/hdphoto" Target="../media/image77.wdp"/><Relationship Id="rId1" Type="http://schemas.openxmlformats.org/officeDocument/2006/relationships/image" Target="../media/image76.png"/></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2.xml"/><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tags" Target="../tags/tag3.xml"/></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2.xml"/><Relationship Id="rId2" Type="http://schemas.openxmlformats.org/officeDocument/2006/relationships/image" Target="../media/image80.png"/><Relationship Id="rId1" Type="http://schemas.openxmlformats.org/officeDocument/2006/relationships/tags" Target="../tags/tag4.xml"/></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2.xml"/><Relationship Id="rId2" Type="http://schemas.openxmlformats.org/officeDocument/2006/relationships/image" Target="../media/image81.png"/><Relationship Id="rId1" Type="http://schemas.openxmlformats.org/officeDocument/2006/relationships/tags" Target="../tags/tag5.xml"/></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2.xml"/><Relationship Id="rId2" Type="http://schemas.openxmlformats.org/officeDocument/2006/relationships/image" Target="../media/image82.png"/><Relationship Id="rId1" Type="http://schemas.openxmlformats.org/officeDocument/2006/relationships/tags" Target="../tags/tag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4.xml"/><Relationship Id="rId2" Type="http://schemas.openxmlformats.org/officeDocument/2006/relationships/image" Target="../media/image83.png"/><Relationship Id="rId1" Type="http://schemas.openxmlformats.org/officeDocument/2006/relationships/tags" Target="../tags/tag7.xml"/></Relationships>
</file>

<file path=ppt/slides/_rels/slide38.xml.rels><?xml version="1.0" encoding="UTF-8" standalone="yes"?>
<Relationships xmlns="http://schemas.openxmlformats.org/package/2006/relationships"><Relationship Id="rId6" Type="http://schemas.openxmlformats.org/officeDocument/2006/relationships/notesSlide" Target="../notesSlides/notesSlide38.xml"/><Relationship Id="rId5" Type="http://schemas.openxmlformats.org/officeDocument/2006/relationships/slideLayout" Target="../slideLayouts/slideLayout4.xml"/><Relationship Id="rId4" Type="http://schemas.openxmlformats.org/officeDocument/2006/relationships/image" Target="../media/image85.png"/><Relationship Id="rId3" Type="http://schemas.openxmlformats.org/officeDocument/2006/relationships/tags" Target="../tags/tag9.xml"/><Relationship Id="rId2" Type="http://schemas.openxmlformats.org/officeDocument/2006/relationships/image" Target="../media/image84.png"/><Relationship Id="rId1" Type="http://schemas.openxmlformats.org/officeDocument/2006/relationships/tags" Target="../tags/tag8.xml"/></Relationships>
</file>

<file path=ppt/slides/_rels/slide39.xml.rels><?xml version="1.0" encoding="UTF-8" standalone="yes"?>
<Relationships xmlns="http://schemas.openxmlformats.org/package/2006/relationships"><Relationship Id="rId6" Type="http://schemas.openxmlformats.org/officeDocument/2006/relationships/notesSlide" Target="../notesSlides/notesSlide39.xml"/><Relationship Id="rId5" Type="http://schemas.openxmlformats.org/officeDocument/2006/relationships/slideLayout" Target="../slideLayouts/slideLayout4.xml"/><Relationship Id="rId4" Type="http://schemas.openxmlformats.org/officeDocument/2006/relationships/image" Target="../media/image87.png"/><Relationship Id="rId3" Type="http://schemas.openxmlformats.org/officeDocument/2006/relationships/tags" Target="../tags/tag11.xml"/><Relationship Id="rId2" Type="http://schemas.openxmlformats.org/officeDocument/2006/relationships/image" Target="../media/image86.png"/><Relationship Id="rId1" Type="http://schemas.openxmlformats.org/officeDocument/2006/relationships/tags" Target="../tags/tag10.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image" Target="../media/image10.png"/></Relationships>
</file>

<file path=ppt/slides/_rels/slide40.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89.png"/><Relationship Id="rId3" Type="http://schemas.openxmlformats.org/officeDocument/2006/relationships/tags" Target="../tags/tag13.xml"/><Relationship Id="rId2" Type="http://schemas.openxmlformats.org/officeDocument/2006/relationships/image" Target="../media/image88.png"/><Relationship Id="rId1" Type="http://schemas.openxmlformats.org/officeDocument/2006/relationships/tags" Target="../tags/tag12.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90.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91.png"/></Relationships>
</file>

<file path=ppt/slides/_rels/slide43.xml.rels><?xml version="1.0" encoding="UTF-8" standalone="yes"?>
<Relationships xmlns="http://schemas.openxmlformats.org/package/2006/relationships"><Relationship Id="rId6" Type="http://schemas.openxmlformats.org/officeDocument/2006/relationships/notesSlide" Target="../notesSlides/notesSlide40.xml"/><Relationship Id="rId5" Type="http://schemas.openxmlformats.org/officeDocument/2006/relationships/slideLayout" Target="../slideLayouts/slideLayout4.xml"/><Relationship Id="rId4" Type="http://schemas.openxmlformats.org/officeDocument/2006/relationships/image" Target="../media/image95.png"/><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image" Target="../media/image92.png"/></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41.xml"/><Relationship Id="rId7" Type="http://schemas.openxmlformats.org/officeDocument/2006/relationships/slideLayout" Target="../slideLayouts/slideLayout4.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image" Target="../media/image92.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xml"/><Relationship Id="rId1" Type="http://schemas.openxmlformats.org/officeDocument/2006/relationships/image" Target="../media/image101.png"/></Relationships>
</file>

<file path=ppt/slides/_rels/slide46.xml.rels><?xml version="1.0" encoding="UTF-8" standalone="yes"?>
<Relationships xmlns="http://schemas.openxmlformats.org/package/2006/relationships"><Relationship Id="rId7" Type="http://schemas.openxmlformats.org/officeDocument/2006/relationships/notesSlide" Target="../notesSlides/notesSlide43.xml"/><Relationship Id="rId6" Type="http://schemas.openxmlformats.org/officeDocument/2006/relationships/slideLayout" Target="../slideLayouts/slideLayout4.xml"/><Relationship Id="rId5" Type="http://schemas.openxmlformats.org/officeDocument/2006/relationships/image" Target="../media/image105.png"/><Relationship Id="rId4" Type="http://schemas.openxmlformats.org/officeDocument/2006/relationships/image" Target="../media/image104.png"/><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image" Target="../media/image92.png"/></Relationships>
</file>

<file path=ppt/slides/_rels/slide47.xml.rels><?xml version="1.0" encoding="UTF-8" standalone="yes"?>
<Relationships xmlns="http://schemas.openxmlformats.org/package/2006/relationships"><Relationship Id="rId7" Type="http://schemas.openxmlformats.org/officeDocument/2006/relationships/notesSlide" Target="../notesSlides/notesSlide44.xml"/><Relationship Id="rId6" Type="http://schemas.openxmlformats.org/officeDocument/2006/relationships/slideLayout" Target="../slideLayouts/slideLayout4.xml"/><Relationship Id="rId5" Type="http://schemas.openxmlformats.org/officeDocument/2006/relationships/image" Target="../media/image105.png"/><Relationship Id="rId4" Type="http://schemas.openxmlformats.org/officeDocument/2006/relationships/image" Target="../media/image108.png"/><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image" Target="../media/image92.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9" Type="http://schemas.openxmlformats.org/officeDocument/2006/relationships/notesSlide" Target="../notesSlides/notesSlide46.xml"/><Relationship Id="rId8" Type="http://schemas.openxmlformats.org/officeDocument/2006/relationships/slideLayout" Target="../slideLayouts/slideLayout9.xml"/><Relationship Id="rId7" Type="http://schemas.openxmlformats.org/officeDocument/2006/relationships/tags" Target="../tags/tag20.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0.xml"/><Relationship Id="rId1" Type="http://schemas.openxmlformats.org/officeDocument/2006/relationships/image" Target="../media/image11.png"/></Relationships>
</file>

<file path=ppt/slides/_rels/slide50.xml.rels><?xml version="1.0" encoding="UTF-8" standalone="yes"?>
<Relationships xmlns="http://schemas.openxmlformats.org/package/2006/relationships"><Relationship Id="rId5" Type="http://schemas.openxmlformats.org/officeDocument/2006/relationships/notesSlide" Target="../notesSlides/notesSlide47.xml"/><Relationship Id="rId4" Type="http://schemas.openxmlformats.org/officeDocument/2006/relationships/slideLayout" Target="../slideLayouts/slideLayout2.xml"/><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image" Target="../media/image109.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2.xml"/><Relationship Id="rId2" Type="http://schemas.openxmlformats.org/officeDocument/2006/relationships/image" Target="../media/image12.png"/><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2.xml"/><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xml"/><Relationship Id="rId2" Type="http://schemas.openxmlformats.org/officeDocument/2006/relationships/image" Target="../media/image16.png"/><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等腰三角形 21"/>
          <p:cNvSpPr/>
          <p:nvPr/>
        </p:nvSpPr>
        <p:spPr>
          <a:xfrm>
            <a:off x="10881363" y="228730"/>
            <a:ext cx="972984" cy="2397095"/>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1857239"/>
              <a:gd name="connsiteY0-82" fmla="*/ 666791 h 1558058"/>
              <a:gd name="connsiteX1-83" fmla="*/ 1702129 w 1857239"/>
              <a:gd name="connsiteY1-84" fmla="*/ 0 h 1558058"/>
              <a:gd name="connsiteX2-85" fmla="*/ 1857239 w 1857239"/>
              <a:gd name="connsiteY2-86" fmla="*/ 1558058 h 1558058"/>
              <a:gd name="connsiteX3-87" fmla="*/ 0 w 1857239"/>
              <a:gd name="connsiteY3-88" fmla="*/ 666791 h 1558058"/>
              <a:gd name="connsiteX0-89" fmla="*/ 0 w 972984"/>
              <a:gd name="connsiteY0-90" fmla="*/ 495969 h 1558058"/>
              <a:gd name="connsiteX1-91" fmla="*/ 817874 w 972984"/>
              <a:gd name="connsiteY1-92" fmla="*/ 0 h 1558058"/>
              <a:gd name="connsiteX2-93" fmla="*/ 972984 w 972984"/>
              <a:gd name="connsiteY2-94" fmla="*/ 1558058 h 1558058"/>
              <a:gd name="connsiteX3-95" fmla="*/ 0 w 972984"/>
              <a:gd name="connsiteY3-96" fmla="*/ 495969 h 1558058"/>
              <a:gd name="connsiteX0-97" fmla="*/ 0 w 972984"/>
              <a:gd name="connsiteY0-98" fmla="*/ 812492 h 1874581"/>
              <a:gd name="connsiteX1-99" fmla="*/ 345601 w 972984"/>
              <a:gd name="connsiteY1-100" fmla="*/ 0 h 1874581"/>
              <a:gd name="connsiteX2-101" fmla="*/ 972984 w 972984"/>
              <a:gd name="connsiteY2-102" fmla="*/ 1874581 h 1874581"/>
              <a:gd name="connsiteX3-103" fmla="*/ 0 w 972984"/>
              <a:gd name="connsiteY3-104" fmla="*/ 812492 h 1874581"/>
              <a:gd name="connsiteX0-105" fmla="*/ 0 w 972984"/>
              <a:gd name="connsiteY0-106" fmla="*/ 1335006 h 2397095"/>
              <a:gd name="connsiteX1-107" fmla="*/ 54198 w 972984"/>
              <a:gd name="connsiteY1-108" fmla="*/ 0 h 2397095"/>
              <a:gd name="connsiteX2-109" fmla="*/ 972984 w 972984"/>
              <a:gd name="connsiteY2-110" fmla="*/ 2397095 h 2397095"/>
              <a:gd name="connsiteX3-111" fmla="*/ 0 w 972984"/>
              <a:gd name="connsiteY3-112" fmla="*/ 1335006 h 2397095"/>
            </a:gdLst>
            <a:ahLst/>
            <a:cxnLst>
              <a:cxn ang="0">
                <a:pos x="connsiteX0-1" y="connsiteY0-2"/>
              </a:cxn>
              <a:cxn ang="0">
                <a:pos x="connsiteX1-3" y="connsiteY1-4"/>
              </a:cxn>
              <a:cxn ang="0">
                <a:pos x="connsiteX2-5" y="connsiteY2-6"/>
              </a:cxn>
              <a:cxn ang="0">
                <a:pos x="connsiteX3-7" y="connsiteY3-8"/>
              </a:cxn>
            </a:cxnLst>
            <a:rect l="l" t="t" r="r" b="b"/>
            <a:pathLst>
              <a:path w="972984" h="2397095">
                <a:moveTo>
                  <a:pt x="0" y="1335006"/>
                </a:moveTo>
                <a:lnTo>
                  <a:pt x="54198" y="0"/>
                </a:lnTo>
                <a:lnTo>
                  <a:pt x="972984" y="2397095"/>
                </a:lnTo>
                <a:lnTo>
                  <a:pt x="0" y="1335006"/>
                </a:lnTo>
                <a:close/>
              </a:path>
            </a:pathLst>
          </a:custGeom>
          <a:gradFill>
            <a:gsLst>
              <a:gs pos="54000">
                <a:srgbClr val="52A4AE"/>
              </a:gs>
              <a:gs pos="3000">
                <a:srgbClr val="92BFB5"/>
              </a:gs>
            </a:gsLst>
            <a:lin ang="12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 name="等腰三角形 26"/>
          <p:cNvSpPr/>
          <p:nvPr/>
        </p:nvSpPr>
        <p:spPr>
          <a:xfrm flipV="1">
            <a:off x="10802982" y="11043"/>
            <a:ext cx="1406469" cy="2621062"/>
          </a:xfrm>
          <a:custGeom>
            <a:avLst/>
            <a:gdLst>
              <a:gd name="connsiteX0" fmla="*/ 0 w 1406469"/>
              <a:gd name="connsiteY0" fmla="*/ 3476740 h 3476740"/>
              <a:gd name="connsiteX1" fmla="*/ 1406469 w 1406469"/>
              <a:gd name="connsiteY1" fmla="*/ 0 h 3476740"/>
              <a:gd name="connsiteX2" fmla="*/ 1406469 w 1406469"/>
              <a:gd name="connsiteY2" fmla="*/ 3476740 h 3476740"/>
              <a:gd name="connsiteX3" fmla="*/ 0 w 1406469"/>
              <a:gd name="connsiteY3" fmla="*/ 3476740 h 3476740"/>
              <a:gd name="connsiteX0-1" fmla="*/ 0 w 1406469"/>
              <a:gd name="connsiteY0-2" fmla="*/ 3476740 h 3476740"/>
              <a:gd name="connsiteX1-3" fmla="*/ 1406469 w 1406469"/>
              <a:gd name="connsiteY1-4" fmla="*/ 0 h 3476740"/>
              <a:gd name="connsiteX2-5" fmla="*/ 1400412 w 1406469"/>
              <a:gd name="connsiteY2-6" fmla="*/ 881316 h 3476740"/>
              <a:gd name="connsiteX3-7" fmla="*/ 1406469 w 1406469"/>
              <a:gd name="connsiteY3-8" fmla="*/ 3476740 h 3476740"/>
              <a:gd name="connsiteX4" fmla="*/ 0 w 1406469"/>
              <a:gd name="connsiteY4" fmla="*/ 3476740 h 3476740"/>
              <a:gd name="connsiteX0-9" fmla="*/ 0 w 1406469"/>
              <a:gd name="connsiteY0-10" fmla="*/ 3476740 h 3476740"/>
              <a:gd name="connsiteX1-11" fmla="*/ 1058581 w 1406469"/>
              <a:gd name="connsiteY1-12" fmla="*/ 855678 h 3476740"/>
              <a:gd name="connsiteX2-13" fmla="*/ 1406469 w 1406469"/>
              <a:gd name="connsiteY2-14" fmla="*/ 0 h 3476740"/>
              <a:gd name="connsiteX3-15" fmla="*/ 1400412 w 1406469"/>
              <a:gd name="connsiteY3-16" fmla="*/ 881316 h 3476740"/>
              <a:gd name="connsiteX4-17" fmla="*/ 1406469 w 1406469"/>
              <a:gd name="connsiteY4-18" fmla="*/ 3476740 h 3476740"/>
              <a:gd name="connsiteX5" fmla="*/ 0 w 1406469"/>
              <a:gd name="connsiteY5" fmla="*/ 3476740 h 3476740"/>
              <a:gd name="connsiteX0-19" fmla="*/ 0 w 1406469"/>
              <a:gd name="connsiteY0-20" fmla="*/ 2621062 h 2621062"/>
              <a:gd name="connsiteX1-21" fmla="*/ 1058581 w 1406469"/>
              <a:gd name="connsiteY1-22" fmla="*/ 0 h 2621062"/>
              <a:gd name="connsiteX2-23" fmla="*/ 1400412 w 1406469"/>
              <a:gd name="connsiteY2-24" fmla="*/ 25638 h 2621062"/>
              <a:gd name="connsiteX3-25" fmla="*/ 1406469 w 1406469"/>
              <a:gd name="connsiteY3-26" fmla="*/ 2621062 h 2621062"/>
              <a:gd name="connsiteX4-27" fmla="*/ 0 w 1406469"/>
              <a:gd name="connsiteY4-28" fmla="*/ 2621062 h 2621062"/>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1406469" h="2621062">
                <a:moveTo>
                  <a:pt x="0" y="2621062"/>
                </a:moveTo>
                <a:lnTo>
                  <a:pt x="1058581" y="0"/>
                </a:lnTo>
                <a:lnTo>
                  <a:pt x="1400412" y="25638"/>
                </a:lnTo>
                <a:lnTo>
                  <a:pt x="1406469" y="2621062"/>
                </a:lnTo>
                <a:lnTo>
                  <a:pt x="0" y="2621062"/>
                </a:lnTo>
                <a:close/>
              </a:path>
            </a:pathLst>
          </a:custGeom>
          <a:gradFill>
            <a:gsLst>
              <a:gs pos="76000">
                <a:srgbClr val="52A4AE"/>
              </a:gs>
              <a:gs pos="37000">
                <a:srgbClr val="92BFB5"/>
              </a:gs>
            </a:gsLst>
            <a:lin ang="12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文本框 4"/>
          <p:cNvSpPr txBox="1"/>
          <p:nvPr/>
        </p:nvSpPr>
        <p:spPr bwMode="auto">
          <a:xfrm>
            <a:off x="835072" y="2687220"/>
            <a:ext cx="5906570" cy="1015663"/>
          </a:xfrm>
          <a:prstGeom prst="rect">
            <a:avLst/>
          </a:prstGeom>
          <a:noFill/>
        </p:spPr>
        <p:txBody>
          <a:bodyPr wrap="square">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panose="020B0503020204020204" charset="-122"/>
                <a:ea typeface="微软雅黑" panose="020B0503020204020204" charset="-122"/>
                <a:cs typeface="Segoe UI Light" panose="020B0502040204020203" pitchFamily="34" charset="0"/>
              </a:defRPr>
            </a:lvl1pPr>
          </a:lstStyle>
          <a:p>
            <a:pPr algn="dist">
              <a:defRPr/>
            </a:pPr>
            <a:r>
              <a:rPr lang="zh-CN" altLang="en-US" sz="6000" b="0" spc="0" dirty="0" smtClean="0">
                <a:solidFill>
                  <a:srgbClr val="405E62"/>
                </a:solidFill>
                <a:effectLst>
                  <a:outerShdw blurRad="25400" dist="25400" dir="2700000" algn="tl">
                    <a:srgbClr val="000000">
                      <a:alpha val="25000"/>
                    </a:srgbClr>
                  </a:outerShdw>
                </a:effectLst>
                <a:latin typeface="+mn-lt"/>
                <a:ea typeface="+mn-ea"/>
                <a:cs typeface="+mn-ea"/>
                <a:sym typeface="+mn-lt"/>
              </a:rPr>
              <a:t>超星发现</a:t>
            </a:r>
            <a:endParaRPr lang="zh-CN" altLang="en-US" sz="6000" b="0" spc="0" dirty="0">
              <a:solidFill>
                <a:srgbClr val="405E62"/>
              </a:solidFill>
              <a:effectLst>
                <a:outerShdw blurRad="25400" dist="25400" dir="2700000" algn="tl">
                  <a:srgbClr val="000000">
                    <a:alpha val="25000"/>
                  </a:srgbClr>
                </a:outerShdw>
              </a:effectLst>
              <a:latin typeface="+mn-lt"/>
              <a:ea typeface="+mn-ea"/>
              <a:cs typeface="+mn-ea"/>
              <a:sym typeface="+mn-lt"/>
            </a:endParaRPr>
          </a:p>
        </p:txBody>
      </p:sp>
      <p:sp>
        <p:nvSpPr>
          <p:cNvPr id="22" name="等腰三角形 21"/>
          <p:cNvSpPr/>
          <p:nvPr/>
        </p:nvSpPr>
        <p:spPr>
          <a:xfrm>
            <a:off x="7778663" y="751561"/>
            <a:ext cx="1089764" cy="78913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Lst>
            <a:ahLst/>
            <a:cxnLst>
              <a:cxn ang="0">
                <a:pos x="connsiteX0-1" y="connsiteY0-2"/>
              </a:cxn>
              <a:cxn ang="0">
                <a:pos x="connsiteX1-3" y="connsiteY1-4"/>
              </a:cxn>
              <a:cxn ang="0">
                <a:pos x="connsiteX2-5" y="connsiteY2-6"/>
              </a:cxn>
              <a:cxn ang="0">
                <a:pos x="connsiteX3-7" y="connsiteY3-8"/>
              </a:cxn>
            </a:cxnLst>
            <a:rect l="l" t="t" r="r" b="b"/>
            <a:pathLst>
              <a:path w="1089764" h="789139">
                <a:moveTo>
                  <a:pt x="75156" y="789139"/>
                </a:moveTo>
                <a:lnTo>
                  <a:pt x="0" y="0"/>
                </a:lnTo>
                <a:lnTo>
                  <a:pt x="1089764" y="425885"/>
                </a:lnTo>
                <a:lnTo>
                  <a:pt x="75156" y="789139"/>
                </a:lnTo>
                <a:close/>
              </a:path>
            </a:pathLst>
          </a:custGeom>
          <a:gradFill>
            <a:gsLst>
              <a:gs pos="92000">
                <a:srgbClr val="52A4AE"/>
              </a:gs>
              <a:gs pos="3000">
                <a:srgbClr val="92BFB5"/>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等腰三角形 21"/>
          <p:cNvSpPr/>
          <p:nvPr/>
        </p:nvSpPr>
        <p:spPr>
          <a:xfrm>
            <a:off x="7815181" y="1954954"/>
            <a:ext cx="839950" cy="864297"/>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Lst>
            <a:ahLst/>
            <a:cxnLst>
              <a:cxn ang="0">
                <a:pos x="connsiteX0-1" y="connsiteY0-2"/>
              </a:cxn>
              <a:cxn ang="0">
                <a:pos x="connsiteX1-3" y="connsiteY1-4"/>
              </a:cxn>
              <a:cxn ang="0">
                <a:pos x="connsiteX2-5" y="connsiteY2-6"/>
              </a:cxn>
              <a:cxn ang="0">
                <a:pos x="connsiteX3-7" y="connsiteY3-8"/>
              </a:cxn>
            </a:cxnLst>
            <a:rect l="l" t="t" r="r" b="b"/>
            <a:pathLst>
              <a:path w="839950" h="864297">
                <a:moveTo>
                  <a:pt x="0" y="698988"/>
                </a:moveTo>
                <a:lnTo>
                  <a:pt x="626743" y="0"/>
                </a:lnTo>
                <a:lnTo>
                  <a:pt x="839950" y="864297"/>
                </a:lnTo>
                <a:lnTo>
                  <a:pt x="0" y="698988"/>
                </a:lnTo>
                <a:close/>
              </a:path>
            </a:pathLst>
          </a:custGeom>
          <a:gradFill>
            <a:gsLst>
              <a:gs pos="92000">
                <a:srgbClr val="B6D3B7"/>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等腰三角形 21"/>
          <p:cNvSpPr/>
          <p:nvPr/>
        </p:nvSpPr>
        <p:spPr>
          <a:xfrm>
            <a:off x="8764510" y="1124618"/>
            <a:ext cx="1702129" cy="118626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Lst>
            <a:ahLst/>
            <a:cxnLst>
              <a:cxn ang="0">
                <a:pos x="connsiteX0-1" y="connsiteY0-2"/>
              </a:cxn>
              <a:cxn ang="0">
                <a:pos x="connsiteX1-3" y="connsiteY1-4"/>
              </a:cxn>
              <a:cxn ang="0">
                <a:pos x="connsiteX2-5" y="connsiteY2-6"/>
              </a:cxn>
              <a:cxn ang="0">
                <a:pos x="connsiteX3-7" y="connsiteY3-8"/>
              </a:cxn>
            </a:cxnLst>
            <a:rect l="l" t="t" r="r" b="b"/>
            <a:pathLst>
              <a:path w="1702129" h="1186269">
                <a:moveTo>
                  <a:pt x="0" y="666791"/>
                </a:moveTo>
                <a:lnTo>
                  <a:pt x="1702129" y="0"/>
                </a:lnTo>
                <a:lnTo>
                  <a:pt x="988057" y="1186269"/>
                </a:lnTo>
                <a:lnTo>
                  <a:pt x="0" y="666791"/>
                </a:lnTo>
                <a:close/>
              </a:path>
            </a:pathLst>
          </a:custGeom>
          <a:gradFill>
            <a:gsLst>
              <a:gs pos="92000">
                <a:srgbClr val="B6D3B7"/>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等腰三角形 25"/>
          <p:cNvSpPr/>
          <p:nvPr/>
        </p:nvSpPr>
        <p:spPr>
          <a:xfrm flipV="1">
            <a:off x="11016343" y="-1"/>
            <a:ext cx="1175657" cy="1389601"/>
          </a:xfrm>
          <a:prstGeom prst="triangle">
            <a:avLst>
              <a:gd name="adj" fmla="val 100000"/>
            </a:avLst>
          </a:prstGeom>
          <a:gradFill>
            <a:gsLst>
              <a:gs pos="100000">
                <a:srgbClr val="77B6BF"/>
              </a:gs>
              <a:gs pos="45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 name="等腰三角形 21"/>
          <p:cNvSpPr/>
          <p:nvPr/>
        </p:nvSpPr>
        <p:spPr>
          <a:xfrm>
            <a:off x="10048625" y="1541081"/>
            <a:ext cx="1805722" cy="114613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1729229"/>
              <a:gd name="connsiteY0-66" fmla="*/ 698988 h 698988"/>
              <a:gd name="connsiteX1-67" fmla="*/ 626743 w 1729229"/>
              <a:gd name="connsiteY1-68" fmla="*/ 0 h 698988"/>
              <a:gd name="connsiteX2-69" fmla="*/ 1729229 w 1729229"/>
              <a:gd name="connsiteY2-70" fmla="*/ 623136 h 698988"/>
              <a:gd name="connsiteX3-71" fmla="*/ 0 w 1729229"/>
              <a:gd name="connsiteY3-72" fmla="*/ 698988 h 698988"/>
              <a:gd name="connsiteX0-73" fmla="*/ 0 w 1729229"/>
              <a:gd name="connsiteY0-74" fmla="*/ 1146139 h 1146139"/>
              <a:gd name="connsiteX1-75" fmla="*/ 817662 w 1729229"/>
              <a:gd name="connsiteY1-76" fmla="*/ 0 h 1146139"/>
              <a:gd name="connsiteX2-77" fmla="*/ 1729229 w 1729229"/>
              <a:gd name="connsiteY2-78" fmla="*/ 1070287 h 1146139"/>
              <a:gd name="connsiteX3-79" fmla="*/ 0 w 1729229"/>
              <a:gd name="connsiteY3-80" fmla="*/ 1146139 h 1146139"/>
            </a:gdLst>
            <a:ahLst/>
            <a:cxnLst>
              <a:cxn ang="0">
                <a:pos x="connsiteX0-1" y="connsiteY0-2"/>
              </a:cxn>
              <a:cxn ang="0">
                <a:pos x="connsiteX1-3" y="connsiteY1-4"/>
              </a:cxn>
              <a:cxn ang="0">
                <a:pos x="connsiteX2-5" y="connsiteY2-6"/>
              </a:cxn>
              <a:cxn ang="0">
                <a:pos x="connsiteX3-7" y="connsiteY3-8"/>
              </a:cxn>
            </a:cxnLst>
            <a:rect l="l" t="t" r="r" b="b"/>
            <a:pathLst>
              <a:path w="1729229" h="1146139">
                <a:moveTo>
                  <a:pt x="0" y="1146139"/>
                </a:moveTo>
                <a:lnTo>
                  <a:pt x="817662" y="0"/>
                </a:lnTo>
                <a:lnTo>
                  <a:pt x="1729229" y="1070287"/>
                </a:lnTo>
                <a:lnTo>
                  <a:pt x="0" y="1146139"/>
                </a:lnTo>
                <a:close/>
              </a:path>
            </a:pathLst>
          </a:custGeom>
          <a:gradFill>
            <a:gsLst>
              <a:gs pos="89000">
                <a:srgbClr val="52A4AE"/>
              </a:gs>
              <a:gs pos="3000">
                <a:srgbClr val="92BFB5"/>
              </a:gs>
            </a:gsLst>
            <a:lin ang="18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 name="等腰三角形 21"/>
          <p:cNvSpPr/>
          <p:nvPr/>
        </p:nvSpPr>
        <p:spPr>
          <a:xfrm>
            <a:off x="9269857" y="4320327"/>
            <a:ext cx="464169" cy="601250"/>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839950"/>
              <a:gd name="connsiteY0-66" fmla="*/ 536149 h 701458"/>
              <a:gd name="connsiteX1-67" fmla="*/ 326118 w 839950"/>
              <a:gd name="connsiteY1-68" fmla="*/ 0 h 701458"/>
              <a:gd name="connsiteX2-69" fmla="*/ 839950 w 839950"/>
              <a:gd name="connsiteY2-70" fmla="*/ 701458 h 701458"/>
              <a:gd name="connsiteX3-71" fmla="*/ 0 w 839950"/>
              <a:gd name="connsiteY3-72" fmla="*/ 536149 h 701458"/>
              <a:gd name="connsiteX0-73" fmla="*/ 0 w 464169"/>
              <a:gd name="connsiteY0-74" fmla="*/ 536149 h 601250"/>
              <a:gd name="connsiteX1-75" fmla="*/ 326118 w 464169"/>
              <a:gd name="connsiteY1-76" fmla="*/ 0 h 601250"/>
              <a:gd name="connsiteX2-77" fmla="*/ 464169 w 464169"/>
              <a:gd name="connsiteY2-78" fmla="*/ 601250 h 601250"/>
              <a:gd name="connsiteX3-79" fmla="*/ 0 w 464169"/>
              <a:gd name="connsiteY3-80" fmla="*/ 536149 h 601250"/>
            </a:gdLst>
            <a:ahLst/>
            <a:cxnLst>
              <a:cxn ang="0">
                <a:pos x="connsiteX0-1" y="connsiteY0-2"/>
              </a:cxn>
              <a:cxn ang="0">
                <a:pos x="connsiteX1-3" y="connsiteY1-4"/>
              </a:cxn>
              <a:cxn ang="0">
                <a:pos x="connsiteX2-5" y="connsiteY2-6"/>
              </a:cxn>
              <a:cxn ang="0">
                <a:pos x="connsiteX3-7" y="connsiteY3-8"/>
              </a:cxn>
            </a:cxnLst>
            <a:rect l="l" t="t" r="r" b="b"/>
            <a:pathLst>
              <a:path w="464169" h="601250">
                <a:moveTo>
                  <a:pt x="0" y="536149"/>
                </a:moveTo>
                <a:lnTo>
                  <a:pt x="326118" y="0"/>
                </a:lnTo>
                <a:lnTo>
                  <a:pt x="464169" y="601250"/>
                </a:lnTo>
                <a:lnTo>
                  <a:pt x="0" y="536149"/>
                </a:lnTo>
                <a:close/>
              </a:path>
            </a:pathLst>
          </a:custGeom>
          <a:gradFill>
            <a:gsLst>
              <a:gs pos="92000">
                <a:srgbClr val="52A4AE"/>
              </a:gs>
              <a:gs pos="0">
                <a:srgbClr val="92BFB5"/>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等腰三角形 21"/>
          <p:cNvSpPr/>
          <p:nvPr/>
        </p:nvSpPr>
        <p:spPr>
          <a:xfrm>
            <a:off x="757402" y="6106635"/>
            <a:ext cx="478741" cy="441356"/>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839950"/>
              <a:gd name="connsiteY0-66" fmla="*/ 536149 h 701458"/>
              <a:gd name="connsiteX1-67" fmla="*/ 326118 w 839950"/>
              <a:gd name="connsiteY1-68" fmla="*/ 0 h 701458"/>
              <a:gd name="connsiteX2-69" fmla="*/ 839950 w 839950"/>
              <a:gd name="connsiteY2-70" fmla="*/ 701458 h 701458"/>
              <a:gd name="connsiteX3-71" fmla="*/ 0 w 839950"/>
              <a:gd name="connsiteY3-72" fmla="*/ 536149 h 701458"/>
              <a:gd name="connsiteX0-73" fmla="*/ 0 w 464169"/>
              <a:gd name="connsiteY0-74" fmla="*/ 536149 h 601250"/>
              <a:gd name="connsiteX1-75" fmla="*/ 326118 w 464169"/>
              <a:gd name="connsiteY1-76" fmla="*/ 0 h 601250"/>
              <a:gd name="connsiteX2-77" fmla="*/ 464169 w 464169"/>
              <a:gd name="connsiteY2-78" fmla="*/ 601250 h 601250"/>
              <a:gd name="connsiteX3-79" fmla="*/ 0 w 464169"/>
              <a:gd name="connsiteY3-80" fmla="*/ 536149 h 601250"/>
              <a:gd name="connsiteX0-81" fmla="*/ 0 w 464169"/>
              <a:gd name="connsiteY0-82" fmla="*/ 310681 h 375782"/>
              <a:gd name="connsiteX1-83" fmla="*/ 213384 w 464169"/>
              <a:gd name="connsiteY1-84" fmla="*/ 0 h 375782"/>
              <a:gd name="connsiteX2-85" fmla="*/ 464169 w 464169"/>
              <a:gd name="connsiteY2-86" fmla="*/ 375782 h 375782"/>
              <a:gd name="connsiteX3-87" fmla="*/ 0 w 464169"/>
              <a:gd name="connsiteY3-88" fmla="*/ 310681 h 375782"/>
              <a:gd name="connsiteX0-89" fmla="*/ 0 w 464169"/>
              <a:gd name="connsiteY0-90" fmla="*/ 307038 h 372139"/>
              <a:gd name="connsiteX1-91" fmla="*/ 184240 w 464169"/>
              <a:gd name="connsiteY1-92" fmla="*/ 0 h 372139"/>
              <a:gd name="connsiteX2-93" fmla="*/ 464169 w 464169"/>
              <a:gd name="connsiteY2-94" fmla="*/ 372139 h 372139"/>
              <a:gd name="connsiteX3-95" fmla="*/ 0 w 464169"/>
              <a:gd name="connsiteY3-96" fmla="*/ 307038 h 372139"/>
              <a:gd name="connsiteX0-97" fmla="*/ 0 w 478741"/>
              <a:gd name="connsiteY0-98" fmla="*/ 307038 h 441356"/>
              <a:gd name="connsiteX1-99" fmla="*/ 184240 w 478741"/>
              <a:gd name="connsiteY1-100" fmla="*/ 0 h 441356"/>
              <a:gd name="connsiteX2-101" fmla="*/ 478741 w 478741"/>
              <a:gd name="connsiteY2-102" fmla="*/ 441356 h 441356"/>
              <a:gd name="connsiteX3-103" fmla="*/ 0 w 478741"/>
              <a:gd name="connsiteY3-104" fmla="*/ 307038 h 441356"/>
            </a:gdLst>
            <a:ahLst/>
            <a:cxnLst>
              <a:cxn ang="0">
                <a:pos x="connsiteX0-1" y="connsiteY0-2"/>
              </a:cxn>
              <a:cxn ang="0">
                <a:pos x="connsiteX1-3" y="connsiteY1-4"/>
              </a:cxn>
              <a:cxn ang="0">
                <a:pos x="connsiteX2-5" y="connsiteY2-6"/>
              </a:cxn>
              <a:cxn ang="0">
                <a:pos x="connsiteX3-7" y="connsiteY3-8"/>
              </a:cxn>
            </a:cxnLst>
            <a:rect l="l" t="t" r="r" b="b"/>
            <a:pathLst>
              <a:path w="478741" h="441356">
                <a:moveTo>
                  <a:pt x="0" y="307038"/>
                </a:moveTo>
                <a:lnTo>
                  <a:pt x="184240" y="0"/>
                </a:lnTo>
                <a:lnTo>
                  <a:pt x="478741" y="441356"/>
                </a:lnTo>
                <a:lnTo>
                  <a:pt x="0" y="307038"/>
                </a:lnTo>
                <a:close/>
              </a:path>
            </a:pathLst>
          </a:custGeom>
          <a:gradFill>
            <a:gsLst>
              <a:gs pos="92000">
                <a:srgbClr val="B6D3B7"/>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 name="等腰三角形 21"/>
          <p:cNvSpPr/>
          <p:nvPr/>
        </p:nvSpPr>
        <p:spPr>
          <a:xfrm>
            <a:off x="1341873" y="5422432"/>
            <a:ext cx="191526" cy="160844"/>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839950"/>
              <a:gd name="connsiteY0-66" fmla="*/ 536149 h 701458"/>
              <a:gd name="connsiteX1-67" fmla="*/ 326118 w 839950"/>
              <a:gd name="connsiteY1-68" fmla="*/ 0 h 701458"/>
              <a:gd name="connsiteX2-69" fmla="*/ 839950 w 839950"/>
              <a:gd name="connsiteY2-70" fmla="*/ 701458 h 701458"/>
              <a:gd name="connsiteX3-71" fmla="*/ 0 w 839950"/>
              <a:gd name="connsiteY3-72" fmla="*/ 536149 h 701458"/>
              <a:gd name="connsiteX0-73" fmla="*/ 0 w 464169"/>
              <a:gd name="connsiteY0-74" fmla="*/ 536149 h 601250"/>
              <a:gd name="connsiteX1-75" fmla="*/ 326118 w 464169"/>
              <a:gd name="connsiteY1-76" fmla="*/ 0 h 601250"/>
              <a:gd name="connsiteX2-77" fmla="*/ 464169 w 464169"/>
              <a:gd name="connsiteY2-78" fmla="*/ 601250 h 601250"/>
              <a:gd name="connsiteX3-79" fmla="*/ 0 w 464169"/>
              <a:gd name="connsiteY3-80" fmla="*/ 536149 h 601250"/>
              <a:gd name="connsiteX0-81" fmla="*/ 0 w 464169"/>
              <a:gd name="connsiteY0-82" fmla="*/ 310681 h 375782"/>
              <a:gd name="connsiteX1-83" fmla="*/ 213384 w 464169"/>
              <a:gd name="connsiteY1-84" fmla="*/ 0 h 375782"/>
              <a:gd name="connsiteX2-85" fmla="*/ 464169 w 464169"/>
              <a:gd name="connsiteY2-86" fmla="*/ 375782 h 375782"/>
              <a:gd name="connsiteX3-87" fmla="*/ 0 w 464169"/>
              <a:gd name="connsiteY3-88" fmla="*/ 310681 h 375782"/>
              <a:gd name="connsiteX0-89" fmla="*/ 0 w 464169"/>
              <a:gd name="connsiteY0-90" fmla="*/ 307038 h 372139"/>
              <a:gd name="connsiteX1-91" fmla="*/ 184240 w 464169"/>
              <a:gd name="connsiteY1-92" fmla="*/ 0 h 372139"/>
              <a:gd name="connsiteX2-93" fmla="*/ 464169 w 464169"/>
              <a:gd name="connsiteY2-94" fmla="*/ 372139 h 372139"/>
              <a:gd name="connsiteX3-95" fmla="*/ 0 w 464169"/>
              <a:gd name="connsiteY3-96" fmla="*/ 307038 h 372139"/>
              <a:gd name="connsiteX0-97" fmla="*/ 0 w 478741"/>
              <a:gd name="connsiteY0-98" fmla="*/ 307038 h 441356"/>
              <a:gd name="connsiteX1-99" fmla="*/ 184240 w 478741"/>
              <a:gd name="connsiteY1-100" fmla="*/ 0 h 441356"/>
              <a:gd name="connsiteX2-101" fmla="*/ 478741 w 478741"/>
              <a:gd name="connsiteY2-102" fmla="*/ 441356 h 441356"/>
              <a:gd name="connsiteX3-103" fmla="*/ 0 w 478741"/>
              <a:gd name="connsiteY3-104" fmla="*/ 307038 h 441356"/>
              <a:gd name="connsiteX0-105" fmla="*/ 0 w 507885"/>
              <a:gd name="connsiteY0-106" fmla="*/ 143102 h 441356"/>
              <a:gd name="connsiteX1-107" fmla="*/ 213384 w 507885"/>
              <a:gd name="connsiteY1-108" fmla="*/ 0 h 441356"/>
              <a:gd name="connsiteX2-109" fmla="*/ 507885 w 507885"/>
              <a:gd name="connsiteY2-110" fmla="*/ 441356 h 441356"/>
              <a:gd name="connsiteX3-111" fmla="*/ 0 w 507885"/>
              <a:gd name="connsiteY3-112" fmla="*/ 143102 h 441356"/>
              <a:gd name="connsiteX0-113" fmla="*/ 0 w 507885"/>
              <a:gd name="connsiteY0-114" fmla="*/ 33812 h 332066"/>
              <a:gd name="connsiteX1-115" fmla="*/ 191526 w 507885"/>
              <a:gd name="connsiteY1-116" fmla="*/ 0 h 332066"/>
              <a:gd name="connsiteX2-117" fmla="*/ 507885 w 507885"/>
              <a:gd name="connsiteY2-118" fmla="*/ 332066 h 332066"/>
              <a:gd name="connsiteX3-119" fmla="*/ 0 w 507885"/>
              <a:gd name="connsiteY3-120" fmla="*/ 33812 h 332066"/>
              <a:gd name="connsiteX0-121" fmla="*/ 0 w 191526"/>
              <a:gd name="connsiteY0-122" fmla="*/ 33812 h 160844"/>
              <a:gd name="connsiteX1-123" fmla="*/ 191526 w 191526"/>
              <a:gd name="connsiteY1-124" fmla="*/ 0 h 160844"/>
              <a:gd name="connsiteX2-125" fmla="*/ 139939 w 191526"/>
              <a:gd name="connsiteY2-126" fmla="*/ 160844 h 160844"/>
              <a:gd name="connsiteX3-127" fmla="*/ 0 w 191526"/>
              <a:gd name="connsiteY3-128" fmla="*/ 33812 h 160844"/>
            </a:gdLst>
            <a:ahLst/>
            <a:cxnLst>
              <a:cxn ang="0">
                <a:pos x="connsiteX0-1" y="connsiteY0-2"/>
              </a:cxn>
              <a:cxn ang="0">
                <a:pos x="connsiteX1-3" y="connsiteY1-4"/>
              </a:cxn>
              <a:cxn ang="0">
                <a:pos x="connsiteX2-5" y="connsiteY2-6"/>
              </a:cxn>
              <a:cxn ang="0">
                <a:pos x="connsiteX3-7" y="connsiteY3-8"/>
              </a:cxn>
            </a:cxnLst>
            <a:rect l="l" t="t" r="r" b="b"/>
            <a:pathLst>
              <a:path w="191526" h="160844">
                <a:moveTo>
                  <a:pt x="0" y="33812"/>
                </a:moveTo>
                <a:lnTo>
                  <a:pt x="191526" y="0"/>
                </a:lnTo>
                <a:lnTo>
                  <a:pt x="139939" y="160844"/>
                </a:lnTo>
                <a:lnTo>
                  <a:pt x="0" y="33812"/>
                </a:lnTo>
                <a:close/>
              </a:path>
            </a:pathLst>
          </a:custGeom>
          <a:gradFill>
            <a:gsLst>
              <a:gs pos="92000">
                <a:srgbClr val="52A4AE"/>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矩形 1"/>
          <p:cNvSpPr/>
          <p:nvPr/>
        </p:nvSpPr>
        <p:spPr>
          <a:xfrm>
            <a:off x="514864" y="3958946"/>
            <a:ext cx="6546985" cy="523220"/>
          </a:xfrm>
          <a:prstGeom prst="rect">
            <a:avLst/>
          </a:prstGeom>
          <a:effectLst>
            <a:reflection blurRad="6350" stA="50000" endA="300" endPos="55000" dir="5400000" sy="-100000" algn="bl" rotWithShape="0"/>
          </a:effectLst>
        </p:spPr>
        <p:txBody>
          <a:bodyPr wrap="none">
            <a:spAutoFit/>
          </a:bodyPr>
          <a:lstStyle/>
          <a:p>
            <a:pPr>
              <a:spcBef>
                <a:spcPct val="0"/>
              </a:spcBef>
            </a:pPr>
            <a:r>
              <a:rPr lang="zh-CN" altLang="en-US" sz="2000" b="1" dirty="0">
                <a:solidFill>
                  <a:schemeClr val="bg1"/>
                </a:solidFill>
                <a:latin typeface="黑体" panose="02010609060101010101" pitchFamily="49" charset="-122"/>
                <a:ea typeface="黑体" panose="02010609060101010101" pitchFamily="49" charset="-122"/>
              </a:rPr>
              <a:t>大</a:t>
            </a:r>
            <a:r>
              <a:rPr lang="zh-CN" altLang="en-US" sz="2800" dirty="0">
                <a:solidFill>
                  <a:srgbClr val="405E62"/>
                </a:solidFill>
                <a:effectLst>
                  <a:outerShdw blurRad="25400" dist="25400" dir="2700000" algn="tl">
                    <a:srgbClr val="000000">
                      <a:alpha val="25000"/>
                    </a:srgbClr>
                  </a:outerShdw>
                </a:effectLst>
                <a:cs typeface="+mn-ea"/>
              </a:rPr>
              <a:t>数据时代下知识发现和数据分析新思维</a:t>
            </a:r>
            <a:endParaRPr lang="zh-CN" altLang="en-US" sz="2800" dirty="0">
              <a:solidFill>
                <a:srgbClr val="405E62"/>
              </a:solidFill>
              <a:effectLst>
                <a:outerShdw blurRad="25400" dist="25400" dir="2700000" algn="tl">
                  <a:srgbClr val="000000">
                    <a:alpha val="25000"/>
                  </a:srgbClr>
                </a:outerShdw>
              </a:effectLst>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1+#ppt_w/2"/>
                                          </p:val>
                                        </p:tav>
                                        <p:tav tm="100000">
                                          <p:val>
                                            <p:strVal val="#ppt_x"/>
                                          </p:val>
                                        </p:tav>
                                      </p:tavLst>
                                    </p:anim>
                                    <p:anim calcmode="lin" valueType="num">
                                      <p:cBhvr additive="base">
                                        <p:cTn id="8" dur="750" fill="hold"/>
                                        <p:tgtEl>
                                          <p:spTgt spid="25"/>
                                        </p:tgtEl>
                                        <p:attrNameLst>
                                          <p:attrName>ppt_y</p:attrName>
                                        </p:attrNameLst>
                                      </p:cBhvr>
                                      <p:tavLst>
                                        <p:tav tm="0">
                                          <p:val>
                                            <p:strVal val="0-#ppt_h/2"/>
                                          </p:val>
                                        </p:tav>
                                        <p:tav tm="100000">
                                          <p:val>
                                            <p:strVal val="#ppt_y"/>
                                          </p:val>
                                        </p:tav>
                                      </p:tavLst>
                                    </p:anim>
                                  </p:childTnLst>
                                </p:cTn>
                              </p:par>
                              <p:par>
                                <p:cTn id="9" presetID="2" presetClass="entr" presetSubtype="3" decel="10000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750" fill="hold"/>
                                        <p:tgtEl>
                                          <p:spTgt spid="27"/>
                                        </p:tgtEl>
                                        <p:attrNameLst>
                                          <p:attrName>ppt_x</p:attrName>
                                        </p:attrNameLst>
                                      </p:cBhvr>
                                      <p:tavLst>
                                        <p:tav tm="0">
                                          <p:val>
                                            <p:strVal val="1+#ppt_w/2"/>
                                          </p:val>
                                        </p:tav>
                                        <p:tav tm="100000">
                                          <p:val>
                                            <p:strVal val="#ppt_x"/>
                                          </p:val>
                                        </p:tav>
                                      </p:tavLst>
                                    </p:anim>
                                    <p:anim calcmode="lin" valueType="num">
                                      <p:cBhvr additive="base">
                                        <p:cTn id="12" dur="750" fill="hold"/>
                                        <p:tgtEl>
                                          <p:spTgt spid="27"/>
                                        </p:tgtEl>
                                        <p:attrNameLst>
                                          <p:attrName>ppt_y</p:attrName>
                                        </p:attrNameLst>
                                      </p:cBhvr>
                                      <p:tavLst>
                                        <p:tav tm="0">
                                          <p:val>
                                            <p:strVal val="0-#ppt_h/2"/>
                                          </p:val>
                                        </p:tav>
                                        <p:tav tm="100000">
                                          <p:val>
                                            <p:strVal val="#ppt_y"/>
                                          </p:val>
                                        </p:tav>
                                      </p:tavLst>
                                    </p:anim>
                                  </p:childTnLst>
                                </p:cTn>
                              </p:par>
                              <p:par>
                                <p:cTn id="13" presetID="2" presetClass="entr" presetSubtype="3" decel="10000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750" fill="hold"/>
                                        <p:tgtEl>
                                          <p:spTgt spid="22"/>
                                        </p:tgtEl>
                                        <p:attrNameLst>
                                          <p:attrName>ppt_x</p:attrName>
                                        </p:attrNameLst>
                                      </p:cBhvr>
                                      <p:tavLst>
                                        <p:tav tm="0">
                                          <p:val>
                                            <p:strVal val="1+#ppt_w/2"/>
                                          </p:val>
                                        </p:tav>
                                        <p:tav tm="100000">
                                          <p:val>
                                            <p:strVal val="#ppt_x"/>
                                          </p:val>
                                        </p:tav>
                                      </p:tavLst>
                                    </p:anim>
                                    <p:anim calcmode="lin" valueType="num">
                                      <p:cBhvr additive="base">
                                        <p:cTn id="16" dur="750" fill="hold"/>
                                        <p:tgtEl>
                                          <p:spTgt spid="22"/>
                                        </p:tgtEl>
                                        <p:attrNameLst>
                                          <p:attrName>ppt_y</p:attrName>
                                        </p:attrNameLst>
                                      </p:cBhvr>
                                      <p:tavLst>
                                        <p:tav tm="0">
                                          <p:val>
                                            <p:strVal val="0-#ppt_h/2"/>
                                          </p:val>
                                        </p:tav>
                                        <p:tav tm="100000">
                                          <p:val>
                                            <p:strVal val="#ppt_y"/>
                                          </p:val>
                                        </p:tav>
                                      </p:tavLst>
                                    </p:anim>
                                  </p:childTnLst>
                                </p:cTn>
                              </p:par>
                              <p:par>
                                <p:cTn id="17" presetID="2" presetClass="entr" presetSubtype="3" decel="10000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750" fill="hold"/>
                                        <p:tgtEl>
                                          <p:spTgt spid="23"/>
                                        </p:tgtEl>
                                        <p:attrNameLst>
                                          <p:attrName>ppt_x</p:attrName>
                                        </p:attrNameLst>
                                      </p:cBhvr>
                                      <p:tavLst>
                                        <p:tav tm="0">
                                          <p:val>
                                            <p:strVal val="1+#ppt_w/2"/>
                                          </p:val>
                                        </p:tav>
                                        <p:tav tm="100000">
                                          <p:val>
                                            <p:strVal val="#ppt_x"/>
                                          </p:val>
                                        </p:tav>
                                      </p:tavLst>
                                    </p:anim>
                                    <p:anim calcmode="lin" valueType="num">
                                      <p:cBhvr additive="base">
                                        <p:cTn id="20" dur="750" fill="hold"/>
                                        <p:tgtEl>
                                          <p:spTgt spid="23"/>
                                        </p:tgtEl>
                                        <p:attrNameLst>
                                          <p:attrName>ppt_y</p:attrName>
                                        </p:attrNameLst>
                                      </p:cBhvr>
                                      <p:tavLst>
                                        <p:tav tm="0">
                                          <p:val>
                                            <p:strVal val="0-#ppt_h/2"/>
                                          </p:val>
                                        </p:tav>
                                        <p:tav tm="100000">
                                          <p:val>
                                            <p:strVal val="#ppt_y"/>
                                          </p:val>
                                        </p:tav>
                                      </p:tavLst>
                                    </p:anim>
                                  </p:childTnLst>
                                </p:cTn>
                              </p:par>
                              <p:par>
                                <p:cTn id="21" presetID="2" presetClass="entr" presetSubtype="3" decel="10000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750" fill="hold"/>
                                        <p:tgtEl>
                                          <p:spTgt spid="24"/>
                                        </p:tgtEl>
                                        <p:attrNameLst>
                                          <p:attrName>ppt_x</p:attrName>
                                        </p:attrNameLst>
                                      </p:cBhvr>
                                      <p:tavLst>
                                        <p:tav tm="0">
                                          <p:val>
                                            <p:strVal val="1+#ppt_w/2"/>
                                          </p:val>
                                        </p:tav>
                                        <p:tav tm="100000">
                                          <p:val>
                                            <p:strVal val="#ppt_x"/>
                                          </p:val>
                                        </p:tav>
                                      </p:tavLst>
                                    </p:anim>
                                    <p:anim calcmode="lin" valueType="num">
                                      <p:cBhvr additive="base">
                                        <p:cTn id="24" dur="750" fill="hold"/>
                                        <p:tgtEl>
                                          <p:spTgt spid="24"/>
                                        </p:tgtEl>
                                        <p:attrNameLst>
                                          <p:attrName>ppt_y</p:attrName>
                                        </p:attrNameLst>
                                      </p:cBhvr>
                                      <p:tavLst>
                                        <p:tav tm="0">
                                          <p:val>
                                            <p:strVal val="0-#ppt_h/2"/>
                                          </p:val>
                                        </p:tav>
                                        <p:tav tm="100000">
                                          <p:val>
                                            <p:strVal val="#ppt_y"/>
                                          </p:val>
                                        </p:tav>
                                      </p:tavLst>
                                    </p:anim>
                                  </p:childTnLst>
                                </p:cTn>
                              </p:par>
                              <p:par>
                                <p:cTn id="25" presetID="2" presetClass="entr" presetSubtype="3" decel="10000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750" fill="hold"/>
                                        <p:tgtEl>
                                          <p:spTgt spid="26"/>
                                        </p:tgtEl>
                                        <p:attrNameLst>
                                          <p:attrName>ppt_x</p:attrName>
                                        </p:attrNameLst>
                                      </p:cBhvr>
                                      <p:tavLst>
                                        <p:tav tm="0">
                                          <p:val>
                                            <p:strVal val="1+#ppt_w/2"/>
                                          </p:val>
                                        </p:tav>
                                        <p:tav tm="100000">
                                          <p:val>
                                            <p:strVal val="#ppt_x"/>
                                          </p:val>
                                        </p:tav>
                                      </p:tavLst>
                                    </p:anim>
                                    <p:anim calcmode="lin" valueType="num">
                                      <p:cBhvr additive="base">
                                        <p:cTn id="28" dur="750" fill="hold"/>
                                        <p:tgtEl>
                                          <p:spTgt spid="26"/>
                                        </p:tgtEl>
                                        <p:attrNameLst>
                                          <p:attrName>ppt_y</p:attrName>
                                        </p:attrNameLst>
                                      </p:cBhvr>
                                      <p:tavLst>
                                        <p:tav tm="0">
                                          <p:val>
                                            <p:strVal val="0-#ppt_h/2"/>
                                          </p:val>
                                        </p:tav>
                                        <p:tav tm="100000">
                                          <p:val>
                                            <p:strVal val="#ppt_y"/>
                                          </p:val>
                                        </p:tav>
                                      </p:tavLst>
                                    </p:anim>
                                  </p:childTnLst>
                                </p:cTn>
                              </p:par>
                              <p:par>
                                <p:cTn id="29" presetID="2" presetClass="entr" presetSubtype="3" decel="10000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750" fill="hold"/>
                                        <p:tgtEl>
                                          <p:spTgt spid="29"/>
                                        </p:tgtEl>
                                        <p:attrNameLst>
                                          <p:attrName>ppt_x</p:attrName>
                                        </p:attrNameLst>
                                      </p:cBhvr>
                                      <p:tavLst>
                                        <p:tav tm="0">
                                          <p:val>
                                            <p:strVal val="1+#ppt_w/2"/>
                                          </p:val>
                                        </p:tav>
                                        <p:tav tm="100000">
                                          <p:val>
                                            <p:strVal val="#ppt_x"/>
                                          </p:val>
                                        </p:tav>
                                      </p:tavLst>
                                    </p:anim>
                                    <p:anim calcmode="lin" valueType="num">
                                      <p:cBhvr additive="base">
                                        <p:cTn id="32" dur="750" fill="hold"/>
                                        <p:tgtEl>
                                          <p:spTgt spid="29"/>
                                        </p:tgtEl>
                                        <p:attrNameLst>
                                          <p:attrName>ppt_y</p:attrName>
                                        </p:attrNameLst>
                                      </p:cBhvr>
                                      <p:tavLst>
                                        <p:tav tm="0">
                                          <p:val>
                                            <p:strVal val="0-#ppt_h/2"/>
                                          </p:val>
                                        </p:tav>
                                        <p:tav tm="100000">
                                          <p:val>
                                            <p:strVal val="#ppt_y"/>
                                          </p:val>
                                        </p:tav>
                                      </p:tavLst>
                                    </p:anim>
                                  </p:childTnLst>
                                </p:cTn>
                              </p:par>
                              <p:par>
                                <p:cTn id="33" presetID="2" presetClass="entr" presetSubtype="6" decel="10000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750" fill="hold"/>
                                        <p:tgtEl>
                                          <p:spTgt spid="30"/>
                                        </p:tgtEl>
                                        <p:attrNameLst>
                                          <p:attrName>ppt_x</p:attrName>
                                        </p:attrNameLst>
                                      </p:cBhvr>
                                      <p:tavLst>
                                        <p:tav tm="0">
                                          <p:val>
                                            <p:strVal val="1+#ppt_w/2"/>
                                          </p:val>
                                        </p:tav>
                                        <p:tav tm="100000">
                                          <p:val>
                                            <p:strVal val="#ppt_x"/>
                                          </p:val>
                                        </p:tav>
                                      </p:tavLst>
                                    </p:anim>
                                    <p:anim calcmode="lin" valueType="num">
                                      <p:cBhvr additive="base">
                                        <p:cTn id="36" dur="750" fill="hold"/>
                                        <p:tgtEl>
                                          <p:spTgt spid="30"/>
                                        </p:tgtEl>
                                        <p:attrNameLst>
                                          <p:attrName>ppt_y</p:attrName>
                                        </p:attrNameLst>
                                      </p:cBhvr>
                                      <p:tavLst>
                                        <p:tav tm="0">
                                          <p:val>
                                            <p:strVal val="1+#ppt_h/2"/>
                                          </p:val>
                                        </p:tav>
                                        <p:tav tm="100000">
                                          <p:val>
                                            <p:strVal val="#ppt_y"/>
                                          </p:val>
                                        </p:tav>
                                      </p:tavLst>
                                    </p:anim>
                                  </p:childTnLst>
                                </p:cTn>
                              </p:par>
                              <p:par>
                                <p:cTn id="37" presetID="2" presetClass="entr" presetSubtype="12" decel="10000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750" fill="hold"/>
                                        <p:tgtEl>
                                          <p:spTgt spid="31"/>
                                        </p:tgtEl>
                                        <p:attrNameLst>
                                          <p:attrName>ppt_x</p:attrName>
                                        </p:attrNameLst>
                                      </p:cBhvr>
                                      <p:tavLst>
                                        <p:tav tm="0">
                                          <p:val>
                                            <p:strVal val="0-#ppt_w/2"/>
                                          </p:val>
                                        </p:tav>
                                        <p:tav tm="100000">
                                          <p:val>
                                            <p:strVal val="#ppt_x"/>
                                          </p:val>
                                        </p:tav>
                                      </p:tavLst>
                                    </p:anim>
                                    <p:anim calcmode="lin" valueType="num">
                                      <p:cBhvr additive="base">
                                        <p:cTn id="40" dur="750" fill="hold"/>
                                        <p:tgtEl>
                                          <p:spTgt spid="31"/>
                                        </p:tgtEl>
                                        <p:attrNameLst>
                                          <p:attrName>ppt_y</p:attrName>
                                        </p:attrNameLst>
                                      </p:cBhvr>
                                      <p:tavLst>
                                        <p:tav tm="0">
                                          <p:val>
                                            <p:strVal val="1+#ppt_h/2"/>
                                          </p:val>
                                        </p:tav>
                                        <p:tav tm="100000">
                                          <p:val>
                                            <p:strVal val="#ppt_y"/>
                                          </p:val>
                                        </p:tav>
                                      </p:tavLst>
                                    </p:anim>
                                  </p:childTnLst>
                                </p:cTn>
                              </p:par>
                              <p:par>
                                <p:cTn id="41" presetID="2" presetClass="entr" presetSubtype="12" decel="10000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750" fill="hold"/>
                                        <p:tgtEl>
                                          <p:spTgt spid="32"/>
                                        </p:tgtEl>
                                        <p:attrNameLst>
                                          <p:attrName>ppt_x</p:attrName>
                                        </p:attrNameLst>
                                      </p:cBhvr>
                                      <p:tavLst>
                                        <p:tav tm="0">
                                          <p:val>
                                            <p:strVal val="0-#ppt_w/2"/>
                                          </p:val>
                                        </p:tav>
                                        <p:tav tm="100000">
                                          <p:val>
                                            <p:strVal val="#ppt_x"/>
                                          </p:val>
                                        </p:tav>
                                      </p:tavLst>
                                    </p:anim>
                                    <p:anim calcmode="lin" valueType="num">
                                      <p:cBhvr additive="base">
                                        <p:cTn id="44" dur="750" fill="hold"/>
                                        <p:tgtEl>
                                          <p:spTgt spid="32"/>
                                        </p:tgtEl>
                                        <p:attrNameLst>
                                          <p:attrName>ppt_y</p:attrName>
                                        </p:attrNameLst>
                                      </p:cBhvr>
                                      <p:tavLst>
                                        <p:tav tm="0">
                                          <p:val>
                                            <p:strVal val="1+#ppt_h/2"/>
                                          </p:val>
                                        </p:tav>
                                        <p:tav tm="100000">
                                          <p:val>
                                            <p:strVal val="#ppt_y"/>
                                          </p:val>
                                        </p:tav>
                                      </p:tavLst>
                                    </p:anim>
                                  </p:childTnLst>
                                </p:cTn>
                              </p:par>
                              <p:par>
                                <p:cTn id="45" presetID="41" presetClass="entr" presetSubtype="0" fill="hold" grpId="0" nodeType="withEffect">
                                  <p:stCondLst>
                                    <p:cond delay="500"/>
                                  </p:stCondLst>
                                  <p:iterate type="lt">
                                    <p:tmPct val="10000"/>
                                  </p:iterate>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5"/>
                                        </p:tgtEl>
                                        <p:attrNameLst>
                                          <p:attrName>ppt_y</p:attrName>
                                        </p:attrNameLst>
                                      </p:cBhvr>
                                      <p:tavLst>
                                        <p:tav tm="0">
                                          <p:val>
                                            <p:strVal val="#ppt_y"/>
                                          </p:val>
                                        </p:tav>
                                        <p:tav tm="100000">
                                          <p:val>
                                            <p:strVal val="#ppt_y"/>
                                          </p:val>
                                        </p:tav>
                                      </p:tavLst>
                                    </p:anim>
                                    <p:anim calcmode="lin" valueType="num">
                                      <p:cBhvr>
                                        <p:cTn id="4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5"/>
                                        </p:tgtEl>
                                      </p:cBhvr>
                                    </p:animEffect>
                                  </p:childTnLst>
                                </p:cTn>
                              </p:par>
                              <p:par>
                                <p:cTn id="52" presetID="16" presetClass="entr" presetSubtype="21" fill="hold" grpId="0" nodeType="withEffect">
                                  <p:stCondLst>
                                    <p:cond delay="500"/>
                                  </p:stCondLst>
                                  <p:childTnLst>
                                    <p:set>
                                      <p:cBhvr>
                                        <p:cTn id="53" dur="1" fill="hold">
                                          <p:stCondLst>
                                            <p:cond delay="0"/>
                                          </p:stCondLst>
                                        </p:cTn>
                                        <p:tgtEl>
                                          <p:spTgt spid="2"/>
                                        </p:tgtEl>
                                        <p:attrNameLst>
                                          <p:attrName>style.visibility</p:attrName>
                                        </p:attrNameLst>
                                      </p:cBhvr>
                                      <p:to>
                                        <p:strVal val="visible"/>
                                      </p:to>
                                    </p:set>
                                    <p:animEffect transition="in" filter="barn(inVertical)">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5" grpId="0"/>
      <p:bldP spid="22" grpId="0" animBg="1"/>
      <p:bldP spid="23" grpId="0" animBg="1"/>
      <p:bldP spid="24" grpId="0" animBg="1"/>
      <p:bldP spid="26" grpId="0" animBg="1"/>
      <p:bldP spid="29" grpId="0" animBg="1"/>
      <p:bldP spid="30" grpId="0" animBg="1"/>
      <p:bldP spid="31" grpId="0" animBg="1"/>
      <p:bldP spid="32" grpId="0" animBg="1"/>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7249099" y="0"/>
            <a:ext cx="4942901"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六边形 3"/>
          <p:cNvSpPr/>
          <p:nvPr/>
        </p:nvSpPr>
        <p:spPr>
          <a:xfrm>
            <a:off x="10220039" y="1356506"/>
            <a:ext cx="1293230" cy="1114451"/>
          </a:xfrm>
          <a:prstGeom prst="hexagon">
            <a:avLst/>
          </a:prstGeom>
          <a:solidFill>
            <a:srgbClr val="00B0F0"/>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prstClr val="white"/>
                </a:solidFill>
                <a:latin typeface="微软雅黑" panose="020B0503020204020204" charset="-122"/>
                <a:ea typeface="微软雅黑" panose="020B0503020204020204" charset="-122"/>
              </a:rPr>
              <a:t>学位论文</a:t>
            </a:r>
            <a:endParaRPr lang="zh-CN" altLang="en-US" sz="2400" dirty="0">
              <a:solidFill>
                <a:prstClr val="white"/>
              </a:solidFill>
              <a:latin typeface="微软雅黑" panose="020B0503020204020204" charset="-122"/>
              <a:ea typeface="微软雅黑" panose="020B0503020204020204" charset="-122"/>
            </a:endParaRPr>
          </a:p>
        </p:txBody>
      </p:sp>
      <p:sp>
        <p:nvSpPr>
          <p:cNvPr id="5" name="六边形 4"/>
          <p:cNvSpPr/>
          <p:nvPr/>
        </p:nvSpPr>
        <p:spPr>
          <a:xfrm>
            <a:off x="10223559" y="2560831"/>
            <a:ext cx="1293230" cy="1114451"/>
          </a:xfrm>
          <a:prstGeom prst="hexagon">
            <a:avLst/>
          </a:prstGeom>
          <a:solidFill>
            <a:schemeClr val="accent2">
              <a:lumMod val="60000"/>
              <a:lumOff val="40000"/>
            </a:schemeClr>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prstClr val="white"/>
                </a:solidFill>
                <a:latin typeface="微软雅黑" panose="020B0503020204020204" charset="-122"/>
                <a:ea typeface="微软雅黑" panose="020B0503020204020204" charset="-122"/>
              </a:rPr>
              <a:t>会议论文</a:t>
            </a:r>
            <a:endParaRPr lang="zh-CN" altLang="en-US" sz="2400" dirty="0">
              <a:solidFill>
                <a:prstClr val="white"/>
              </a:solidFill>
              <a:latin typeface="微软雅黑" panose="020B0503020204020204" charset="-122"/>
              <a:ea typeface="微软雅黑" panose="020B0503020204020204" charset="-122"/>
            </a:endParaRPr>
          </a:p>
        </p:txBody>
      </p:sp>
      <p:sp>
        <p:nvSpPr>
          <p:cNvPr id="6" name="六边形 5"/>
          <p:cNvSpPr/>
          <p:nvPr/>
        </p:nvSpPr>
        <p:spPr>
          <a:xfrm>
            <a:off x="8029449" y="2551513"/>
            <a:ext cx="1293230" cy="1114451"/>
          </a:xfrm>
          <a:prstGeom prst="hexagon">
            <a:avLst/>
          </a:prstGeom>
          <a:solidFill>
            <a:schemeClr val="accent5">
              <a:lumMod val="40000"/>
              <a:lumOff val="60000"/>
            </a:schemeClr>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prstClr val="white"/>
                </a:solidFill>
                <a:latin typeface="微软雅黑" panose="020B0503020204020204" charset="-122"/>
                <a:ea typeface="微软雅黑" panose="020B0503020204020204" charset="-122"/>
              </a:rPr>
              <a:t>报纸</a:t>
            </a:r>
            <a:endParaRPr lang="zh-CN" altLang="en-US" sz="2400" dirty="0">
              <a:solidFill>
                <a:prstClr val="white"/>
              </a:solidFill>
              <a:latin typeface="微软雅黑" panose="020B0503020204020204" charset="-122"/>
              <a:ea typeface="微软雅黑" panose="020B0503020204020204" charset="-122"/>
            </a:endParaRPr>
          </a:p>
        </p:txBody>
      </p:sp>
      <p:sp>
        <p:nvSpPr>
          <p:cNvPr id="7" name="六边形 6"/>
          <p:cNvSpPr/>
          <p:nvPr/>
        </p:nvSpPr>
        <p:spPr>
          <a:xfrm>
            <a:off x="7991998" y="1343685"/>
            <a:ext cx="1293230" cy="1114451"/>
          </a:xfrm>
          <a:prstGeom prst="hexagon">
            <a:avLst/>
          </a:prstGeom>
          <a:solidFill>
            <a:srgbClr val="FFB850"/>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prstClr val="white"/>
                </a:solidFill>
                <a:latin typeface="微软雅黑" panose="020B0503020204020204" charset="-122"/>
                <a:ea typeface="微软雅黑" panose="020B0503020204020204" charset="-122"/>
              </a:rPr>
              <a:t>图书</a:t>
            </a:r>
            <a:endParaRPr lang="zh-CN" altLang="en-US" sz="2400" dirty="0">
              <a:solidFill>
                <a:prstClr val="white"/>
              </a:solidFill>
              <a:latin typeface="微软雅黑" panose="020B0503020204020204" charset="-122"/>
              <a:ea typeface="微软雅黑" panose="020B0503020204020204" charset="-122"/>
            </a:endParaRPr>
          </a:p>
        </p:txBody>
      </p:sp>
      <p:sp>
        <p:nvSpPr>
          <p:cNvPr id="8" name="六边形 7"/>
          <p:cNvSpPr/>
          <p:nvPr/>
        </p:nvSpPr>
        <p:spPr>
          <a:xfrm>
            <a:off x="10130394" y="3747749"/>
            <a:ext cx="1593288" cy="1513079"/>
          </a:xfrm>
          <a:prstGeom prst="hexagon">
            <a:avLst/>
          </a:prstGeom>
          <a:solidFill>
            <a:srgbClr val="01ACBE"/>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prstClr val="white"/>
                </a:solidFill>
                <a:latin typeface="微软雅黑" panose="020B0503020204020204" charset="-122"/>
                <a:ea typeface="微软雅黑" panose="020B0503020204020204" charset="-122"/>
              </a:rPr>
              <a:t>音视频</a:t>
            </a:r>
            <a:endParaRPr lang="zh-CN" altLang="en-US" sz="2400" dirty="0">
              <a:solidFill>
                <a:prstClr val="white"/>
              </a:solidFill>
              <a:latin typeface="微软雅黑" panose="020B0503020204020204" charset="-122"/>
              <a:ea typeface="微软雅黑" panose="020B0503020204020204" charset="-122"/>
            </a:endParaRPr>
          </a:p>
        </p:txBody>
      </p:sp>
      <p:sp>
        <p:nvSpPr>
          <p:cNvPr id="9" name="六边形 8"/>
          <p:cNvSpPr/>
          <p:nvPr/>
        </p:nvSpPr>
        <p:spPr>
          <a:xfrm>
            <a:off x="9108548" y="741517"/>
            <a:ext cx="1300748" cy="1114451"/>
          </a:xfrm>
          <a:prstGeom prst="hexagon">
            <a:avLst/>
          </a:prstGeom>
          <a:solidFill>
            <a:srgbClr val="E87071"/>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prstClr val="white"/>
                </a:solidFill>
                <a:latin typeface="微软雅黑" panose="020B0503020204020204" charset="-122"/>
                <a:ea typeface="微软雅黑" panose="020B0503020204020204" charset="-122"/>
              </a:rPr>
              <a:t>标准</a:t>
            </a:r>
            <a:endParaRPr lang="zh-CN" altLang="en-US" sz="2400" dirty="0">
              <a:solidFill>
                <a:prstClr val="white"/>
              </a:solidFill>
              <a:latin typeface="微软雅黑" panose="020B0503020204020204" charset="-122"/>
              <a:ea typeface="微软雅黑" panose="020B0503020204020204" charset="-122"/>
            </a:endParaRPr>
          </a:p>
        </p:txBody>
      </p:sp>
      <p:sp>
        <p:nvSpPr>
          <p:cNvPr id="10" name="六边形 9"/>
          <p:cNvSpPr/>
          <p:nvPr/>
        </p:nvSpPr>
        <p:spPr>
          <a:xfrm>
            <a:off x="9120983" y="3171174"/>
            <a:ext cx="1300510" cy="1133111"/>
          </a:xfrm>
          <a:prstGeom prst="hexagon">
            <a:avLst/>
          </a:prstGeom>
          <a:solidFill>
            <a:srgbClr val="6095C0"/>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prstClr val="white"/>
                </a:solidFill>
                <a:latin typeface="微软雅黑" panose="020B0503020204020204" charset="-122"/>
                <a:ea typeface="微软雅黑" panose="020B0503020204020204" charset="-122"/>
              </a:rPr>
              <a:t>专利</a:t>
            </a:r>
            <a:endParaRPr lang="zh-CN" altLang="en-US" sz="2400" dirty="0">
              <a:solidFill>
                <a:prstClr val="white"/>
              </a:solidFill>
              <a:latin typeface="微软雅黑" panose="020B0503020204020204" charset="-122"/>
              <a:ea typeface="微软雅黑" panose="020B0503020204020204" charset="-122"/>
            </a:endParaRPr>
          </a:p>
        </p:txBody>
      </p:sp>
      <p:sp>
        <p:nvSpPr>
          <p:cNvPr id="11" name="六边形 10"/>
          <p:cNvSpPr/>
          <p:nvPr/>
        </p:nvSpPr>
        <p:spPr>
          <a:xfrm>
            <a:off x="7779213" y="3767470"/>
            <a:ext cx="1644177" cy="1493358"/>
          </a:xfrm>
          <a:prstGeom prst="hexagon">
            <a:avLst/>
          </a:prstGeom>
          <a:solidFill>
            <a:srgbClr val="C00000"/>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prstClr val="white"/>
                </a:solidFill>
                <a:latin typeface="微软雅黑" panose="020B0503020204020204" charset="-122"/>
                <a:ea typeface="微软雅黑" panose="020B0503020204020204" charset="-122"/>
              </a:rPr>
              <a:t>科技成果</a:t>
            </a:r>
            <a:endParaRPr lang="zh-CN" altLang="en-US" sz="2400" dirty="0">
              <a:solidFill>
                <a:prstClr val="white"/>
              </a:solidFill>
              <a:latin typeface="微软雅黑" panose="020B0503020204020204" charset="-122"/>
              <a:ea typeface="微软雅黑" panose="020B0503020204020204" charset="-122"/>
            </a:endParaRPr>
          </a:p>
        </p:txBody>
      </p:sp>
      <p:sp>
        <p:nvSpPr>
          <p:cNvPr id="12" name="六边形 11"/>
          <p:cNvSpPr/>
          <p:nvPr/>
        </p:nvSpPr>
        <p:spPr>
          <a:xfrm>
            <a:off x="9101883" y="1946461"/>
            <a:ext cx="1309564" cy="1148893"/>
          </a:xfrm>
          <a:prstGeom prst="hexagon">
            <a:avLst/>
          </a:prstGeom>
          <a:solidFill>
            <a:srgbClr val="00B050"/>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smtClean="0">
                <a:solidFill>
                  <a:prstClr val="white"/>
                </a:solidFill>
                <a:latin typeface="微软雅黑" panose="020B0503020204020204" charset="-122"/>
                <a:ea typeface="微软雅黑" panose="020B0503020204020204" charset="-122"/>
              </a:rPr>
              <a:t>期</a:t>
            </a:r>
            <a:r>
              <a:rPr lang="zh-CN" altLang="en-US" sz="2400" dirty="0">
                <a:solidFill>
                  <a:prstClr val="white"/>
                </a:solidFill>
                <a:latin typeface="微软雅黑" panose="020B0503020204020204" charset="-122"/>
                <a:ea typeface="微软雅黑" panose="020B0503020204020204" charset="-122"/>
              </a:rPr>
              <a:t>刊</a:t>
            </a:r>
            <a:endParaRPr lang="zh-CN" altLang="en-US" sz="2400" dirty="0">
              <a:solidFill>
                <a:prstClr val="white"/>
              </a:solidFill>
              <a:latin typeface="微软雅黑" panose="020B0503020204020204" charset="-122"/>
              <a:ea typeface="微软雅黑" panose="020B0503020204020204" charset="-122"/>
            </a:endParaRPr>
          </a:p>
        </p:txBody>
      </p:sp>
      <p:sp>
        <p:nvSpPr>
          <p:cNvPr id="14" name="六边形 13"/>
          <p:cNvSpPr/>
          <p:nvPr/>
        </p:nvSpPr>
        <p:spPr>
          <a:xfrm>
            <a:off x="9139571" y="4427390"/>
            <a:ext cx="1293230" cy="1114451"/>
          </a:xfrm>
          <a:prstGeom prst="hexagon">
            <a:avLst/>
          </a:prstGeom>
          <a:solidFill>
            <a:srgbClr val="0070C0"/>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smtClean="0">
                <a:solidFill>
                  <a:prstClr val="white"/>
                </a:solidFill>
                <a:latin typeface="微软雅黑" panose="020B0503020204020204" charset="-122"/>
                <a:ea typeface="微软雅黑" panose="020B0503020204020204" charset="-122"/>
              </a:rPr>
              <a:t>......</a:t>
            </a:r>
            <a:endParaRPr lang="zh-CN" altLang="en-US" sz="2400" dirty="0">
              <a:solidFill>
                <a:prstClr val="white"/>
              </a:solidFill>
              <a:latin typeface="微软雅黑" panose="020B0503020204020204" charset="-122"/>
              <a:ea typeface="微软雅黑" panose="020B0503020204020204" charset="-122"/>
            </a:endParaRPr>
          </a:p>
        </p:txBody>
      </p:sp>
      <p:pic>
        <p:nvPicPr>
          <p:cNvPr id="17" name="图片 1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3817" y="1175712"/>
            <a:ext cx="6760225" cy="4506576"/>
          </a:xfrm>
          <a:prstGeom prst="rect">
            <a:avLst/>
          </a:prstGeom>
          <a:ln w="19050">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ppt_x</p:attrName>
                                        </p:attrNameLst>
                                      </p:cBhvr>
                                      <p:tavLst>
                                        <p:tav tm="0">
                                          <p:val>
                                            <p:fltVal val="0.5"/>
                                          </p:val>
                                        </p:tav>
                                        <p:tav tm="100000">
                                          <p:val>
                                            <p:strVal val="#ppt_x"/>
                                          </p:val>
                                        </p:tav>
                                      </p:tavLst>
                                    </p:anim>
                                    <p:anim calcmode="lin" valueType="num">
                                      <p:cBhvr>
                                        <p:cTn id="10" dur="500" fill="hold"/>
                                        <p:tgtEl>
                                          <p:spTgt spid="7"/>
                                        </p:tgtEl>
                                        <p:attrNameLst>
                                          <p:attrName>ppt_y</p:attrName>
                                        </p:attrNameLst>
                                      </p:cBhvr>
                                      <p:tavLst>
                                        <p:tav tm="0">
                                          <p:val>
                                            <p:fltVal val="0.5"/>
                                          </p:val>
                                        </p:tav>
                                        <p:tav tm="100000">
                                          <p:val>
                                            <p:strVal val="#ppt_y"/>
                                          </p:val>
                                        </p:tav>
                                      </p:tavLst>
                                    </p:anim>
                                  </p:childTnLst>
                                </p:cTn>
                              </p:par>
                              <p:par>
                                <p:cTn id="11" presetID="26" presetClass="emph" presetSubtype="0" fill="hold" grpId="1" nodeType="withEffect">
                                  <p:stCondLst>
                                    <p:cond delay="250"/>
                                  </p:stCondLst>
                                  <p:childTnLst>
                                    <p:animEffect transition="out" filter="fade">
                                      <p:cBhvr>
                                        <p:cTn id="12" dur="500" tmFilter="0, 0; .2, .5; .8, .5; 1, 0"/>
                                        <p:tgtEl>
                                          <p:spTgt spid="7"/>
                                        </p:tgtEl>
                                      </p:cBhvr>
                                    </p:animEffect>
                                    <p:animScale>
                                      <p:cBhvr>
                                        <p:cTn id="13" dur="250" autoRev="1" fill="hold"/>
                                        <p:tgtEl>
                                          <p:spTgt spid="7"/>
                                        </p:tgtEl>
                                      </p:cBhvr>
                                      <p:by x="105000" y="105000"/>
                                    </p:animScale>
                                  </p:childTnLst>
                                </p:cTn>
                              </p:par>
                              <p:par>
                                <p:cTn id="14" presetID="23" presetClass="entr" presetSubtype="528" fill="hold" grpId="0" nodeType="withEffect">
                                  <p:stCondLst>
                                    <p:cond delay="30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 calcmode="lin" valueType="num">
                                      <p:cBhvr>
                                        <p:cTn id="18" dur="500" fill="hold"/>
                                        <p:tgtEl>
                                          <p:spTgt spid="4"/>
                                        </p:tgtEl>
                                        <p:attrNameLst>
                                          <p:attrName>ppt_x</p:attrName>
                                        </p:attrNameLst>
                                      </p:cBhvr>
                                      <p:tavLst>
                                        <p:tav tm="0">
                                          <p:val>
                                            <p:fltVal val="0.5"/>
                                          </p:val>
                                        </p:tav>
                                        <p:tav tm="100000">
                                          <p:val>
                                            <p:strVal val="#ppt_x"/>
                                          </p:val>
                                        </p:tav>
                                      </p:tavLst>
                                    </p:anim>
                                    <p:anim calcmode="lin" valueType="num">
                                      <p:cBhvr>
                                        <p:cTn id="19" dur="500" fill="hold"/>
                                        <p:tgtEl>
                                          <p:spTgt spid="4"/>
                                        </p:tgtEl>
                                        <p:attrNameLst>
                                          <p:attrName>ppt_y</p:attrName>
                                        </p:attrNameLst>
                                      </p:cBhvr>
                                      <p:tavLst>
                                        <p:tav tm="0">
                                          <p:val>
                                            <p:fltVal val="0.5"/>
                                          </p:val>
                                        </p:tav>
                                        <p:tav tm="100000">
                                          <p:val>
                                            <p:strVal val="#ppt_y"/>
                                          </p:val>
                                        </p:tav>
                                      </p:tavLst>
                                    </p:anim>
                                  </p:childTnLst>
                                </p:cTn>
                              </p:par>
                              <p:par>
                                <p:cTn id="20" presetID="26" presetClass="emph" presetSubtype="0" fill="hold" grpId="1" nodeType="withEffect">
                                  <p:stCondLst>
                                    <p:cond delay="250"/>
                                  </p:stCondLst>
                                  <p:childTnLst>
                                    <p:animEffect transition="out" filter="fade">
                                      <p:cBhvr>
                                        <p:cTn id="21" dur="500" tmFilter="0, 0; .2, .5; .8, .5; 1, 0"/>
                                        <p:tgtEl>
                                          <p:spTgt spid="4"/>
                                        </p:tgtEl>
                                      </p:cBhvr>
                                    </p:animEffect>
                                    <p:animScale>
                                      <p:cBhvr>
                                        <p:cTn id="22" dur="250" autoRev="1" fill="hold"/>
                                        <p:tgtEl>
                                          <p:spTgt spid="4"/>
                                        </p:tgtEl>
                                      </p:cBhvr>
                                      <p:by x="105000" y="105000"/>
                                    </p:animScale>
                                  </p:childTnLst>
                                </p:cTn>
                              </p:par>
                              <p:par>
                                <p:cTn id="23" presetID="23" presetClass="entr" presetSubtype="528" fill="hold" grpId="0" nodeType="withEffect">
                                  <p:stCondLst>
                                    <p:cond delay="50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 calcmode="lin" valueType="num">
                                      <p:cBhvr>
                                        <p:cTn id="27" dur="500" fill="hold"/>
                                        <p:tgtEl>
                                          <p:spTgt spid="6"/>
                                        </p:tgtEl>
                                        <p:attrNameLst>
                                          <p:attrName>ppt_x</p:attrName>
                                        </p:attrNameLst>
                                      </p:cBhvr>
                                      <p:tavLst>
                                        <p:tav tm="0">
                                          <p:val>
                                            <p:fltVal val="0.5"/>
                                          </p:val>
                                        </p:tav>
                                        <p:tav tm="100000">
                                          <p:val>
                                            <p:strVal val="#ppt_x"/>
                                          </p:val>
                                        </p:tav>
                                      </p:tavLst>
                                    </p:anim>
                                    <p:anim calcmode="lin" valueType="num">
                                      <p:cBhvr>
                                        <p:cTn id="28" dur="500" fill="hold"/>
                                        <p:tgtEl>
                                          <p:spTgt spid="6"/>
                                        </p:tgtEl>
                                        <p:attrNameLst>
                                          <p:attrName>ppt_y</p:attrName>
                                        </p:attrNameLst>
                                      </p:cBhvr>
                                      <p:tavLst>
                                        <p:tav tm="0">
                                          <p:val>
                                            <p:fltVal val="0.5"/>
                                          </p:val>
                                        </p:tav>
                                        <p:tav tm="100000">
                                          <p:val>
                                            <p:strVal val="#ppt_y"/>
                                          </p:val>
                                        </p:tav>
                                      </p:tavLst>
                                    </p:anim>
                                  </p:childTnLst>
                                </p:cTn>
                              </p:par>
                              <p:par>
                                <p:cTn id="29" presetID="26" presetClass="emph" presetSubtype="0" fill="hold" grpId="1" nodeType="withEffect">
                                  <p:stCondLst>
                                    <p:cond delay="250"/>
                                  </p:stCondLst>
                                  <p:childTnLst>
                                    <p:animEffect transition="out" filter="fade">
                                      <p:cBhvr>
                                        <p:cTn id="30" dur="500" tmFilter="0, 0; .2, .5; .8, .5; 1, 0"/>
                                        <p:tgtEl>
                                          <p:spTgt spid="6"/>
                                        </p:tgtEl>
                                      </p:cBhvr>
                                    </p:animEffect>
                                    <p:animScale>
                                      <p:cBhvr>
                                        <p:cTn id="31" dur="250" autoRev="1" fill="hold"/>
                                        <p:tgtEl>
                                          <p:spTgt spid="6"/>
                                        </p:tgtEl>
                                      </p:cBhvr>
                                      <p:by x="105000" y="105000"/>
                                    </p:animScale>
                                  </p:childTnLst>
                                </p:cTn>
                              </p:par>
                              <p:par>
                                <p:cTn id="32" presetID="23" presetClass="entr" presetSubtype="528" fill="hold" grpId="0" nodeType="withEffect">
                                  <p:stCondLst>
                                    <p:cond delay="700"/>
                                  </p:stCondLst>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ppt_w</p:attrName>
                                        </p:attrNameLst>
                                      </p:cBhvr>
                                      <p:tavLst>
                                        <p:tav tm="0">
                                          <p:val>
                                            <p:fltVal val="0"/>
                                          </p:val>
                                        </p:tav>
                                        <p:tav tm="100000">
                                          <p:val>
                                            <p:strVal val="#ppt_w"/>
                                          </p:val>
                                        </p:tav>
                                      </p:tavLst>
                                    </p:anim>
                                    <p:anim calcmode="lin" valueType="num">
                                      <p:cBhvr>
                                        <p:cTn id="35" dur="500" fill="hold"/>
                                        <p:tgtEl>
                                          <p:spTgt spid="5"/>
                                        </p:tgtEl>
                                        <p:attrNameLst>
                                          <p:attrName>ppt_h</p:attrName>
                                        </p:attrNameLst>
                                      </p:cBhvr>
                                      <p:tavLst>
                                        <p:tav tm="0">
                                          <p:val>
                                            <p:fltVal val="0"/>
                                          </p:val>
                                        </p:tav>
                                        <p:tav tm="100000">
                                          <p:val>
                                            <p:strVal val="#ppt_h"/>
                                          </p:val>
                                        </p:tav>
                                      </p:tavLst>
                                    </p:anim>
                                    <p:anim calcmode="lin" valueType="num">
                                      <p:cBhvr>
                                        <p:cTn id="36" dur="500" fill="hold"/>
                                        <p:tgtEl>
                                          <p:spTgt spid="5"/>
                                        </p:tgtEl>
                                        <p:attrNameLst>
                                          <p:attrName>ppt_x</p:attrName>
                                        </p:attrNameLst>
                                      </p:cBhvr>
                                      <p:tavLst>
                                        <p:tav tm="0">
                                          <p:val>
                                            <p:fltVal val="0.5"/>
                                          </p:val>
                                        </p:tav>
                                        <p:tav tm="100000">
                                          <p:val>
                                            <p:strVal val="#ppt_x"/>
                                          </p:val>
                                        </p:tav>
                                      </p:tavLst>
                                    </p:anim>
                                    <p:anim calcmode="lin" valueType="num">
                                      <p:cBhvr>
                                        <p:cTn id="37" dur="500" fill="hold"/>
                                        <p:tgtEl>
                                          <p:spTgt spid="5"/>
                                        </p:tgtEl>
                                        <p:attrNameLst>
                                          <p:attrName>ppt_y</p:attrName>
                                        </p:attrNameLst>
                                      </p:cBhvr>
                                      <p:tavLst>
                                        <p:tav tm="0">
                                          <p:val>
                                            <p:fltVal val="0.5"/>
                                          </p:val>
                                        </p:tav>
                                        <p:tav tm="100000">
                                          <p:val>
                                            <p:strVal val="#ppt_y"/>
                                          </p:val>
                                        </p:tav>
                                      </p:tavLst>
                                    </p:anim>
                                  </p:childTnLst>
                                </p:cTn>
                              </p:par>
                              <p:par>
                                <p:cTn id="38" presetID="26" presetClass="emph" presetSubtype="0" fill="hold" grpId="1" nodeType="withEffect">
                                  <p:stCondLst>
                                    <p:cond delay="250"/>
                                  </p:stCondLst>
                                  <p:childTnLst>
                                    <p:animEffect transition="out" filter="fade">
                                      <p:cBhvr>
                                        <p:cTn id="39" dur="500" tmFilter="0, 0; .2, .5; .8, .5; 1, 0"/>
                                        <p:tgtEl>
                                          <p:spTgt spid="5"/>
                                        </p:tgtEl>
                                      </p:cBhvr>
                                    </p:animEffect>
                                    <p:animScale>
                                      <p:cBhvr>
                                        <p:cTn id="40" dur="250" autoRev="1" fill="hold"/>
                                        <p:tgtEl>
                                          <p:spTgt spid="5"/>
                                        </p:tgtEl>
                                      </p:cBhvr>
                                      <p:by x="105000" y="105000"/>
                                    </p:animScale>
                                  </p:childTnLst>
                                </p:cTn>
                              </p:par>
                            </p:childTnLst>
                          </p:cTn>
                        </p:par>
                        <p:par>
                          <p:cTn id="41" fill="hold">
                            <p:stCondLst>
                              <p:cond delay="500"/>
                            </p:stCondLst>
                            <p:childTnLst>
                              <p:par>
                                <p:cTn id="42" presetID="23" presetClass="entr" presetSubtype="528"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500" fill="hold"/>
                                        <p:tgtEl>
                                          <p:spTgt spid="8"/>
                                        </p:tgtEl>
                                        <p:attrNameLst>
                                          <p:attrName>ppt_w</p:attrName>
                                        </p:attrNameLst>
                                      </p:cBhvr>
                                      <p:tavLst>
                                        <p:tav tm="0">
                                          <p:val>
                                            <p:fltVal val="0"/>
                                          </p:val>
                                        </p:tav>
                                        <p:tav tm="100000">
                                          <p:val>
                                            <p:strVal val="#ppt_w"/>
                                          </p:val>
                                        </p:tav>
                                      </p:tavLst>
                                    </p:anim>
                                    <p:anim calcmode="lin" valueType="num">
                                      <p:cBhvr>
                                        <p:cTn id="45" dur="500" fill="hold"/>
                                        <p:tgtEl>
                                          <p:spTgt spid="8"/>
                                        </p:tgtEl>
                                        <p:attrNameLst>
                                          <p:attrName>ppt_h</p:attrName>
                                        </p:attrNameLst>
                                      </p:cBhvr>
                                      <p:tavLst>
                                        <p:tav tm="0">
                                          <p:val>
                                            <p:fltVal val="0"/>
                                          </p:val>
                                        </p:tav>
                                        <p:tav tm="100000">
                                          <p:val>
                                            <p:strVal val="#ppt_h"/>
                                          </p:val>
                                        </p:tav>
                                      </p:tavLst>
                                    </p:anim>
                                    <p:anim calcmode="lin" valueType="num">
                                      <p:cBhvr>
                                        <p:cTn id="46" dur="500" fill="hold"/>
                                        <p:tgtEl>
                                          <p:spTgt spid="8"/>
                                        </p:tgtEl>
                                        <p:attrNameLst>
                                          <p:attrName>ppt_x</p:attrName>
                                        </p:attrNameLst>
                                      </p:cBhvr>
                                      <p:tavLst>
                                        <p:tav tm="0">
                                          <p:val>
                                            <p:fltVal val="0.5"/>
                                          </p:val>
                                        </p:tav>
                                        <p:tav tm="100000">
                                          <p:val>
                                            <p:strVal val="#ppt_x"/>
                                          </p:val>
                                        </p:tav>
                                      </p:tavLst>
                                    </p:anim>
                                    <p:anim calcmode="lin" valueType="num">
                                      <p:cBhvr>
                                        <p:cTn id="47" dur="500" fill="hold"/>
                                        <p:tgtEl>
                                          <p:spTgt spid="8"/>
                                        </p:tgtEl>
                                        <p:attrNameLst>
                                          <p:attrName>ppt_y</p:attrName>
                                        </p:attrNameLst>
                                      </p:cBhvr>
                                      <p:tavLst>
                                        <p:tav tm="0">
                                          <p:val>
                                            <p:fltVal val="0.5"/>
                                          </p:val>
                                        </p:tav>
                                        <p:tav tm="100000">
                                          <p:val>
                                            <p:strVal val="#ppt_y"/>
                                          </p:val>
                                        </p:tav>
                                      </p:tavLst>
                                    </p:anim>
                                  </p:childTnLst>
                                </p:cTn>
                              </p:par>
                              <p:par>
                                <p:cTn id="48" presetID="26" presetClass="emph" presetSubtype="0" fill="hold" grpId="1" nodeType="withEffect">
                                  <p:stCondLst>
                                    <p:cond delay="250"/>
                                  </p:stCondLst>
                                  <p:childTnLst>
                                    <p:animEffect transition="out" filter="fade">
                                      <p:cBhvr>
                                        <p:cTn id="49" dur="500" tmFilter="0, 0; .2, .5; .8, .5; 1, 0"/>
                                        <p:tgtEl>
                                          <p:spTgt spid="8"/>
                                        </p:tgtEl>
                                      </p:cBhvr>
                                    </p:animEffect>
                                    <p:animScale>
                                      <p:cBhvr>
                                        <p:cTn id="50" dur="250" autoRev="1" fill="hold"/>
                                        <p:tgtEl>
                                          <p:spTgt spid="8"/>
                                        </p:tgtEl>
                                      </p:cBhvr>
                                      <p:by x="105000" y="105000"/>
                                    </p:animScale>
                                  </p:childTnLst>
                                </p:cTn>
                              </p:par>
                              <p:par>
                                <p:cTn id="51" presetID="23" presetClass="entr" presetSubtype="528" fill="hold" grpId="0" nodeType="withEffect">
                                  <p:stCondLst>
                                    <p:cond delay="50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anim calcmode="lin" valueType="num">
                                      <p:cBhvr>
                                        <p:cTn id="55" dur="500" fill="hold"/>
                                        <p:tgtEl>
                                          <p:spTgt spid="9"/>
                                        </p:tgtEl>
                                        <p:attrNameLst>
                                          <p:attrName>ppt_x</p:attrName>
                                        </p:attrNameLst>
                                      </p:cBhvr>
                                      <p:tavLst>
                                        <p:tav tm="0">
                                          <p:val>
                                            <p:fltVal val="0.5"/>
                                          </p:val>
                                        </p:tav>
                                        <p:tav tm="100000">
                                          <p:val>
                                            <p:strVal val="#ppt_x"/>
                                          </p:val>
                                        </p:tav>
                                      </p:tavLst>
                                    </p:anim>
                                    <p:anim calcmode="lin" valueType="num">
                                      <p:cBhvr>
                                        <p:cTn id="56" dur="500" fill="hold"/>
                                        <p:tgtEl>
                                          <p:spTgt spid="9"/>
                                        </p:tgtEl>
                                        <p:attrNameLst>
                                          <p:attrName>ppt_y</p:attrName>
                                        </p:attrNameLst>
                                      </p:cBhvr>
                                      <p:tavLst>
                                        <p:tav tm="0">
                                          <p:val>
                                            <p:fltVal val="0.5"/>
                                          </p:val>
                                        </p:tav>
                                        <p:tav tm="100000">
                                          <p:val>
                                            <p:strVal val="#ppt_y"/>
                                          </p:val>
                                        </p:tav>
                                      </p:tavLst>
                                    </p:anim>
                                  </p:childTnLst>
                                </p:cTn>
                              </p:par>
                              <p:par>
                                <p:cTn id="57" presetID="26" presetClass="emph" presetSubtype="0" fill="hold" grpId="1" nodeType="withEffect">
                                  <p:stCondLst>
                                    <p:cond delay="250"/>
                                  </p:stCondLst>
                                  <p:childTnLst>
                                    <p:animEffect transition="out" filter="fade">
                                      <p:cBhvr>
                                        <p:cTn id="58" dur="500" tmFilter="0, 0; .2, .5; .8, .5; 1, 0"/>
                                        <p:tgtEl>
                                          <p:spTgt spid="9"/>
                                        </p:tgtEl>
                                      </p:cBhvr>
                                    </p:animEffect>
                                    <p:animScale>
                                      <p:cBhvr>
                                        <p:cTn id="59" dur="250" autoRev="1" fill="hold"/>
                                        <p:tgtEl>
                                          <p:spTgt spid="9"/>
                                        </p:tgtEl>
                                      </p:cBhvr>
                                      <p:by x="105000" y="105000"/>
                                    </p:animScale>
                                  </p:childTnLst>
                                </p:cTn>
                              </p:par>
                            </p:childTnLst>
                          </p:cTn>
                        </p:par>
                        <p:par>
                          <p:cTn id="60" fill="hold">
                            <p:stCondLst>
                              <p:cond delay="1000"/>
                            </p:stCondLst>
                            <p:childTnLst>
                              <p:par>
                                <p:cTn id="61" presetID="23" presetClass="entr" presetSubtype="528" fill="hold" grpId="0" nodeType="after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500" fill="hold"/>
                                        <p:tgtEl>
                                          <p:spTgt spid="10"/>
                                        </p:tgtEl>
                                        <p:attrNameLst>
                                          <p:attrName>ppt_w</p:attrName>
                                        </p:attrNameLst>
                                      </p:cBhvr>
                                      <p:tavLst>
                                        <p:tav tm="0">
                                          <p:val>
                                            <p:fltVal val="0"/>
                                          </p:val>
                                        </p:tav>
                                        <p:tav tm="100000">
                                          <p:val>
                                            <p:strVal val="#ppt_w"/>
                                          </p:val>
                                        </p:tav>
                                      </p:tavLst>
                                    </p:anim>
                                    <p:anim calcmode="lin" valueType="num">
                                      <p:cBhvr>
                                        <p:cTn id="64" dur="500" fill="hold"/>
                                        <p:tgtEl>
                                          <p:spTgt spid="10"/>
                                        </p:tgtEl>
                                        <p:attrNameLst>
                                          <p:attrName>ppt_h</p:attrName>
                                        </p:attrNameLst>
                                      </p:cBhvr>
                                      <p:tavLst>
                                        <p:tav tm="0">
                                          <p:val>
                                            <p:fltVal val="0"/>
                                          </p:val>
                                        </p:tav>
                                        <p:tav tm="100000">
                                          <p:val>
                                            <p:strVal val="#ppt_h"/>
                                          </p:val>
                                        </p:tav>
                                      </p:tavLst>
                                    </p:anim>
                                    <p:anim calcmode="lin" valueType="num">
                                      <p:cBhvr>
                                        <p:cTn id="65" dur="500" fill="hold"/>
                                        <p:tgtEl>
                                          <p:spTgt spid="10"/>
                                        </p:tgtEl>
                                        <p:attrNameLst>
                                          <p:attrName>ppt_x</p:attrName>
                                        </p:attrNameLst>
                                      </p:cBhvr>
                                      <p:tavLst>
                                        <p:tav tm="0">
                                          <p:val>
                                            <p:fltVal val="0.5"/>
                                          </p:val>
                                        </p:tav>
                                        <p:tav tm="100000">
                                          <p:val>
                                            <p:strVal val="#ppt_x"/>
                                          </p:val>
                                        </p:tav>
                                      </p:tavLst>
                                    </p:anim>
                                    <p:anim calcmode="lin" valueType="num">
                                      <p:cBhvr>
                                        <p:cTn id="66" dur="500" fill="hold"/>
                                        <p:tgtEl>
                                          <p:spTgt spid="10"/>
                                        </p:tgtEl>
                                        <p:attrNameLst>
                                          <p:attrName>ppt_y</p:attrName>
                                        </p:attrNameLst>
                                      </p:cBhvr>
                                      <p:tavLst>
                                        <p:tav tm="0">
                                          <p:val>
                                            <p:fltVal val="0.5"/>
                                          </p:val>
                                        </p:tav>
                                        <p:tav tm="100000">
                                          <p:val>
                                            <p:strVal val="#ppt_y"/>
                                          </p:val>
                                        </p:tav>
                                      </p:tavLst>
                                    </p:anim>
                                  </p:childTnLst>
                                </p:cTn>
                              </p:par>
                              <p:par>
                                <p:cTn id="67" presetID="26" presetClass="emph" presetSubtype="0" fill="hold" grpId="1" nodeType="withEffect">
                                  <p:stCondLst>
                                    <p:cond delay="250"/>
                                  </p:stCondLst>
                                  <p:childTnLst>
                                    <p:animEffect transition="out" filter="fade">
                                      <p:cBhvr>
                                        <p:cTn id="68" dur="500" tmFilter="0, 0; .2, .5; .8, .5; 1, 0"/>
                                        <p:tgtEl>
                                          <p:spTgt spid="10"/>
                                        </p:tgtEl>
                                      </p:cBhvr>
                                    </p:animEffect>
                                    <p:animScale>
                                      <p:cBhvr>
                                        <p:cTn id="69" dur="250" autoRev="1" fill="hold"/>
                                        <p:tgtEl>
                                          <p:spTgt spid="10"/>
                                        </p:tgtEl>
                                      </p:cBhvr>
                                      <p:by x="105000" y="105000"/>
                                    </p:animScale>
                                  </p:childTnLst>
                                </p:cTn>
                              </p:par>
                              <p:par>
                                <p:cTn id="70" presetID="23" presetClass="entr" presetSubtype="528" fill="hold" grpId="0" nodeType="withEffect">
                                  <p:stCondLst>
                                    <p:cond delay="700"/>
                                  </p:stCondLst>
                                  <p:childTnLst>
                                    <p:set>
                                      <p:cBhvr>
                                        <p:cTn id="71" dur="1" fill="hold">
                                          <p:stCondLst>
                                            <p:cond delay="0"/>
                                          </p:stCondLst>
                                        </p:cTn>
                                        <p:tgtEl>
                                          <p:spTgt spid="11"/>
                                        </p:tgtEl>
                                        <p:attrNameLst>
                                          <p:attrName>style.visibility</p:attrName>
                                        </p:attrNameLst>
                                      </p:cBhvr>
                                      <p:to>
                                        <p:strVal val="visible"/>
                                      </p:to>
                                    </p:set>
                                    <p:anim calcmode="lin" valueType="num">
                                      <p:cBhvr>
                                        <p:cTn id="72" dur="500" fill="hold"/>
                                        <p:tgtEl>
                                          <p:spTgt spid="11"/>
                                        </p:tgtEl>
                                        <p:attrNameLst>
                                          <p:attrName>ppt_w</p:attrName>
                                        </p:attrNameLst>
                                      </p:cBhvr>
                                      <p:tavLst>
                                        <p:tav tm="0">
                                          <p:val>
                                            <p:fltVal val="0"/>
                                          </p:val>
                                        </p:tav>
                                        <p:tav tm="100000">
                                          <p:val>
                                            <p:strVal val="#ppt_w"/>
                                          </p:val>
                                        </p:tav>
                                      </p:tavLst>
                                    </p:anim>
                                    <p:anim calcmode="lin" valueType="num">
                                      <p:cBhvr>
                                        <p:cTn id="73" dur="500" fill="hold"/>
                                        <p:tgtEl>
                                          <p:spTgt spid="11"/>
                                        </p:tgtEl>
                                        <p:attrNameLst>
                                          <p:attrName>ppt_h</p:attrName>
                                        </p:attrNameLst>
                                      </p:cBhvr>
                                      <p:tavLst>
                                        <p:tav tm="0">
                                          <p:val>
                                            <p:fltVal val="0"/>
                                          </p:val>
                                        </p:tav>
                                        <p:tav tm="100000">
                                          <p:val>
                                            <p:strVal val="#ppt_h"/>
                                          </p:val>
                                        </p:tav>
                                      </p:tavLst>
                                    </p:anim>
                                    <p:anim calcmode="lin" valueType="num">
                                      <p:cBhvr>
                                        <p:cTn id="74" dur="500" fill="hold"/>
                                        <p:tgtEl>
                                          <p:spTgt spid="11"/>
                                        </p:tgtEl>
                                        <p:attrNameLst>
                                          <p:attrName>ppt_x</p:attrName>
                                        </p:attrNameLst>
                                      </p:cBhvr>
                                      <p:tavLst>
                                        <p:tav tm="0">
                                          <p:val>
                                            <p:fltVal val="0.5"/>
                                          </p:val>
                                        </p:tav>
                                        <p:tav tm="100000">
                                          <p:val>
                                            <p:strVal val="#ppt_x"/>
                                          </p:val>
                                        </p:tav>
                                      </p:tavLst>
                                    </p:anim>
                                    <p:anim calcmode="lin" valueType="num">
                                      <p:cBhvr>
                                        <p:cTn id="75" dur="500" fill="hold"/>
                                        <p:tgtEl>
                                          <p:spTgt spid="11"/>
                                        </p:tgtEl>
                                        <p:attrNameLst>
                                          <p:attrName>ppt_y</p:attrName>
                                        </p:attrNameLst>
                                      </p:cBhvr>
                                      <p:tavLst>
                                        <p:tav tm="0">
                                          <p:val>
                                            <p:fltVal val="0.5"/>
                                          </p:val>
                                        </p:tav>
                                        <p:tav tm="100000">
                                          <p:val>
                                            <p:strVal val="#ppt_y"/>
                                          </p:val>
                                        </p:tav>
                                      </p:tavLst>
                                    </p:anim>
                                  </p:childTnLst>
                                </p:cTn>
                              </p:par>
                              <p:par>
                                <p:cTn id="76" presetID="26" presetClass="emph" presetSubtype="0" fill="hold" grpId="1" nodeType="withEffect">
                                  <p:stCondLst>
                                    <p:cond delay="250"/>
                                  </p:stCondLst>
                                  <p:childTnLst>
                                    <p:animEffect transition="out" filter="fade">
                                      <p:cBhvr>
                                        <p:cTn id="77" dur="500" tmFilter="0, 0; .2, .5; .8, .5; 1, 0"/>
                                        <p:tgtEl>
                                          <p:spTgt spid="11"/>
                                        </p:tgtEl>
                                      </p:cBhvr>
                                    </p:animEffect>
                                    <p:animScale>
                                      <p:cBhvr>
                                        <p:cTn id="78" dur="250" autoRev="1" fill="hold"/>
                                        <p:tgtEl>
                                          <p:spTgt spid="11"/>
                                        </p:tgtEl>
                                      </p:cBhvr>
                                      <p:by x="105000" y="105000"/>
                                    </p:animScale>
                                  </p:childTnLst>
                                </p:cTn>
                              </p:par>
                              <p:par>
                                <p:cTn id="79" presetID="23" presetClass="entr" presetSubtype="528" fill="hold" grpId="0" nodeType="withEffect">
                                  <p:stCondLst>
                                    <p:cond delay="300"/>
                                  </p:stCondLst>
                                  <p:childTnLst>
                                    <p:set>
                                      <p:cBhvr>
                                        <p:cTn id="80" dur="1" fill="hold">
                                          <p:stCondLst>
                                            <p:cond delay="0"/>
                                          </p:stCondLst>
                                        </p:cTn>
                                        <p:tgtEl>
                                          <p:spTgt spid="12"/>
                                        </p:tgtEl>
                                        <p:attrNameLst>
                                          <p:attrName>style.visibility</p:attrName>
                                        </p:attrNameLst>
                                      </p:cBhvr>
                                      <p:to>
                                        <p:strVal val="visible"/>
                                      </p:to>
                                    </p:set>
                                    <p:anim calcmode="lin" valueType="num">
                                      <p:cBhvr>
                                        <p:cTn id="81" dur="500" fill="hold"/>
                                        <p:tgtEl>
                                          <p:spTgt spid="12"/>
                                        </p:tgtEl>
                                        <p:attrNameLst>
                                          <p:attrName>ppt_w</p:attrName>
                                        </p:attrNameLst>
                                      </p:cBhvr>
                                      <p:tavLst>
                                        <p:tav tm="0">
                                          <p:val>
                                            <p:fltVal val="0"/>
                                          </p:val>
                                        </p:tav>
                                        <p:tav tm="100000">
                                          <p:val>
                                            <p:strVal val="#ppt_w"/>
                                          </p:val>
                                        </p:tav>
                                      </p:tavLst>
                                    </p:anim>
                                    <p:anim calcmode="lin" valueType="num">
                                      <p:cBhvr>
                                        <p:cTn id="82" dur="500" fill="hold"/>
                                        <p:tgtEl>
                                          <p:spTgt spid="12"/>
                                        </p:tgtEl>
                                        <p:attrNameLst>
                                          <p:attrName>ppt_h</p:attrName>
                                        </p:attrNameLst>
                                      </p:cBhvr>
                                      <p:tavLst>
                                        <p:tav tm="0">
                                          <p:val>
                                            <p:fltVal val="0"/>
                                          </p:val>
                                        </p:tav>
                                        <p:tav tm="100000">
                                          <p:val>
                                            <p:strVal val="#ppt_h"/>
                                          </p:val>
                                        </p:tav>
                                      </p:tavLst>
                                    </p:anim>
                                    <p:anim calcmode="lin" valueType="num">
                                      <p:cBhvr>
                                        <p:cTn id="83" dur="500" fill="hold"/>
                                        <p:tgtEl>
                                          <p:spTgt spid="12"/>
                                        </p:tgtEl>
                                        <p:attrNameLst>
                                          <p:attrName>ppt_x</p:attrName>
                                        </p:attrNameLst>
                                      </p:cBhvr>
                                      <p:tavLst>
                                        <p:tav tm="0">
                                          <p:val>
                                            <p:fltVal val="0.5"/>
                                          </p:val>
                                        </p:tav>
                                        <p:tav tm="100000">
                                          <p:val>
                                            <p:strVal val="#ppt_x"/>
                                          </p:val>
                                        </p:tav>
                                      </p:tavLst>
                                    </p:anim>
                                    <p:anim calcmode="lin" valueType="num">
                                      <p:cBhvr>
                                        <p:cTn id="84" dur="500" fill="hold"/>
                                        <p:tgtEl>
                                          <p:spTgt spid="12"/>
                                        </p:tgtEl>
                                        <p:attrNameLst>
                                          <p:attrName>ppt_y</p:attrName>
                                        </p:attrNameLst>
                                      </p:cBhvr>
                                      <p:tavLst>
                                        <p:tav tm="0">
                                          <p:val>
                                            <p:fltVal val="0.5"/>
                                          </p:val>
                                        </p:tav>
                                        <p:tav tm="100000">
                                          <p:val>
                                            <p:strVal val="#ppt_y"/>
                                          </p:val>
                                        </p:tav>
                                      </p:tavLst>
                                    </p:anim>
                                  </p:childTnLst>
                                </p:cTn>
                              </p:par>
                              <p:par>
                                <p:cTn id="85" presetID="26" presetClass="emph" presetSubtype="0" fill="hold" grpId="1" nodeType="withEffect">
                                  <p:stCondLst>
                                    <p:cond delay="250"/>
                                  </p:stCondLst>
                                  <p:childTnLst>
                                    <p:animEffect transition="out" filter="fade">
                                      <p:cBhvr>
                                        <p:cTn id="86" dur="500" tmFilter="0, 0; .2, .5; .8, .5; 1, 0"/>
                                        <p:tgtEl>
                                          <p:spTgt spid="12"/>
                                        </p:tgtEl>
                                      </p:cBhvr>
                                    </p:animEffect>
                                    <p:animScale>
                                      <p:cBhvr>
                                        <p:cTn id="87" dur="250" autoRev="1" fill="hold"/>
                                        <p:tgtEl>
                                          <p:spTgt spid="12"/>
                                        </p:tgtEl>
                                      </p:cBhvr>
                                      <p:by x="105000" y="105000"/>
                                    </p:animScale>
                                  </p:childTnLst>
                                </p:cTn>
                              </p:par>
                              <p:par>
                                <p:cTn id="88" presetID="23" presetClass="entr" presetSubtype="528" fill="hold" grpId="0" nodeType="withEffect">
                                  <p:stCondLst>
                                    <p:cond delay="500"/>
                                  </p:stCondLst>
                                  <p:childTnLst>
                                    <p:set>
                                      <p:cBhvr>
                                        <p:cTn id="89" dur="1" fill="hold">
                                          <p:stCondLst>
                                            <p:cond delay="0"/>
                                          </p:stCondLst>
                                        </p:cTn>
                                        <p:tgtEl>
                                          <p:spTgt spid="14"/>
                                        </p:tgtEl>
                                        <p:attrNameLst>
                                          <p:attrName>style.visibility</p:attrName>
                                        </p:attrNameLst>
                                      </p:cBhvr>
                                      <p:to>
                                        <p:strVal val="visible"/>
                                      </p:to>
                                    </p:set>
                                    <p:anim calcmode="lin" valueType="num">
                                      <p:cBhvr>
                                        <p:cTn id="90" dur="500" fill="hold"/>
                                        <p:tgtEl>
                                          <p:spTgt spid="14"/>
                                        </p:tgtEl>
                                        <p:attrNameLst>
                                          <p:attrName>ppt_w</p:attrName>
                                        </p:attrNameLst>
                                      </p:cBhvr>
                                      <p:tavLst>
                                        <p:tav tm="0">
                                          <p:val>
                                            <p:fltVal val="0"/>
                                          </p:val>
                                        </p:tav>
                                        <p:tav tm="100000">
                                          <p:val>
                                            <p:strVal val="#ppt_w"/>
                                          </p:val>
                                        </p:tav>
                                      </p:tavLst>
                                    </p:anim>
                                    <p:anim calcmode="lin" valueType="num">
                                      <p:cBhvr>
                                        <p:cTn id="91" dur="500" fill="hold"/>
                                        <p:tgtEl>
                                          <p:spTgt spid="14"/>
                                        </p:tgtEl>
                                        <p:attrNameLst>
                                          <p:attrName>ppt_h</p:attrName>
                                        </p:attrNameLst>
                                      </p:cBhvr>
                                      <p:tavLst>
                                        <p:tav tm="0">
                                          <p:val>
                                            <p:fltVal val="0"/>
                                          </p:val>
                                        </p:tav>
                                        <p:tav tm="100000">
                                          <p:val>
                                            <p:strVal val="#ppt_h"/>
                                          </p:val>
                                        </p:tav>
                                      </p:tavLst>
                                    </p:anim>
                                    <p:anim calcmode="lin" valueType="num">
                                      <p:cBhvr>
                                        <p:cTn id="92" dur="500" fill="hold"/>
                                        <p:tgtEl>
                                          <p:spTgt spid="14"/>
                                        </p:tgtEl>
                                        <p:attrNameLst>
                                          <p:attrName>ppt_x</p:attrName>
                                        </p:attrNameLst>
                                      </p:cBhvr>
                                      <p:tavLst>
                                        <p:tav tm="0">
                                          <p:val>
                                            <p:fltVal val="0.5"/>
                                          </p:val>
                                        </p:tav>
                                        <p:tav tm="100000">
                                          <p:val>
                                            <p:strVal val="#ppt_x"/>
                                          </p:val>
                                        </p:tav>
                                      </p:tavLst>
                                    </p:anim>
                                    <p:anim calcmode="lin" valueType="num">
                                      <p:cBhvr>
                                        <p:cTn id="93" dur="500" fill="hold"/>
                                        <p:tgtEl>
                                          <p:spTgt spid="14"/>
                                        </p:tgtEl>
                                        <p:attrNameLst>
                                          <p:attrName>ppt_y</p:attrName>
                                        </p:attrNameLst>
                                      </p:cBhvr>
                                      <p:tavLst>
                                        <p:tav tm="0">
                                          <p:val>
                                            <p:fltVal val="0.5"/>
                                          </p:val>
                                        </p:tav>
                                        <p:tav tm="100000">
                                          <p:val>
                                            <p:strVal val="#ppt_y"/>
                                          </p:val>
                                        </p:tav>
                                      </p:tavLst>
                                    </p:anim>
                                  </p:childTnLst>
                                </p:cTn>
                              </p:par>
                              <p:par>
                                <p:cTn id="94" presetID="26" presetClass="emph" presetSubtype="0" fill="hold" grpId="1" nodeType="withEffect">
                                  <p:stCondLst>
                                    <p:cond delay="250"/>
                                  </p:stCondLst>
                                  <p:childTnLst>
                                    <p:animEffect transition="out" filter="fade">
                                      <p:cBhvr>
                                        <p:cTn id="95" dur="500" tmFilter="0, 0; .2, .5; .8, .5; 1, 0"/>
                                        <p:tgtEl>
                                          <p:spTgt spid="14"/>
                                        </p:tgtEl>
                                      </p:cBhvr>
                                    </p:animEffect>
                                    <p:animScale>
                                      <p:cBhvr>
                                        <p:cTn id="96"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4" grpId="0" animBg="1"/>
      <p:bldP spid="14"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4.1.jpg"/>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rot="-823017">
            <a:off x="1289127" y="1175172"/>
            <a:ext cx="2286000" cy="10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descr="4.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375913">
            <a:off x="2790672" y="943223"/>
            <a:ext cx="3357563" cy="127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descr="4.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37763" y="1392516"/>
            <a:ext cx="3233738"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descr="4.4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138295">
            <a:off x="4167770" y="1305176"/>
            <a:ext cx="2690812"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descr="4.55.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678224">
            <a:off x="4546155" y="2046694"/>
            <a:ext cx="3021012"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p:cNvPicPr>
            <a:picLocks noChangeAspect="1"/>
          </p:cNvPicPr>
          <p:nvPr/>
        </p:nvPicPr>
        <p:blipFill>
          <a:blip r:embed="rId6"/>
          <a:stretch>
            <a:fillRect/>
          </a:stretch>
        </p:blipFill>
        <p:spPr>
          <a:xfrm>
            <a:off x="1488890" y="2533982"/>
            <a:ext cx="5119252" cy="931456"/>
          </a:xfrm>
          <a:prstGeom prst="rect">
            <a:avLst/>
          </a:prstGeom>
        </p:spPr>
      </p:pic>
      <p:pic>
        <p:nvPicPr>
          <p:cNvPr id="11" name="图片 10"/>
          <p:cNvPicPr>
            <a:picLocks noChangeAspect="1"/>
          </p:cNvPicPr>
          <p:nvPr/>
        </p:nvPicPr>
        <p:blipFill>
          <a:blip r:embed="rId7"/>
          <a:stretch>
            <a:fillRect/>
          </a:stretch>
        </p:blipFill>
        <p:spPr>
          <a:xfrm>
            <a:off x="2528693" y="3230786"/>
            <a:ext cx="4389382" cy="636142"/>
          </a:xfrm>
          <a:prstGeom prst="rect">
            <a:avLst/>
          </a:prstGeom>
        </p:spPr>
      </p:pic>
      <p:pic>
        <p:nvPicPr>
          <p:cNvPr id="9" name="图片 8"/>
          <p:cNvPicPr>
            <a:picLocks noChangeAspect="1"/>
          </p:cNvPicPr>
          <p:nvPr/>
        </p:nvPicPr>
        <p:blipFill>
          <a:blip r:embed="rId8"/>
          <a:stretch>
            <a:fillRect/>
          </a:stretch>
        </p:blipFill>
        <p:spPr>
          <a:xfrm>
            <a:off x="3627577" y="3465438"/>
            <a:ext cx="3687848" cy="801952"/>
          </a:xfrm>
          <a:prstGeom prst="rect">
            <a:avLst/>
          </a:prstGeom>
        </p:spPr>
      </p:pic>
      <p:sp>
        <p:nvSpPr>
          <p:cNvPr id="14" name="TextBox 38"/>
          <p:cNvSpPr txBox="1">
            <a:spLocks noChangeArrowheads="1"/>
          </p:cNvSpPr>
          <p:nvPr/>
        </p:nvSpPr>
        <p:spPr bwMode="auto">
          <a:xfrm>
            <a:off x="8442102" y="5184568"/>
            <a:ext cx="335273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99CC00"/>
              </a:buClr>
              <a:buSzPct val="150000"/>
              <a:buChar char="•"/>
              <a:defRPr sz="2400">
                <a:solidFill>
                  <a:srgbClr val="003399"/>
                </a:solidFill>
                <a:latin typeface="Calibri" panose="020F0502020204030204" pitchFamily="34" charset="0"/>
              </a:defRPr>
            </a:lvl1pPr>
            <a:lvl2pPr marL="742950" indent="-285750">
              <a:spcBef>
                <a:spcPct val="20000"/>
              </a:spcBef>
              <a:buClr>
                <a:srgbClr val="99CC00"/>
              </a:buClr>
              <a:buSzPct val="150000"/>
              <a:buChar char="•"/>
              <a:defRPr sz="2000">
                <a:solidFill>
                  <a:srgbClr val="003399"/>
                </a:solidFill>
                <a:latin typeface="Calibri" panose="020F0502020204030204" pitchFamily="34" charset="0"/>
              </a:defRPr>
            </a:lvl2pPr>
            <a:lvl3pPr marL="1143000" indent="-228600">
              <a:spcBef>
                <a:spcPct val="20000"/>
              </a:spcBef>
              <a:buClr>
                <a:srgbClr val="99CC00"/>
              </a:buClr>
              <a:buSzPct val="150000"/>
              <a:buChar char="•"/>
              <a:defRPr>
                <a:solidFill>
                  <a:srgbClr val="003399"/>
                </a:solidFill>
                <a:latin typeface="Calibri" panose="020F0502020204030204" pitchFamily="34" charset="0"/>
              </a:defRPr>
            </a:lvl3pPr>
            <a:lvl4pPr marL="1600200" indent="-228600">
              <a:spcBef>
                <a:spcPct val="20000"/>
              </a:spcBef>
              <a:buClr>
                <a:srgbClr val="99CC00"/>
              </a:buClr>
              <a:buChar char="–"/>
              <a:defRPr sz="1600">
                <a:solidFill>
                  <a:srgbClr val="003399"/>
                </a:solidFill>
                <a:latin typeface="Calibri" panose="020F0502020204030204" pitchFamily="34" charset="0"/>
              </a:defRPr>
            </a:lvl4pPr>
            <a:lvl5pPr marL="2057400" indent="-228600">
              <a:spcBef>
                <a:spcPct val="20000"/>
              </a:spcBef>
              <a:buClr>
                <a:srgbClr val="99CC00"/>
              </a:buClr>
              <a:buChar char="»"/>
              <a:defRPr sz="1600">
                <a:solidFill>
                  <a:srgbClr val="003399"/>
                </a:solidFill>
                <a:latin typeface="Calibri" panose="020F0502020204030204" pitchFamily="34" charset="0"/>
              </a:defRPr>
            </a:lvl5pPr>
            <a:lvl6pPr marL="2514600" indent="-228600" eaLnBrk="0" fontAlgn="base" hangingPunct="0">
              <a:spcBef>
                <a:spcPct val="20000"/>
              </a:spcBef>
              <a:spcAft>
                <a:spcPct val="0"/>
              </a:spcAft>
              <a:buClr>
                <a:srgbClr val="99CC00"/>
              </a:buClr>
              <a:buChar char="»"/>
              <a:defRPr sz="1600">
                <a:solidFill>
                  <a:srgbClr val="003399"/>
                </a:solidFill>
                <a:latin typeface="Calibri" panose="020F0502020204030204" pitchFamily="34" charset="0"/>
              </a:defRPr>
            </a:lvl6pPr>
            <a:lvl7pPr marL="2971800" indent="-228600" eaLnBrk="0" fontAlgn="base" hangingPunct="0">
              <a:spcBef>
                <a:spcPct val="20000"/>
              </a:spcBef>
              <a:spcAft>
                <a:spcPct val="0"/>
              </a:spcAft>
              <a:buClr>
                <a:srgbClr val="99CC00"/>
              </a:buClr>
              <a:buChar char="»"/>
              <a:defRPr sz="1600">
                <a:solidFill>
                  <a:srgbClr val="003399"/>
                </a:solidFill>
                <a:latin typeface="Calibri" panose="020F0502020204030204" pitchFamily="34" charset="0"/>
              </a:defRPr>
            </a:lvl7pPr>
            <a:lvl8pPr marL="3429000" indent="-228600" eaLnBrk="0" fontAlgn="base" hangingPunct="0">
              <a:spcBef>
                <a:spcPct val="20000"/>
              </a:spcBef>
              <a:spcAft>
                <a:spcPct val="0"/>
              </a:spcAft>
              <a:buClr>
                <a:srgbClr val="99CC00"/>
              </a:buClr>
              <a:buChar char="»"/>
              <a:defRPr sz="1600">
                <a:solidFill>
                  <a:srgbClr val="003399"/>
                </a:solidFill>
                <a:latin typeface="Calibri" panose="020F0502020204030204" pitchFamily="34" charset="0"/>
              </a:defRPr>
            </a:lvl8pPr>
            <a:lvl9pPr marL="3886200" indent="-228600" eaLnBrk="0" fontAlgn="base" hangingPunct="0">
              <a:spcBef>
                <a:spcPct val="20000"/>
              </a:spcBef>
              <a:spcAft>
                <a:spcPct val="0"/>
              </a:spcAft>
              <a:buClr>
                <a:srgbClr val="99CC00"/>
              </a:buClr>
              <a:buChar char="»"/>
              <a:defRPr sz="1600">
                <a:solidFill>
                  <a:srgbClr val="003399"/>
                </a:solidFill>
                <a:latin typeface="Calibri" panose="020F0502020204030204" pitchFamily="34" charset="0"/>
              </a:defRPr>
            </a:lvl9pPr>
          </a:lstStyle>
          <a:p>
            <a:pPr eaLnBrk="1" hangingPunct="1">
              <a:spcBef>
                <a:spcPct val="0"/>
              </a:spcBef>
              <a:buClrTx/>
              <a:buSzTx/>
              <a:buFontTx/>
              <a:buNone/>
            </a:pPr>
            <a:r>
              <a:rPr lang="zh-CN" altLang="en-US" sz="1600" dirty="0" smtClean="0">
                <a:solidFill>
                  <a:srgbClr val="0070C0"/>
                </a:solidFill>
                <a:latin typeface="微软雅黑" panose="020B0503020204020204" charset="-122"/>
                <a:ea typeface="微软雅黑" panose="020B0503020204020204" charset="-122"/>
                <a:cs typeface="Heiti SC Light" charset="-122"/>
              </a:rPr>
              <a:t>资源库</a:t>
            </a:r>
            <a:r>
              <a:rPr lang="zh-CN" altLang="en-US" sz="1600" dirty="0">
                <a:solidFill>
                  <a:srgbClr val="0070C0"/>
                </a:solidFill>
                <a:latin typeface="微软雅黑" panose="020B0503020204020204" charset="-122"/>
                <a:ea typeface="微软雅黑" panose="020B0503020204020204" charset="-122"/>
                <a:cs typeface="Heiti SC Light" charset="-122"/>
              </a:rPr>
              <a:t>多</a:t>
            </a:r>
            <a:r>
              <a:rPr lang="zh-CN" altLang="en-US" sz="1600" dirty="0" smtClean="0">
                <a:solidFill>
                  <a:srgbClr val="0070C0"/>
                </a:solidFill>
                <a:latin typeface="微软雅黑" panose="020B0503020204020204" charset="-122"/>
                <a:ea typeface="微软雅黑" panose="020B0503020204020204" charset="-122"/>
                <a:cs typeface="Heiti SC Light" charset="-122"/>
              </a:rPr>
              <a:t>，入口分散，难以使用</a:t>
            </a:r>
            <a:endParaRPr lang="zh-CN" altLang="en-US" sz="1600" dirty="0">
              <a:solidFill>
                <a:srgbClr val="0070C0"/>
              </a:solidFill>
              <a:latin typeface="微软雅黑" panose="020B0503020204020204" charset="-122"/>
              <a:ea typeface="微软雅黑" panose="020B0503020204020204" charset="-122"/>
              <a:cs typeface="Heiti SC Light" charset="-122"/>
            </a:endParaRPr>
          </a:p>
        </p:txBody>
      </p:sp>
      <p:pic>
        <p:nvPicPr>
          <p:cNvPr id="1026" name="Picture 2" descr="https://gimg2.baidu.com/image_search/src=http%3A%2F%2Fpic.ibaotu.com%2F01%2F81%2F58%2F38n888piCpQR.jpg%21w340&amp;refer=http%3A%2F%2Fpic.ibaotu.com&amp;app=2002&amp;size=f9999,10000&amp;q=a80&amp;n=0&amp;g=0n&amp;fmt=auto?sec=1656052558&amp;t=6a4ef71da589c94f586353a53b3fc3b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34654" y="2182774"/>
            <a:ext cx="2829065" cy="2829066"/>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9462977" y="2225306"/>
            <a:ext cx="903767" cy="275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250" fill="hold"/>
                                        <p:tgtEl>
                                          <p:spTgt spid="3"/>
                                        </p:tgtEl>
                                        <p:attrNameLst>
                                          <p:attrName>ppt_w</p:attrName>
                                        </p:attrNameLst>
                                      </p:cBhvr>
                                      <p:tavLst>
                                        <p:tav tm="0">
                                          <p:val>
                                            <p:fltVal val="0"/>
                                          </p:val>
                                        </p:tav>
                                        <p:tav tm="100000">
                                          <p:val>
                                            <p:strVal val="#ppt_w"/>
                                          </p:val>
                                        </p:tav>
                                      </p:tavLst>
                                    </p:anim>
                                    <p:anim calcmode="lin" valueType="num">
                                      <p:cBhvr>
                                        <p:cTn id="14" dur="250" fill="hold"/>
                                        <p:tgtEl>
                                          <p:spTgt spid="3"/>
                                        </p:tgtEl>
                                        <p:attrNameLst>
                                          <p:attrName>ppt_h</p:attrName>
                                        </p:attrNameLst>
                                      </p:cBhvr>
                                      <p:tavLst>
                                        <p:tav tm="0">
                                          <p:val>
                                            <p:fltVal val="0"/>
                                          </p:val>
                                        </p:tav>
                                        <p:tav tm="100000">
                                          <p:val>
                                            <p:strVal val="#ppt_h"/>
                                          </p:val>
                                        </p:tav>
                                      </p:tavLst>
                                    </p:anim>
                                    <p:animEffect transition="in" filter="fade">
                                      <p:cBhvr>
                                        <p:cTn id="15" dur="250"/>
                                        <p:tgtEl>
                                          <p:spTgt spid="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250" fill="hold"/>
                                        <p:tgtEl>
                                          <p:spTgt spid="5"/>
                                        </p:tgtEl>
                                        <p:attrNameLst>
                                          <p:attrName>ppt_w</p:attrName>
                                        </p:attrNameLst>
                                      </p:cBhvr>
                                      <p:tavLst>
                                        <p:tav tm="0">
                                          <p:val>
                                            <p:fltVal val="0"/>
                                          </p:val>
                                        </p:tav>
                                        <p:tav tm="100000">
                                          <p:val>
                                            <p:strVal val="#ppt_w"/>
                                          </p:val>
                                        </p:tav>
                                      </p:tavLst>
                                    </p:anim>
                                    <p:anim calcmode="lin" valueType="num">
                                      <p:cBhvr>
                                        <p:cTn id="20" dur="250" fill="hold"/>
                                        <p:tgtEl>
                                          <p:spTgt spid="5"/>
                                        </p:tgtEl>
                                        <p:attrNameLst>
                                          <p:attrName>ppt_h</p:attrName>
                                        </p:attrNameLst>
                                      </p:cBhvr>
                                      <p:tavLst>
                                        <p:tav tm="0">
                                          <p:val>
                                            <p:fltVal val="0"/>
                                          </p:val>
                                        </p:tav>
                                        <p:tav tm="100000">
                                          <p:val>
                                            <p:strVal val="#ppt_h"/>
                                          </p:val>
                                        </p:tav>
                                      </p:tavLst>
                                    </p:anim>
                                    <p:animEffect transition="in" filter="fade">
                                      <p:cBhvr>
                                        <p:cTn id="21" dur="250"/>
                                        <p:tgtEl>
                                          <p:spTgt spid="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250" fill="hold"/>
                                        <p:tgtEl>
                                          <p:spTgt spid="6"/>
                                        </p:tgtEl>
                                        <p:attrNameLst>
                                          <p:attrName>ppt_w</p:attrName>
                                        </p:attrNameLst>
                                      </p:cBhvr>
                                      <p:tavLst>
                                        <p:tav tm="0">
                                          <p:val>
                                            <p:fltVal val="0"/>
                                          </p:val>
                                        </p:tav>
                                        <p:tav tm="100000">
                                          <p:val>
                                            <p:strVal val="#ppt_w"/>
                                          </p:val>
                                        </p:tav>
                                      </p:tavLst>
                                    </p:anim>
                                    <p:anim calcmode="lin" valueType="num">
                                      <p:cBhvr>
                                        <p:cTn id="26" dur="250" fill="hold"/>
                                        <p:tgtEl>
                                          <p:spTgt spid="6"/>
                                        </p:tgtEl>
                                        <p:attrNameLst>
                                          <p:attrName>ppt_h</p:attrName>
                                        </p:attrNameLst>
                                      </p:cBhvr>
                                      <p:tavLst>
                                        <p:tav tm="0">
                                          <p:val>
                                            <p:fltVal val="0"/>
                                          </p:val>
                                        </p:tav>
                                        <p:tav tm="100000">
                                          <p:val>
                                            <p:strVal val="#ppt_h"/>
                                          </p:val>
                                        </p:tav>
                                      </p:tavLst>
                                    </p:anim>
                                    <p:animEffect transition="in" filter="fade">
                                      <p:cBhvr>
                                        <p:cTn id="27" dur="250"/>
                                        <p:tgtEl>
                                          <p:spTgt spid="6"/>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250" fill="hold"/>
                                        <p:tgtEl>
                                          <p:spTgt spid="7"/>
                                        </p:tgtEl>
                                        <p:attrNameLst>
                                          <p:attrName>ppt_w</p:attrName>
                                        </p:attrNameLst>
                                      </p:cBhvr>
                                      <p:tavLst>
                                        <p:tav tm="0">
                                          <p:val>
                                            <p:fltVal val="0"/>
                                          </p:val>
                                        </p:tav>
                                        <p:tav tm="100000">
                                          <p:val>
                                            <p:strVal val="#ppt_w"/>
                                          </p:val>
                                        </p:tav>
                                      </p:tavLst>
                                    </p:anim>
                                    <p:anim calcmode="lin" valueType="num">
                                      <p:cBhvr>
                                        <p:cTn id="32" dur="250" fill="hold"/>
                                        <p:tgtEl>
                                          <p:spTgt spid="7"/>
                                        </p:tgtEl>
                                        <p:attrNameLst>
                                          <p:attrName>ppt_h</p:attrName>
                                        </p:attrNameLst>
                                      </p:cBhvr>
                                      <p:tavLst>
                                        <p:tav tm="0">
                                          <p:val>
                                            <p:fltVal val="0"/>
                                          </p:val>
                                        </p:tav>
                                        <p:tav tm="100000">
                                          <p:val>
                                            <p:strVal val="#ppt_h"/>
                                          </p:val>
                                        </p:tav>
                                      </p:tavLst>
                                    </p:anim>
                                    <p:animEffect transition="in" filter="fade">
                                      <p:cBhvr>
                                        <p:cTn id="33" dur="250"/>
                                        <p:tgtEl>
                                          <p:spTgt spid="7"/>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250" fill="hold"/>
                                        <p:tgtEl>
                                          <p:spTgt spid="10"/>
                                        </p:tgtEl>
                                        <p:attrNameLst>
                                          <p:attrName>ppt_w</p:attrName>
                                        </p:attrNameLst>
                                      </p:cBhvr>
                                      <p:tavLst>
                                        <p:tav tm="0">
                                          <p:val>
                                            <p:fltVal val="0"/>
                                          </p:val>
                                        </p:tav>
                                        <p:tav tm="100000">
                                          <p:val>
                                            <p:strVal val="#ppt_w"/>
                                          </p:val>
                                        </p:tav>
                                      </p:tavLst>
                                    </p:anim>
                                    <p:anim calcmode="lin" valueType="num">
                                      <p:cBhvr>
                                        <p:cTn id="38" dur="250" fill="hold"/>
                                        <p:tgtEl>
                                          <p:spTgt spid="10"/>
                                        </p:tgtEl>
                                        <p:attrNameLst>
                                          <p:attrName>ppt_h</p:attrName>
                                        </p:attrNameLst>
                                      </p:cBhvr>
                                      <p:tavLst>
                                        <p:tav tm="0">
                                          <p:val>
                                            <p:fltVal val="0"/>
                                          </p:val>
                                        </p:tav>
                                        <p:tav tm="100000">
                                          <p:val>
                                            <p:strVal val="#ppt_h"/>
                                          </p:val>
                                        </p:tav>
                                      </p:tavLst>
                                    </p:anim>
                                    <p:animEffect transition="in" filter="fade">
                                      <p:cBhvr>
                                        <p:cTn id="39" dur="250"/>
                                        <p:tgtEl>
                                          <p:spTgt spid="10"/>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250" fill="hold"/>
                                        <p:tgtEl>
                                          <p:spTgt spid="11"/>
                                        </p:tgtEl>
                                        <p:attrNameLst>
                                          <p:attrName>ppt_w</p:attrName>
                                        </p:attrNameLst>
                                      </p:cBhvr>
                                      <p:tavLst>
                                        <p:tav tm="0">
                                          <p:val>
                                            <p:fltVal val="0"/>
                                          </p:val>
                                        </p:tav>
                                        <p:tav tm="100000">
                                          <p:val>
                                            <p:strVal val="#ppt_w"/>
                                          </p:val>
                                        </p:tav>
                                      </p:tavLst>
                                    </p:anim>
                                    <p:anim calcmode="lin" valueType="num">
                                      <p:cBhvr>
                                        <p:cTn id="44" dur="250" fill="hold"/>
                                        <p:tgtEl>
                                          <p:spTgt spid="11"/>
                                        </p:tgtEl>
                                        <p:attrNameLst>
                                          <p:attrName>ppt_h</p:attrName>
                                        </p:attrNameLst>
                                      </p:cBhvr>
                                      <p:tavLst>
                                        <p:tav tm="0">
                                          <p:val>
                                            <p:fltVal val="0"/>
                                          </p:val>
                                        </p:tav>
                                        <p:tav tm="100000">
                                          <p:val>
                                            <p:strVal val="#ppt_h"/>
                                          </p:val>
                                        </p:tav>
                                      </p:tavLst>
                                    </p:anim>
                                    <p:animEffect transition="in" filter="fade">
                                      <p:cBhvr>
                                        <p:cTn id="45" dur="250"/>
                                        <p:tgtEl>
                                          <p:spTgt spid="11"/>
                                        </p:tgtEl>
                                      </p:cBhvr>
                                    </p:animEffect>
                                  </p:childTnLst>
                                </p:cTn>
                              </p:par>
                            </p:childTnLst>
                          </p:cTn>
                        </p:par>
                        <p:par>
                          <p:cTn id="46" fill="hold">
                            <p:stCondLst>
                              <p:cond delay="3500"/>
                            </p:stCondLst>
                            <p:childTnLst>
                              <p:par>
                                <p:cTn id="47" presetID="53" presetClass="entr" presetSubtype="16" fill="hold" nodeType="after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250" fill="hold"/>
                                        <p:tgtEl>
                                          <p:spTgt spid="9"/>
                                        </p:tgtEl>
                                        <p:attrNameLst>
                                          <p:attrName>ppt_w</p:attrName>
                                        </p:attrNameLst>
                                      </p:cBhvr>
                                      <p:tavLst>
                                        <p:tav tm="0">
                                          <p:val>
                                            <p:fltVal val="0"/>
                                          </p:val>
                                        </p:tav>
                                        <p:tav tm="100000">
                                          <p:val>
                                            <p:strVal val="#ppt_w"/>
                                          </p:val>
                                        </p:tav>
                                      </p:tavLst>
                                    </p:anim>
                                    <p:anim calcmode="lin" valueType="num">
                                      <p:cBhvr>
                                        <p:cTn id="50" dur="250" fill="hold"/>
                                        <p:tgtEl>
                                          <p:spTgt spid="9"/>
                                        </p:tgtEl>
                                        <p:attrNameLst>
                                          <p:attrName>ppt_h</p:attrName>
                                        </p:attrNameLst>
                                      </p:cBhvr>
                                      <p:tavLst>
                                        <p:tav tm="0">
                                          <p:val>
                                            <p:fltVal val="0"/>
                                          </p:val>
                                        </p:tav>
                                        <p:tav tm="100000">
                                          <p:val>
                                            <p:strVal val="#ppt_h"/>
                                          </p:val>
                                        </p:tav>
                                      </p:tavLst>
                                    </p:anim>
                                    <p:animEffect transition="in" filter="fade">
                                      <p:cBhvr>
                                        <p:cTn id="51"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182543" y="970293"/>
            <a:ext cx="9413446" cy="1977922"/>
          </a:xfrm>
          <a:prstGeom prst="rect">
            <a:avLst/>
          </a:prstGeom>
          <a:ln w="19050">
            <a:noFill/>
          </a:ln>
          <a:effectLst>
            <a:outerShdw blurRad="292100" dist="139700" dir="2700000" algn="tl" rotWithShape="0">
              <a:srgbClr val="333333">
                <a:alpha val="65000"/>
              </a:srgbClr>
            </a:outerShdw>
          </a:effectLst>
        </p:spPr>
      </p:pic>
      <p:pic>
        <p:nvPicPr>
          <p:cNvPr id="3" name="图片 2"/>
          <p:cNvPicPr>
            <a:picLocks noChangeAspect="1"/>
          </p:cNvPicPr>
          <p:nvPr/>
        </p:nvPicPr>
        <p:blipFill>
          <a:blip r:embed="rId2"/>
          <a:stretch>
            <a:fillRect/>
          </a:stretch>
        </p:blipFill>
        <p:spPr>
          <a:xfrm>
            <a:off x="6195463" y="5377940"/>
            <a:ext cx="1935095" cy="757361"/>
          </a:xfrm>
          <a:prstGeom prst="rect">
            <a:avLst/>
          </a:prstGeom>
        </p:spPr>
      </p:pic>
      <p:pic>
        <p:nvPicPr>
          <p:cNvPr id="4" name="图片 3"/>
          <p:cNvPicPr>
            <a:picLocks noChangeAspect="1"/>
          </p:cNvPicPr>
          <p:nvPr/>
        </p:nvPicPr>
        <p:blipFill>
          <a:blip r:embed="rId3"/>
          <a:stretch>
            <a:fillRect/>
          </a:stretch>
        </p:blipFill>
        <p:spPr>
          <a:xfrm>
            <a:off x="3891269" y="5459732"/>
            <a:ext cx="1935095" cy="707873"/>
          </a:xfrm>
          <a:prstGeom prst="rect">
            <a:avLst/>
          </a:prstGeom>
        </p:spPr>
      </p:pic>
      <p:pic>
        <p:nvPicPr>
          <p:cNvPr id="5" name="图片 4"/>
          <p:cNvPicPr>
            <a:picLocks noChangeAspect="1"/>
          </p:cNvPicPr>
          <p:nvPr/>
        </p:nvPicPr>
        <p:blipFill>
          <a:blip r:embed="rId4"/>
          <a:stretch>
            <a:fillRect/>
          </a:stretch>
        </p:blipFill>
        <p:spPr>
          <a:xfrm>
            <a:off x="8674752" y="5413174"/>
            <a:ext cx="1791153" cy="782562"/>
          </a:xfrm>
          <a:prstGeom prst="rect">
            <a:avLst/>
          </a:prstGeom>
        </p:spPr>
      </p:pic>
      <p:pic>
        <p:nvPicPr>
          <p:cNvPr id="6" name="图片 5"/>
          <p:cNvPicPr>
            <a:picLocks noChangeAspect="1"/>
          </p:cNvPicPr>
          <p:nvPr/>
        </p:nvPicPr>
        <p:blipFill>
          <a:blip r:embed="rId5"/>
          <a:stretch>
            <a:fillRect/>
          </a:stretch>
        </p:blipFill>
        <p:spPr>
          <a:xfrm>
            <a:off x="1271742" y="5377940"/>
            <a:ext cx="2398473" cy="704928"/>
          </a:xfrm>
          <a:prstGeom prst="rect">
            <a:avLst/>
          </a:prstGeom>
        </p:spPr>
      </p:pic>
      <p:sp>
        <p:nvSpPr>
          <p:cNvPr id="7" name="圆角矩形 6"/>
          <p:cNvSpPr/>
          <p:nvPr/>
        </p:nvSpPr>
        <p:spPr>
          <a:xfrm>
            <a:off x="2425148" y="2546811"/>
            <a:ext cx="3737113" cy="327991"/>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2744816" y="160567"/>
            <a:ext cx="6288901" cy="523220"/>
          </a:xfrm>
          <a:prstGeom prst="rect">
            <a:avLst/>
          </a:prstGeom>
          <a:noFill/>
        </p:spPr>
        <p:txBody>
          <a:bodyPr wrap="none" rtlCol="0">
            <a:spAutoFit/>
            <a:scene3d>
              <a:camera prst="orthographicFront"/>
              <a:lightRig rig="threePt" dir="t"/>
            </a:scene3d>
            <a:sp3d contourW="12700"/>
          </a:bodyPr>
          <a:lstStyle/>
          <a:p>
            <a:pPr lvl="0" algn="ctr">
              <a:defRPr/>
            </a:pPr>
            <a:r>
              <a:rPr lang="zh-CN" altLang="zh-CN" sz="2800" b="1" dirty="0" smtClean="0">
                <a:solidFill>
                  <a:schemeClr val="tx1">
                    <a:lumMod val="85000"/>
                    <a:lumOff val="15000"/>
                  </a:schemeClr>
                </a:solidFill>
                <a:cs typeface="+mn-ea"/>
              </a:rPr>
              <a:t>不</a:t>
            </a:r>
            <a:r>
              <a:rPr lang="zh-CN" altLang="zh-CN" sz="2800" b="1" dirty="0">
                <a:solidFill>
                  <a:schemeClr val="tx1">
                    <a:lumMod val="85000"/>
                    <a:lumOff val="15000"/>
                  </a:schemeClr>
                </a:solidFill>
                <a:cs typeface="+mn-ea"/>
              </a:rPr>
              <a:t>同数据库的多种信息资源的统一检索</a:t>
            </a:r>
            <a:endParaRPr lang="zh-CN" altLang="en-US" sz="2800" b="1" dirty="0">
              <a:solidFill>
                <a:schemeClr val="tx1">
                  <a:lumMod val="85000"/>
                  <a:lumOff val="15000"/>
                </a:schemeClr>
              </a:solidFill>
              <a:cs typeface="+mn-ea"/>
              <a:sym typeface="+mn-lt"/>
            </a:endParaRPr>
          </a:p>
        </p:txBody>
      </p:sp>
      <p:pic>
        <p:nvPicPr>
          <p:cNvPr id="9" name="图片 8"/>
          <p:cNvPicPr>
            <a:picLocks noChangeAspect="1"/>
          </p:cNvPicPr>
          <p:nvPr/>
        </p:nvPicPr>
        <p:blipFill>
          <a:blip r:embed="rId6"/>
          <a:stretch>
            <a:fillRect/>
          </a:stretch>
        </p:blipFill>
        <p:spPr>
          <a:xfrm>
            <a:off x="1182543" y="3064158"/>
            <a:ext cx="9413446" cy="1806016"/>
          </a:xfrm>
          <a:prstGeom prst="rect">
            <a:avLst/>
          </a:prstGeom>
          <a:ln>
            <a:noFill/>
          </a:ln>
          <a:effectLst>
            <a:outerShdw blurRad="292100" dist="139700" dir="2700000" algn="tl" rotWithShape="0">
              <a:srgbClr val="333333">
                <a:alpha val="65000"/>
              </a:srgbClr>
            </a:outerShdw>
          </a:effectLst>
        </p:spPr>
      </p:pic>
      <p:sp>
        <p:nvSpPr>
          <p:cNvPr id="10" name="圆角矩形 9"/>
          <p:cNvSpPr/>
          <p:nvPr/>
        </p:nvSpPr>
        <p:spPr>
          <a:xfrm>
            <a:off x="2425147" y="4524733"/>
            <a:ext cx="3737113" cy="327991"/>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500"/>
                                        <p:tgtEl>
                                          <p:spTgt spid="6"/>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par>
                          <p:cTn id="20" fill="hold">
                            <p:stCondLst>
                              <p:cond delay="1000"/>
                            </p:stCondLst>
                            <p:childTnLst>
                              <p:par>
                                <p:cTn id="21" presetID="21" presetClass="entr" presetSubtype="1"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heel(1)">
                                      <p:cBhvr>
                                        <p:cTn id="23" dur="500"/>
                                        <p:tgtEl>
                                          <p:spTgt spid="3"/>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stretch>
            <a:fillRect/>
          </a:stretch>
        </p:blipFill>
        <p:spPr>
          <a:xfrm>
            <a:off x="1541446" y="1967111"/>
            <a:ext cx="8854883" cy="2088191"/>
          </a:xfrm>
          <a:prstGeom prst="rect">
            <a:avLst/>
          </a:prstGeom>
          <a:ln>
            <a:noFill/>
          </a:ln>
          <a:effectLst>
            <a:outerShdw blurRad="292100" dist="139700" dir="2700000" algn="tl" rotWithShape="0">
              <a:srgbClr val="333333">
                <a:alpha val="65000"/>
              </a:srgbClr>
            </a:outerShdw>
          </a:effectLst>
        </p:spPr>
      </p:pic>
      <p:sp>
        <p:nvSpPr>
          <p:cNvPr id="4" name="圆角矩形 3"/>
          <p:cNvSpPr/>
          <p:nvPr/>
        </p:nvSpPr>
        <p:spPr>
          <a:xfrm>
            <a:off x="2792897" y="3737686"/>
            <a:ext cx="3120886" cy="317616"/>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2"/>
          <a:stretch>
            <a:fillRect/>
          </a:stretch>
        </p:blipFill>
        <p:spPr>
          <a:xfrm>
            <a:off x="4500011" y="5505995"/>
            <a:ext cx="2937752" cy="807882"/>
          </a:xfrm>
          <a:prstGeom prst="rect">
            <a:avLst/>
          </a:prstGeom>
        </p:spPr>
      </p:pic>
      <p:sp>
        <p:nvSpPr>
          <p:cNvPr id="8" name="下箭头 7"/>
          <p:cNvSpPr/>
          <p:nvPr/>
        </p:nvSpPr>
        <p:spPr>
          <a:xfrm>
            <a:off x="3754137" y="4395387"/>
            <a:ext cx="395451" cy="934279"/>
          </a:xfrm>
          <a:prstGeom prst="downArrow">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3"/>
          <a:stretch>
            <a:fillRect/>
          </a:stretch>
        </p:blipFill>
        <p:spPr>
          <a:xfrm>
            <a:off x="1762398" y="5591701"/>
            <a:ext cx="1991739" cy="722176"/>
          </a:xfrm>
          <a:prstGeom prst="rect">
            <a:avLst/>
          </a:prstGeom>
        </p:spPr>
      </p:pic>
      <p:sp>
        <p:nvSpPr>
          <p:cNvPr id="11" name="文本框 10"/>
          <p:cNvSpPr txBox="1"/>
          <p:nvPr/>
        </p:nvSpPr>
        <p:spPr>
          <a:xfrm>
            <a:off x="2731609" y="150627"/>
            <a:ext cx="6288901" cy="523220"/>
          </a:xfrm>
          <a:prstGeom prst="rect">
            <a:avLst/>
          </a:prstGeom>
          <a:noFill/>
        </p:spPr>
        <p:txBody>
          <a:bodyPr wrap="none" rtlCol="0">
            <a:spAutoFit/>
            <a:scene3d>
              <a:camera prst="orthographicFront"/>
              <a:lightRig rig="threePt" dir="t"/>
            </a:scene3d>
            <a:sp3d contourW="12700"/>
          </a:bodyPr>
          <a:lstStyle/>
          <a:p>
            <a:pPr lvl="0" algn="ctr">
              <a:defRPr/>
            </a:pPr>
            <a:r>
              <a:rPr lang="zh-CN" altLang="zh-CN" sz="2800" b="1" dirty="0" smtClean="0">
                <a:solidFill>
                  <a:schemeClr val="tx1">
                    <a:lumMod val="85000"/>
                    <a:lumOff val="15000"/>
                  </a:schemeClr>
                </a:solidFill>
                <a:cs typeface="+mn-ea"/>
              </a:rPr>
              <a:t>不</a:t>
            </a:r>
            <a:r>
              <a:rPr lang="zh-CN" altLang="zh-CN" sz="2800" b="1" dirty="0">
                <a:solidFill>
                  <a:schemeClr val="tx1">
                    <a:lumMod val="85000"/>
                    <a:lumOff val="15000"/>
                  </a:schemeClr>
                </a:solidFill>
                <a:cs typeface="+mn-ea"/>
              </a:rPr>
              <a:t>同数据库的多种信息资源的统一检索</a:t>
            </a:r>
            <a:endParaRPr lang="zh-CN" altLang="en-US" sz="2800" b="1" dirty="0">
              <a:solidFill>
                <a:schemeClr val="tx1">
                  <a:lumMod val="85000"/>
                  <a:lumOff val="15000"/>
                </a:schemeClr>
              </a:solidFill>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 calcmode="lin" valueType="num">
                                      <p:cBhvr>
                                        <p:cTn id="14" dur="1000" fill="hold"/>
                                        <p:tgtEl>
                                          <p:spTgt spid="10"/>
                                        </p:tgtEl>
                                        <p:attrNameLst>
                                          <p:attrName>style.rotation</p:attrName>
                                        </p:attrNameLst>
                                      </p:cBhvr>
                                      <p:tavLst>
                                        <p:tav tm="0">
                                          <p:val>
                                            <p:fltVal val="90"/>
                                          </p:val>
                                        </p:tav>
                                        <p:tav tm="100000">
                                          <p:val>
                                            <p:fltVal val="0"/>
                                          </p:val>
                                        </p:tav>
                                      </p:tavLst>
                                    </p:anim>
                                    <p:animEffect transition="in" filter="fade">
                                      <p:cBhvr>
                                        <p:cTn id="15" dur="1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399775" y="506788"/>
            <a:ext cx="5543824" cy="4312602"/>
          </a:xfrm>
          <a:prstGeom prst="rect">
            <a:avLst/>
          </a:prstGeom>
          <a:ln>
            <a:noFill/>
          </a:ln>
          <a:effectLst>
            <a:outerShdw blurRad="292100" dist="139700" dir="2700000" algn="tl" rotWithShape="0">
              <a:srgbClr val="333333">
                <a:alpha val="65000"/>
              </a:srgbClr>
            </a:outerShdw>
          </a:effectLst>
        </p:spPr>
      </p:pic>
      <p:pic>
        <p:nvPicPr>
          <p:cNvPr id="3" name="图片 2"/>
          <p:cNvPicPr>
            <a:picLocks noChangeAspect="1"/>
          </p:cNvPicPr>
          <p:nvPr/>
        </p:nvPicPr>
        <p:blipFill>
          <a:blip r:embed="rId2"/>
          <a:stretch>
            <a:fillRect/>
          </a:stretch>
        </p:blipFill>
        <p:spPr>
          <a:xfrm>
            <a:off x="4016587" y="1987853"/>
            <a:ext cx="8073271" cy="4403008"/>
          </a:xfrm>
          <a:prstGeom prst="rect">
            <a:avLst/>
          </a:prstGeom>
          <a:ln>
            <a:noFill/>
          </a:ln>
          <a:effectLst>
            <a:outerShdw blurRad="292100" dist="139700" dir="2700000" algn="tl" rotWithShape="0">
              <a:srgbClr val="333333">
                <a:alpha val="65000"/>
              </a:srgbClr>
            </a:outerShdw>
          </a:effectLst>
        </p:spPr>
      </p:pic>
      <p:cxnSp>
        <p:nvCxnSpPr>
          <p:cNvPr id="5" name="曲线连接符 4"/>
          <p:cNvCxnSpPr/>
          <p:nvPr/>
        </p:nvCxnSpPr>
        <p:spPr>
          <a:xfrm>
            <a:off x="3558209" y="1103243"/>
            <a:ext cx="1222512" cy="884610"/>
          </a:xfrm>
          <a:prstGeom prst="curved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8202556" y="245178"/>
            <a:ext cx="3775394" cy="523220"/>
          </a:xfrm>
          <a:prstGeom prst="rect">
            <a:avLst/>
          </a:prstGeom>
          <a:noFill/>
        </p:spPr>
        <p:txBody>
          <a:bodyPr wrap="none" rtlCol="0">
            <a:spAutoFit/>
            <a:scene3d>
              <a:camera prst="orthographicFront"/>
              <a:lightRig rig="threePt" dir="t"/>
            </a:scene3d>
            <a:sp3d contourW="12700"/>
          </a:bodyPr>
          <a:lstStyle/>
          <a:p>
            <a:pPr lvl="0" algn="ctr">
              <a:defRPr/>
            </a:pPr>
            <a:r>
              <a:rPr lang="zh-CN" altLang="en-US" sz="2800" b="1" dirty="0" smtClean="0">
                <a:solidFill>
                  <a:schemeClr val="tx1">
                    <a:lumMod val="85000"/>
                    <a:lumOff val="15000"/>
                  </a:schemeClr>
                </a:solidFill>
                <a:cs typeface="+mn-ea"/>
              </a:rPr>
              <a:t>未购文献邮箱传递获取</a:t>
            </a:r>
            <a:endParaRPr lang="zh-CN" altLang="en-US" sz="2800" b="1" dirty="0">
              <a:solidFill>
                <a:schemeClr val="tx1">
                  <a:lumMod val="85000"/>
                  <a:lumOff val="15000"/>
                </a:schemeClr>
              </a:solidFill>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905786" y="3941507"/>
            <a:ext cx="6563416" cy="1408234"/>
          </a:xfrm>
          <a:prstGeom prst="rect">
            <a:avLst/>
          </a:prstGeom>
          <a:ln>
            <a:noFill/>
          </a:ln>
          <a:effectLst>
            <a:outerShdw blurRad="292100" dist="139700" dir="2700000" algn="tl" rotWithShape="0">
              <a:srgbClr val="333333">
                <a:alpha val="65000"/>
              </a:srgbClr>
            </a:outerShdw>
          </a:effectLst>
        </p:spPr>
      </p:pic>
      <p:pic>
        <p:nvPicPr>
          <p:cNvPr id="9" name="图片 8"/>
          <p:cNvPicPr>
            <a:picLocks noChangeAspect="1"/>
          </p:cNvPicPr>
          <p:nvPr/>
        </p:nvPicPr>
        <p:blipFill>
          <a:blip r:embed="rId2"/>
          <a:stretch>
            <a:fillRect/>
          </a:stretch>
        </p:blipFill>
        <p:spPr>
          <a:xfrm>
            <a:off x="869029" y="2354244"/>
            <a:ext cx="6636930" cy="1377288"/>
          </a:xfrm>
          <a:prstGeom prst="rect">
            <a:avLst/>
          </a:prstGeom>
          <a:ln>
            <a:noFill/>
          </a:ln>
          <a:effectLst>
            <a:outerShdw blurRad="292100" dist="139700" dir="2700000" algn="tl" rotWithShape="0">
              <a:srgbClr val="333333">
                <a:alpha val="65000"/>
              </a:srgbClr>
            </a:outerShdw>
          </a:effectLst>
        </p:spPr>
      </p:pic>
      <p:sp>
        <p:nvSpPr>
          <p:cNvPr id="15" name="圆角矩形 26"/>
          <p:cNvSpPr/>
          <p:nvPr/>
        </p:nvSpPr>
        <p:spPr>
          <a:xfrm>
            <a:off x="8047882" y="1003374"/>
            <a:ext cx="1719442" cy="471550"/>
          </a:xfrm>
          <a:prstGeom prst="roundRect">
            <a:avLst>
              <a:gd name="adj" fmla="val 50000"/>
            </a:avLst>
          </a:prstGeom>
          <a:gradFill>
            <a:gsLst>
              <a:gs pos="100000">
                <a:srgbClr val="FFC165"/>
              </a:gs>
              <a:gs pos="0">
                <a:srgbClr val="FF9A05"/>
              </a:gs>
            </a:gsLst>
            <a:lin ang="5400000" scaled="1"/>
          </a:gradFill>
          <a:ln w="28575" cap="flat">
            <a:gradFill>
              <a:gsLst>
                <a:gs pos="0">
                  <a:srgbClr val="FFC165"/>
                </a:gs>
                <a:gs pos="100000">
                  <a:srgbClr val="FF9A05"/>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vert="horz" wrap="square" lIns="68580" tIns="34290" rIns="68580" bIns="34290" numCol="1" anchor="t" anchorCtr="0" compatLnSpc="1"/>
          <a:lstStyle/>
          <a:p>
            <a:r>
              <a:rPr lang="zh-CN" altLang="en-US" sz="1600" b="1" dirty="0" smtClean="0">
                <a:solidFill>
                  <a:schemeClr val="bg1"/>
                </a:solidFill>
                <a:latin typeface="微软雅黑" panose="020B0503020204020204" charset="-122"/>
                <a:ea typeface="微软雅黑" panose="020B0503020204020204" charset="-122"/>
              </a:rPr>
              <a:t>对接馆藏</a:t>
            </a:r>
            <a:r>
              <a:rPr lang="en-US" altLang="zh-CN" sz="1600" b="1" dirty="0" smtClean="0">
                <a:solidFill>
                  <a:schemeClr val="bg1"/>
                </a:solidFill>
                <a:latin typeface="微软雅黑" panose="020B0503020204020204" charset="-122"/>
                <a:ea typeface="微软雅黑" panose="020B0503020204020204" charset="-122"/>
              </a:rPr>
              <a:t>OPAC</a:t>
            </a:r>
            <a:endParaRPr lang="zh-CN" altLang="en-US" sz="1600" b="1" dirty="0">
              <a:solidFill>
                <a:schemeClr val="bg1"/>
              </a:solidFill>
              <a:latin typeface="微软雅黑" panose="020B0503020204020204" charset="-122"/>
              <a:ea typeface="微软雅黑" panose="020B0503020204020204" charset="-122"/>
            </a:endParaRPr>
          </a:p>
        </p:txBody>
      </p:sp>
      <p:pic>
        <p:nvPicPr>
          <p:cNvPr id="14" name="图片 13"/>
          <p:cNvPicPr>
            <a:picLocks noChangeAspect="1"/>
          </p:cNvPicPr>
          <p:nvPr/>
        </p:nvPicPr>
        <p:blipFill>
          <a:blip r:embed="rId3"/>
          <a:stretch>
            <a:fillRect/>
          </a:stretch>
        </p:blipFill>
        <p:spPr>
          <a:xfrm>
            <a:off x="905786" y="775418"/>
            <a:ext cx="6563416" cy="1399012"/>
          </a:xfrm>
          <a:prstGeom prst="rect">
            <a:avLst/>
          </a:prstGeom>
          <a:ln>
            <a:noFill/>
          </a:ln>
          <a:effectLst>
            <a:outerShdw blurRad="292100" dist="139700" dir="2700000" algn="tl" rotWithShape="0">
              <a:srgbClr val="333333">
                <a:alpha val="65000"/>
              </a:srgbClr>
            </a:outerShdw>
          </a:effectLst>
        </p:spPr>
      </p:pic>
      <p:pic>
        <p:nvPicPr>
          <p:cNvPr id="19" name="图片 18"/>
          <p:cNvPicPr>
            <a:picLocks noChangeAspect="1"/>
          </p:cNvPicPr>
          <p:nvPr/>
        </p:nvPicPr>
        <p:blipFill>
          <a:blip r:embed="rId4"/>
          <a:stretch>
            <a:fillRect/>
          </a:stretch>
        </p:blipFill>
        <p:spPr>
          <a:xfrm>
            <a:off x="869029" y="5559716"/>
            <a:ext cx="6636930" cy="1253693"/>
          </a:xfrm>
          <a:prstGeom prst="rect">
            <a:avLst/>
          </a:prstGeom>
          <a:ln>
            <a:noFill/>
          </a:ln>
          <a:effectLst>
            <a:outerShdw blurRad="292100" dist="139700" dir="2700000" algn="tl" rotWithShape="0">
              <a:srgbClr val="333333">
                <a:alpha val="65000"/>
              </a:srgbClr>
            </a:outerShdw>
          </a:effectLst>
        </p:spPr>
      </p:pic>
      <p:sp>
        <p:nvSpPr>
          <p:cNvPr id="22" name="圆角矩形 26"/>
          <p:cNvSpPr/>
          <p:nvPr/>
        </p:nvSpPr>
        <p:spPr>
          <a:xfrm>
            <a:off x="8160789" y="4206011"/>
            <a:ext cx="1719442" cy="471550"/>
          </a:xfrm>
          <a:prstGeom prst="roundRect">
            <a:avLst>
              <a:gd name="adj" fmla="val 50000"/>
            </a:avLst>
          </a:prstGeom>
          <a:solidFill>
            <a:srgbClr val="EA8181"/>
          </a:solidFill>
          <a:ln w="28575" cap="flat">
            <a:noFill/>
            <a:prstDash val="solid"/>
            <a:miter lim="800000"/>
          </a:ln>
          <a:effectLst>
            <a:outerShdw blurRad="228600" dist="228600" dir="5400000" algn="t" rotWithShape="0">
              <a:schemeClr val="tx1">
                <a:lumMod val="85000"/>
                <a:lumOff val="15000"/>
                <a:alpha val="28000"/>
              </a:schemeClr>
            </a:outerShdw>
          </a:effectLst>
        </p:spPr>
        <p:txBody>
          <a:bodyPr vert="horz" wrap="square" lIns="68580" tIns="34290" rIns="68580" bIns="34290" numCol="1" anchor="t" anchorCtr="0" compatLnSpc="1"/>
          <a:lstStyle/>
          <a:p>
            <a:pPr algn="ctr"/>
            <a:r>
              <a:rPr lang="zh-CN" altLang="en-US" sz="1600" b="1" dirty="0" smtClean="0">
                <a:solidFill>
                  <a:schemeClr val="bg1"/>
                </a:solidFill>
                <a:latin typeface="微软雅黑" panose="020B0503020204020204" charset="-122"/>
                <a:ea typeface="微软雅黑" panose="020B0503020204020204" charset="-122"/>
              </a:rPr>
              <a:t>对接读秀</a:t>
            </a:r>
            <a:endParaRPr lang="zh-CN" altLang="en-US" sz="1600" b="1" dirty="0">
              <a:solidFill>
                <a:schemeClr val="bg1"/>
              </a:solidFill>
              <a:latin typeface="微软雅黑" panose="020B0503020204020204" charset="-122"/>
              <a:ea typeface="微软雅黑" panose="020B0503020204020204" charset="-122"/>
            </a:endParaRPr>
          </a:p>
        </p:txBody>
      </p:sp>
      <p:sp>
        <p:nvSpPr>
          <p:cNvPr id="23" name="圆角矩形 26"/>
          <p:cNvSpPr/>
          <p:nvPr/>
        </p:nvSpPr>
        <p:spPr>
          <a:xfrm>
            <a:off x="8190132" y="5766791"/>
            <a:ext cx="1719442" cy="471550"/>
          </a:xfrm>
          <a:prstGeom prst="roundRect">
            <a:avLst>
              <a:gd name="adj" fmla="val 50000"/>
            </a:avLst>
          </a:prstGeom>
          <a:solidFill>
            <a:srgbClr val="05A9B9"/>
          </a:solidFill>
          <a:ln w="28575" cap="flat">
            <a:noFill/>
            <a:prstDash val="solid"/>
            <a:miter lim="800000"/>
          </a:ln>
          <a:effectLst>
            <a:outerShdw blurRad="228600" dist="228600" dir="5400000" algn="t" rotWithShape="0">
              <a:schemeClr val="tx1">
                <a:lumMod val="85000"/>
                <a:lumOff val="15000"/>
                <a:alpha val="28000"/>
              </a:schemeClr>
            </a:outerShdw>
          </a:effectLst>
        </p:spPr>
        <p:txBody>
          <a:bodyPr vert="horz" wrap="square" lIns="68580" tIns="34290" rIns="68580" bIns="34290" numCol="1" anchor="t" anchorCtr="0" compatLnSpc="1"/>
          <a:lstStyle/>
          <a:p>
            <a:pPr algn="ctr"/>
            <a:r>
              <a:rPr lang="zh-CN" altLang="en-US" sz="1600" b="1" dirty="0" smtClean="0">
                <a:solidFill>
                  <a:schemeClr val="bg1"/>
                </a:solidFill>
                <a:latin typeface="微软雅黑" panose="020B0503020204020204" charset="-122"/>
                <a:ea typeface="微软雅黑" panose="020B0503020204020204" charset="-122"/>
              </a:rPr>
              <a:t>对接百链</a:t>
            </a:r>
            <a:endParaRPr lang="zh-CN" altLang="en-US" sz="1600" b="1" dirty="0">
              <a:solidFill>
                <a:schemeClr val="bg1"/>
              </a:solidFill>
              <a:latin typeface="微软雅黑" panose="020B0503020204020204" charset="-122"/>
              <a:ea typeface="微软雅黑" panose="020B0503020204020204" charset="-122"/>
            </a:endParaRPr>
          </a:p>
        </p:txBody>
      </p:sp>
      <p:sp>
        <p:nvSpPr>
          <p:cNvPr id="24" name="圆角矩形 26"/>
          <p:cNvSpPr/>
          <p:nvPr/>
        </p:nvSpPr>
        <p:spPr>
          <a:xfrm>
            <a:off x="8098551" y="2645231"/>
            <a:ext cx="1902605" cy="471550"/>
          </a:xfrm>
          <a:prstGeom prst="roundRect">
            <a:avLst>
              <a:gd name="adj" fmla="val 50000"/>
            </a:avLst>
          </a:prstGeom>
          <a:solidFill>
            <a:srgbClr val="744486"/>
          </a:solidFill>
          <a:ln w="28575" cap="flat">
            <a:noFill/>
            <a:prstDash val="solid"/>
            <a:miter lim="800000"/>
          </a:ln>
          <a:effectLst>
            <a:outerShdw blurRad="228600" dist="228600" dir="5400000" algn="t" rotWithShape="0">
              <a:schemeClr val="tx1">
                <a:lumMod val="85000"/>
                <a:lumOff val="15000"/>
                <a:alpha val="28000"/>
              </a:schemeClr>
            </a:outerShdw>
          </a:effectLst>
        </p:spPr>
        <p:txBody>
          <a:bodyPr vert="horz" wrap="square" lIns="68580" tIns="34290" rIns="68580" bIns="34290" numCol="1" anchor="t" anchorCtr="0" compatLnSpc="1"/>
          <a:lstStyle/>
          <a:p>
            <a:pPr algn="ctr"/>
            <a:r>
              <a:rPr lang="zh-CN" altLang="en-US" sz="1600" b="1" dirty="0" smtClean="0">
                <a:solidFill>
                  <a:schemeClr val="bg1"/>
                </a:solidFill>
                <a:latin typeface="微软雅黑" panose="020B0503020204020204" charset="-122"/>
                <a:ea typeface="微软雅黑" panose="020B0503020204020204" charset="-122"/>
              </a:rPr>
              <a:t>对接第三方数据库</a:t>
            </a:r>
            <a:endParaRPr lang="zh-CN" altLang="en-US" sz="1600" b="1" dirty="0">
              <a:solidFill>
                <a:schemeClr val="bg1"/>
              </a:solidFill>
              <a:latin typeface="微软雅黑" panose="020B0503020204020204" charset="-122"/>
              <a:ea typeface="微软雅黑" panose="020B0503020204020204" charset="-122"/>
            </a:endParaRPr>
          </a:p>
        </p:txBody>
      </p:sp>
      <p:sp>
        <p:nvSpPr>
          <p:cNvPr id="25" name="文本框 24"/>
          <p:cNvSpPr txBox="1"/>
          <p:nvPr/>
        </p:nvSpPr>
        <p:spPr>
          <a:xfrm>
            <a:off x="2731608" y="150627"/>
            <a:ext cx="6288902" cy="523220"/>
          </a:xfrm>
          <a:prstGeom prst="rect">
            <a:avLst/>
          </a:prstGeom>
          <a:noFill/>
        </p:spPr>
        <p:txBody>
          <a:bodyPr wrap="none" rtlCol="0">
            <a:spAutoFit/>
            <a:scene3d>
              <a:camera prst="orthographicFront"/>
              <a:lightRig rig="threePt" dir="t"/>
            </a:scene3d>
            <a:sp3d contourW="12700"/>
          </a:bodyPr>
          <a:lstStyle/>
          <a:p>
            <a:pPr lvl="0" algn="ctr">
              <a:defRPr/>
            </a:pPr>
            <a:r>
              <a:rPr lang="zh-CN" altLang="en-US" sz="2800" b="1" dirty="0" smtClean="0">
                <a:solidFill>
                  <a:schemeClr val="tx1">
                    <a:lumMod val="85000"/>
                    <a:lumOff val="15000"/>
                  </a:schemeClr>
                </a:solidFill>
                <a:cs typeface="+mn-ea"/>
                <a:sym typeface="+mn-lt"/>
              </a:rPr>
              <a:t>已购文献直接链接，未购文献邮箱传递</a:t>
            </a:r>
            <a:endParaRPr lang="zh-CN" altLang="en-US" sz="2800" b="1" dirty="0">
              <a:solidFill>
                <a:schemeClr val="tx1">
                  <a:lumMod val="85000"/>
                  <a:lumOff val="15000"/>
                </a:schemeClr>
              </a:solidFill>
              <a:cs typeface="+mn-ea"/>
              <a:sym typeface="+mn-l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等腰三角形 21"/>
          <p:cNvSpPr/>
          <p:nvPr/>
        </p:nvSpPr>
        <p:spPr>
          <a:xfrm rot="19016716">
            <a:off x="-852899" y="3929233"/>
            <a:ext cx="1998880" cy="1195100"/>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 name="connsiteX0-73" fmla="*/ 302414 w 2287273"/>
              <a:gd name="connsiteY0-74" fmla="*/ 4366376 h 4366376"/>
              <a:gd name="connsiteX1-75" fmla="*/ 0 w 2287273"/>
              <a:gd name="connsiteY1-76" fmla="*/ 2964927 h 4366376"/>
              <a:gd name="connsiteX2-77" fmla="*/ 2287273 w 2287273"/>
              <a:gd name="connsiteY2-78" fmla="*/ 1 h 4366376"/>
              <a:gd name="connsiteX3-79" fmla="*/ 302414 w 2287273"/>
              <a:gd name="connsiteY3-80" fmla="*/ 4366376 h 4366376"/>
              <a:gd name="connsiteX0-81" fmla="*/ 0 w 1984859"/>
              <a:gd name="connsiteY0-82" fmla="*/ 5515943 h 5515943"/>
              <a:gd name="connsiteX1-83" fmla="*/ 728870 w 1984859"/>
              <a:gd name="connsiteY1-84" fmla="*/ -1 h 5515943"/>
              <a:gd name="connsiteX2-85" fmla="*/ 1984859 w 1984859"/>
              <a:gd name="connsiteY2-86" fmla="*/ 1149568 h 5515943"/>
              <a:gd name="connsiteX3-87" fmla="*/ 0 w 1984859"/>
              <a:gd name="connsiteY3-88" fmla="*/ 5515943 h 5515943"/>
              <a:gd name="connsiteX0-89" fmla="*/ 0 w 2743975"/>
              <a:gd name="connsiteY0-90" fmla="*/ 2971745 h 2971744"/>
              <a:gd name="connsiteX1-91" fmla="*/ 1487986 w 2743975"/>
              <a:gd name="connsiteY1-92" fmla="*/ -1 h 2971744"/>
              <a:gd name="connsiteX2-93" fmla="*/ 2743975 w 2743975"/>
              <a:gd name="connsiteY2-94" fmla="*/ 1149568 h 2971744"/>
              <a:gd name="connsiteX3-95" fmla="*/ 0 w 2743975"/>
              <a:gd name="connsiteY3-96" fmla="*/ 2971745 h 2971744"/>
              <a:gd name="connsiteX0-97" fmla="*/ 0 w 2761811"/>
              <a:gd name="connsiteY0-98" fmla="*/ 1441450 h 1441449"/>
              <a:gd name="connsiteX1-99" fmla="*/ 1505822 w 2761811"/>
              <a:gd name="connsiteY1-100" fmla="*/ -1 h 1441449"/>
              <a:gd name="connsiteX2-101" fmla="*/ 2761811 w 2761811"/>
              <a:gd name="connsiteY2-102" fmla="*/ 1149568 h 1441449"/>
              <a:gd name="connsiteX3-103" fmla="*/ 0 w 2761811"/>
              <a:gd name="connsiteY3-104" fmla="*/ 1441450 h 1441449"/>
              <a:gd name="connsiteX0-105" fmla="*/ 0 w 2970564"/>
              <a:gd name="connsiteY0-106" fmla="*/ 3027997 h 3027997"/>
              <a:gd name="connsiteX1-107" fmla="*/ 1714575 w 2970564"/>
              <a:gd name="connsiteY1-108" fmla="*/ -1 h 3027997"/>
              <a:gd name="connsiteX2-109" fmla="*/ 2970564 w 2970564"/>
              <a:gd name="connsiteY2-110" fmla="*/ 1149568 h 3027997"/>
              <a:gd name="connsiteX3-111" fmla="*/ 0 w 2970564"/>
              <a:gd name="connsiteY3-112" fmla="*/ 3027997 h 3027997"/>
            </a:gdLst>
            <a:ahLst/>
            <a:cxnLst>
              <a:cxn ang="0">
                <a:pos x="connsiteX0-1" y="connsiteY0-2"/>
              </a:cxn>
              <a:cxn ang="0">
                <a:pos x="connsiteX1-3" y="connsiteY1-4"/>
              </a:cxn>
              <a:cxn ang="0">
                <a:pos x="connsiteX2-5" y="connsiteY2-6"/>
              </a:cxn>
              <a:cxn ang="0">
                <a:pos x="connsiteX3-7" y="connsiteY3-8"/>
              </a:cxn>
            </a:cxnLst>
            <a:rect l="l" t="t" r="r" b="b"/>
            <a:pathLst>
              <a:path w="2970564" h="3027997">
                <a:moveTo>
                  <a:pt x="0" y="3027997"/>
                </a:moveTo>
                <a:lnTo>
                  <a:pt x="1714575" y="-1"/>
                </a:lnTo>
                <a:lnTo>
                  <a:pt x="2970564" y="1149568"/>
                </a:lnTo>
                <a:lnTo>
                  <a:pt x="0" y="3027997"/>
                </a:lnTo>
                <a:close/>
              </a:path>
            </a:pathLst>
          </a:custGeom>
          <a:gradFill>
            <a:gsLst>
              <a:gs pos="17000">
                <a:srgbClr val="FFFFFF">
                  <a:alpha val="0"/>
                </a:srgbClr>
              </a:gs>
              <a:gs pos="82000">
                <a:srgbClr val="92BFB5">
                  <a:alpha val="22000"/>
                </a:srgbClr>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等腰三角形 21"/>
          <p:cNvSpPr/>
          <p:nvPr/>
        </p:nvSpPr>
        <p:spPr>
          <a:xfrm rot="19016716">
            <a:off x="-311224" y="3993267"/>
            <a:ext cx="2436405" cy="2076611"/>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 name="connsiteX0-73" fmla="*/ 302414 w 2287273"/>
              <a:gd name="connsiteY0-74" fmla="*/ 4366376 h 4366376"/>
              <a:gd name="connsiteX1-75" fmla="*/ 0 w 2287273"/>
              <a:gd name="connsiteY1-76" fmla="*/ 2964927 h 4366376"/>
              <a:gd name="connsiteX2-77" fmla="*/ 2287273 w 2287273"/>
              <a:gd name="connsiteY2-78" fmla="*/ 1 h 4366376"/>
              <a:gd name="connsiteX3-79" fmla="*/ 302414 w 2287273"/>
              <a:gd name="connsiteY3-80" fmla="*/ 4366376 h 4366376"/>
              <a:gd name="connsiteX0-81" fmla="*/ 0 w 1984859"/>
              <a:gd name="connsiteY0-82" fmla="*/ 5515943 h 5515943"/>
              <a:gd name="connsiteX1-83" fmla="*/ 728870 w 1984859"/>
              <a:gd name="connsiteY1-84" fmla="*/ -1 h 5515943"/>
              <a:gd name="connsiteX2-85" fmla="*/ 1984859 w 1984859"/>
              <a:gd name="connsiteY2-86" fmla="*/ 1149568 h 5515943"/>
              <a:gd name="connsiteX3-87" fmla="*/ 0 w 1984859"/>
              <a:gd name="connsiteY3-88" fmla="*/ 5515943 h 5515943"/>
              <a:gd name="connsiteX0-89" fmla="*/ 0 w 2743975"/>
              <a:gd name="connsiteY0-90" fmla="*/ 2971745 h 2971744"/>
              <a:gd name="connsiteX1-91" fmla="*/ 1487986 w 2743975"/>
              <a:gd name="connsiteY1-92" fmla="*/ -1 h 2971744"/>
              <a:gd name="connsiteX2-93" fmla="*/ 2743975 w 2743975"/>
              <a:gd name="connsiteY2-94" fmla="*/ 1149568 h 2971744"/>
              <a:gd name="connsiteX3-95" fmla="*/ 0 w 2743975"/>
              <a:gd name="connsiteY3-96" fmla="*/ 2971745 h 2971744"/>
              <a:gd name="connsiteX0-97" fmla="*/ 0 w 2761811"/>
              <a:gd name="connsiteY0-98" fmla="*/ 1441450 h 1441449"/>
              <a:gd name="connsiteX1-99" fmla="*/ 1505822 w 2761811"/>
              <a:gd name="connsiteY1-100" fmla="*/ -1 h 1441449"/>
              <a:gd name="connsiteX2-101" fmla="*/ 2761811 w 2761811"/>
              <a:gd name="connsiteY2-102" fmla="*/ 1149568 h 1441449"/>
              <a:gd name="connsiteX3-103" fmla="*/ 0 w 2761811"/>
              <a:gd name="connsiteY3-104" fmla="*/ 1441450 h 1441449"/>
              <a:gd name="connsiteX0-105" fmla="*/ 0 w 2970564"/>
              <a:gd name="connsiteY0-106" fmla="*/ 3027997 h 3027997"/>
              <a:gd name="connsiteX1-107" fmla="*/ 1714575 w 2970564"/>
              <a:gd name="connsiteY1-108" fmla="*/ -1 h 3027997"/>
              <a:gd name="connsiteX2-109" fmla="*/ 2970564 w 2970564"/>
              <a:gd name="connsiteY2-110" fmla="*/ 1149568 h 3027997"/>
              <a:gd name="connsiteX3-111" fmla="*/ 0 w 2970564"/>
              <a:gd name="connsiteY3-112" fmla="*/ 3027997 h 3027997"/>
              <a:gd name="connsiteX0-113" fmla="*/ 0 w 2356699"/>
              <a:gd name="connsiteY0-114" fmla="*/ 3027997 h 5261461"/>
              <a:gd name="connsiteX1-115" fmla="*/ 1714575 w 2356699"/>
              <a:gd name="connsiteY1-116" fmla="*/ -1 h 5261461"/>
              <a:gd name="connsiteX2-117" fmla="*/ 2356699 w 2356699"/>
              <a:gd name="connsiteY2-118" fmla="*/ 5261462 h 5261461"/>
              <a:gd name="connsiteX3-119" fmla="*/ 0 w 2356699"/>
              <a:gd name="connsiteY3-120" fmla="*/ 3027997 h 5261461"/>
              <a:gd name="connsiteX0-121" fmla="*/ 0 w 3620776"/>
              <a:gd name="connsiteY0-122" fmla="*/ 1807117 h 5261461"/>
              <a:gd name="connsiteX1-123" fmla="*/ 2978652 w 3620776"/>
              <a:gd name="connsiteY1-124" fmla="*/ -1 h 5261461"/>
              <a:gd name="connsiteX2-125" fmla="*/ 3620776 w 3620776"/>
              <a:gd name="connsiteY2-126" fmla="*/ 5261462 h 5261461"/>
              <a:gd name="connsiteX3-127" fmla="*/ 0 w 3620776"/>
              <a:gd name="connsiteY3-128" fmla="*/ 1807117 h 5261461"/>
            </a:gdLst>
            <a:ahLst/>
            <a:cxnLst>
              <a:cxn ang="0">
                <a:pos x="connsiteX0-1" y="connsiteY0-2"/>
              </a:cxn>
              <a:cxn ang="0">
                <a:pos x="connsiteX1-3" y="connsiteY1-4"/>
              </a:cxn>
              <a:cxn ang="0">
                <a:pos x="connsiteX2-5" y="connsiteY2-6"/>
              </a:cxn>
              <a:cxn ang="0">
                <a:pos x="connsiteX3-7" y="connsiteY3-8"/>
              </a:cxn>
            </a:cxnLst>
            <a:rect l="l" t="t" r="r" b="b"/>
            <a:pathLst>
              <a:path w="3620776" h="5261461">
                <a:moveTo>
                  <a:pt x="0" y="1807117"/>
                </a:moveTo>
                <a:lnTo>
                  <a:pt x="2978652" y="-1"/>
                </a:lnTo>
                <a:lnTo>
                  <a:pt x="3620776" y="5261462"/>
                </a:lnTo>
                <a:lnTo>
                  <a:pt x="0" y="1807117"/>
                </a:lnTo>
                <a:close/>
              </a:path>
            </a:pathLst>
          </a:custGeom>
          <a:gradFill>
            <a:gsLst>
              <a:gs pos="67000">
                <a:srgbClr val="FFFFFF">
                  <a:alpha val="0"/>
                </a:srgbClr>
              </a:gs>
              <a:gs pos="29000">
                <a:srgbClr val="E1EAEF"/>
              </a:gs>
            </a:gsLst>
            <a:lin ang="7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等腰三角形 23"/>
          <p:cNvSpPr/>
          <p:nvPr/>
        </p:nvSpPr>
        <p:spPr>
          <a:xfrm flipV="1">
            <a:off x="9918359" y="-2"/>
            <a:ext cx="2273641" cy="2225843"/>
          </a:xfrm>
          <a:prstGeom prst="triangle">
            <a:avLst>
              <a:gd name="adj" fmla="val 100000"/>
            </a:avLst>
          </a:prstGeom>
          <a:gradFill>
            <a:gsLst>
              <a:gs pos="75000">
                <a:srgbClr val="5CACCF"/>
              </a:gs>
              <a:gs pos="31000">
                <a:srgbClr val="B6D3B7"/>
              </a:gs>
            </a:gsLst>
            <a:lin ang="30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等腰三角形 21"/>
          <p:cNvSpPr/>
          <p:nvPr/>
        </p:nvSpPr>
        <p:spPr>
          <a:xfrm>
            <a:off x="7899257" y="581046"/>
            <a:ext cx="1175168" cy="1442358"/>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546397 w 1546397"/>
              <a:gd name="connsiteY0-130" fmla="*/ 3258438 h 3258438"/>
              <a:gd name="connsiteX1-131" fmla="*/ 0 w 1546397"/>
              <a:gd name="connsiteY1-132" fmla="*/ 1532868 h 3258438"/>
              <a:gd name="connsiteX2-133" fmla="*/ 104074 w 1546397"/>
              <a:gd name="connsiteY2-134" fmla="*/ 0 h 3258438"/>
              <a:gd name="connsiteX3-135" fmla="*/ 1546397 w 1546397"/>
              <a:gd name="connsiteY3-136" fmla="*/ 3258438 h 3258438"/>
              <a:gd name="connsiteX0-137" fmla="*/ 1305765 w 1305765"/>
              <a:gd name="connsiteY0-138" fmla="*/ 1670270 h 1670270"/>
              <a:gd name="connsiteX1-139" fmla="*/ 0 w 1305765"/>
              <a:gd name="connsiteY1-140" fmla="*/ 1532868 h 1670270"/>
              <a:gd name="connsiteX2-141" fmla="*/ 104074 w 1305765"/>
              <a:gd name="connsiteY2-142" fmla="*/ 0 h 1670270"/>
              <a:gd name="connsiteX3-143" fmla="*/ 1305765 w 1305765"/>
              <a:gd name="connsiteY3-144" fmla="*/ 1670270 h 1670270"/>
              <a:gd name="connsiteX0-145" fmla="*/ 307144 w 307144"/>
              <a:gd name="connsiteY0-146" fmla="*/ 1249165 h 1532868"/>
              <a:gd name="connsiteX1-147" fmla="*/ 0 w 307144"/>
              <a:gd name="connsiteY1-148" fmla="*/ 1532868 h 1532868"/>
              <a:gd name="connsiteX2-149" fmla="*/ 104074 w 307144"/>
              <a:gd name="connsiteY2-150" fmla="*/ 0 h 1532868"/>
              <a:gd name="connsiteX3-151" fmla="*/ 307144 w 307144"/>
              <a:gd name="connsiteY3-152" fmla="*/ 1249165 h 1532868"/>
              <a:gd name="connsiteX0-153" fmla="*/ 728249 w 728249"/>
              <a:gd name="connsiteY0-154" fmla="*/ 1513860 h 1532868"/>
              <a:gd name="connsiteX1-155" fmla="*/ 0 w 728249"/>
              <a:gd name="connsiteY1-156" fmla="*/ 1532868 h 1532868"/>
              <a:gd name="connsiteX2-157" fmla="*/ 104074 w 728249"/>
              <a:gd name="connsiteY2-158" fmla="*/ 0 h 1532868"/>
              <a:gd name="connsiteX3-159" fmla="*/ 728249 w 728249"/>
              <a:gd name="connsiteY3-160" fmla="*/ 1513860 h 1532868"/>
              <a:gd name="connsiteX0-161" fmla="*/ 1273881 w 1273881"/>
              <a:gd name="connsiteY0-162" fmla="*/ 1574018 h 1593026"/>
              <a:gd name="connsiteX1-163" fmla="*/ 545632 w 1273881"/>
              <a:gd name="connsiteY1-164" fmla="*/ 1593026 h 1593026"/>
              <a:gd name="connsiteX2-165" fmla="*/ 0 w 1273881"/>
              <a:gd name="connsiteY2-166" fmla="*/ 0 h 1593026"/>
              <a:gd name="connsiteX3-167" fmla="*/ 1273881 w 1273881"/>
              <a:gd name="connsiteY3-168" fmla="*/ 1574018 h 1593026"/>
              <a:gd name="connsiteX0-169" fmla="*/ 1175168 w 1175168"/>
              <a:gd name="connsiteY0-170" fmla="*/ 1423350 h 1442358"/>
              <a:gd name="connsiteX1-171" fmla="*/ 446919 w 1175168"/>
              <a:gd name="connsiteY1-172" fmla="*/ 1442358 h 1442358"/>
              <a:gd name="connsiteX2-173" fmla="*/ 0 w 1175168"/>
              <a:gd name="connsiteY2-174" fmla="*/ 0 h 1442358"/>
              <a:gd name="connsiteX3-175" fmla="*/ 1175168 w 1175168"/>
              <a:gd name="connsiteY3-176" fmla="*/ 1423350 h 1442358"/>
            </a:gdLst>
            <a:ahLst/>
            <a:cxnLst>
              <a:cxn ang="0">
                <a:pos x="connsiteX0-1" y="connsiteY0-2"/>
              </a:cxn>
              <a:cxn ang="0">
                <a:pos x="connsiteX1-3" y="connsiteY1-4"/>
              </a:cxn>
              <a:cxn ang="0">
                <a:pos x="connsiteX2-5" y="connsiteY2-6"/>
              </a:cxn>
              <a:cxn ang="0">
                <a:pos x="connsiteX3-7" y="connsiteY3-8"/>
              </a:cxn>
            </a:cxnLst>
            <a:rect l="l" t="t" r="r" b="b"/>
            <a:pathLst>
              <a:path w="1175168" h="1442358">
                <a:moveTo>
                  <a:pt x="1175168" y="1423350"/>
                </a:moveTo>
                <a:lnTo>
                  <a:pt x="446919" y="1442358"/>
                </a:lnTo>
                <a:lnTo>
                  <a:pt x="0" y="0"/>
                </a:lnTo>
                <a:lnTo>
                  <a:pt x="1175168" y="1423350"/>
                </a:lnTo>
                <a:close/>
              </a:path>
            </a:pathLst>
          </a:custGeom>
          <a:gradFill>
            <a:gsLst>
              <a:gs pos="62000">
                <a:srgbClr val="52A4AE"/>
              </a:gs>
              <a:gs pos="35000">
                <a:srgbClr val="92BFB5"/>
              </a:gs>
            </a:gsLst>
            <a:lin ang="192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等腰三角形 21"/>
          <p:cNvSpPr/>
          <p:nvPr/>
        </p:nvSpPr>
        <p:spPr>
          <a:xfrm>
            <a:off x="7881294" y="664439"/>
            <a:ext cx="571839" cy="137645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546397 w 1546397"/>
              <a:gd name="connsiteY0-130" fmla="*/ 3258438 h 3258438"/>
              <a:gd name="connsiteX1-131" fmla="*/ 0 w 1546397"/>
              <a:gd name="connsiteY1-132" fmla="*/ 1532868 h 3258438"/>
              <a:gd name="connsiteX2-133" fmla="*/ 104074 w 1546397"/>
              <a:gd name="connsiteY2-134" fmla="*/ 0 h 3258438"/>
              <a:gd name="connsiteX3-135" fmla="*/ 1546397 w 1546397"/>
              <a:gd name="connsiteY3-136" fmla="*/ 3258438 h 3258438"/>
              <a:gd name="connsiteX0-137" fmla="*/ 1305765 w 1305765"/>
              <a:gd name="connsiteY0-138" fmla="*/ 1670270 h 1670270"/>
              <a:gd name="connsiteX1-139" fmla="*/ 0 w 1305765"/>
              <a:gd name="connsiteY1-140" fmla="*/ 1532868 h 1670270"/>
              <a:gd name="connsiteX2-141" fmla="*/ 104074 w 1305765"/>
              <a:gd name="connsiteY2-142" fmla="*/ 0 h 1670270"/>
              <a:gd name="connsiteX3-143" fmla="*/ 1305765 w 1305765"/>
              <a:gd name="connsiteY3-144" fmla="*/ 1670270 h 1670270"/>
              <a:gd name="connsiteX0-145" fmla="*/ 307144 w 307144"/>
              <a:gd name="connsiteY0-146" fmla="*/ 1249165 h 1532868"/>
              <a:gd name="connsiteX1-147" fmla="*/ 0 w 307144"/>
              <a:gd name="connsiteY1-148" fmla="*/ 1532868 h 1532868"/>
              <a:gd name="connsiteX2-149" fmla="*/ 104074 w 307144"/>
              <a:gd name="connsiteY2-150" fmla="*/ 0 h 1532868"/>
              <a:gd name="connsiteX3-151" fmla="*/ 307144 w 307144"/>
              <a:gd name="connsiteY3-152" fmla="*/ 1249165 h 1532868"/>
              <a:gd name="connsiteX0-153" fmla="*/ 728249 w 728249"/>
              <a:gd name="connsiteY0-154" fmla="*/ 1513860 h 1532868"/>
              <a:gd name="connsiteX1-155" fmla="*/ 0 w 728249"/>
              <a:gd name="connsiteY1-156" fmla="*/ 1532868 h 1532868"/>
              <a:gd name="connsiteX2-157" fmla="*/ 104074 w 728249"/>
              <a:gd name="connsiteY2-158" fmla="*/ 0 h 1532868"/>
              <a:gd name="connsiteX3-159" fmla="*/ 728249 w 728249"/>
              <a:gd name="connsiteY3-160" fmla="*/ 1513860 h 1532868"/>
              <a:gd name="connsiteX0-161" fmla="*/ 1273881 w 1273881"/>
              <a:gd name="connsiteY0-162" fmla="*/ 1574018 h 1593026"/>
              <a:gd name="connsiteX1-163" fmla="*/ 545632 w 1273881"/>
              <a:gd name="connsiteY1-164" fmla="*/ 1593026 h 1593026"/>
              <a:gd name="connsiteX2-165" fmla="*/ 0 w 1273881"/>
              <a:gd name="connsiteY2-166" fmla="*/ 0 h 1593026"/>
              <a:gd name="connsiteX3-167" fmla="*/ 1273881 w 1273881"/>
              <a:gd name="connsiteY3-168" fmla="*/ 1574018 h 1593026"/>
              <a:gd name="connsiteX0-169" fmla="*/ 728249 w 728249"/>
              <a:gd name="connsiteY0-170" fmla="*/ 1369482 h 1388490"/>
              <a:gd name="connsiteX1-171" fmla="*/ 0 w 728249"/>
              <a:gd name="connsiteY1-172" fmla="*/ 1388490 h 1388490"/>
              <a:gd name="connsiteX2-173" fmla="*/ 272516 w 728249"/>
              <a:gd name="connsiteY2-174" fmla="*/ 0 h 1388490"/>
              <a:gd name="connsiteX3-175" fmla="*/ 728249 w 728249"/>
              <a:gd name="connsiteY3-176" fmla="*/ 1369482 h 1388490"/>
              <a:gd name="connsiteX0-177" fmla="*/ 487618 w 487618"/>
              <a:gd name="connsiteY0-178" fmla="*/ 1369482 h 1369482"/>
              <a:gd name="connsiteX1-179" fmla="*/ 0 w 487618"/>
              <a:gd name="connsiteY1-180" fmla="*/ 1364427 h 1369482"/>
              <a:gd name="connsiteX2-181" fmla="*/ 31885 w 487618"/>
              <a:gd name="connsiteY2-182" fmla="*/ 0 h 1369482"/>
              <a:gd name="connsiteX3-183" fmla="*/ 487618 w 487618"/>
              <a:gd name="connsiteY3-184" fmla="*/ 1369482 h 1369482"/>
              <a:gd name="connsiteX0-185" fmla="*/ 571839 w 571839"/>
              <a:gd name="connsiteY0-186" fmla="*/ 1369482 h 1376459"/>
              <a:gd name="connsiteX1-187" fmla="*/ 0 w 571839"/>
              <a:gd name="connsiteY1-188" fmla="*/ 1376459 h 1376459"/>
              <a:gd name="connsiteX2-189" fmla="*/ 116106 w 571839"/>
              <a:gd name="connsiteY2-190" fmla="*/ 0 h 1376459"/>
              <a:gd name="connsiteX3-191" fmla="*/ 571839 w 571839"/>
              <a:gd name="connsiteY3-192" fmla="*/ 1369482 h 1376459"/>
              <a:gd name="connsiteX0-193" fmla="*/ 571839 w 571839"/>
              <a:gd name="connsiteY0-194" fmla="*/ 1369482 h 1376459"/>
              <a:gd name="connsiteX1-195" fmla="*/ 0 w 571839"/>
              <a:gd name="connsiteY1-196" fmla="*/ 1376459 h 1376459"/>
              <a:gd name="connsiteX2-197" fmla="*/ 67979 w 571839"/>
              <a:gd name="connsiteY2-198" fmla="*/ 0 h 1376459"/>
              <a:gd name="connsiteX3-199" fmla="*/ 571839 w 571839"/>
              <a:gd name="connsiteY3-200" fmla="*/ 1369482 h 1376459"/>
            </a:gdLst>
            <a:ahLst/>
            <a:cxnLst>
              <a:cxn ang="0">
                <a:pos x="connsiteX0-1" y="connsiteY0-2"/>
              </a:cxn>
              <a:cxn ang="0">
                <a:pos x="connsiteX1-3" y="connsiteY1-4"/>
              </a:cxn>
              <a:cxn ang="0">
                <a:pos x="connsiteX2-5" y="connsiteY2-6"/>
              </a:cxn>
              <a:cxn ang="0">
                <a:pos x="connsiteX3-7" y="connsiteY3-8"/>
              </a:cxn>
            </a:cxnLst>
            <a:rect l="l" t="t" r="r" b="b"/>
            <a:pathLst>
              <a:path w="571839" h="1376459">
                <a:moveTo>
                  <a:pt x="571839" y="1369482"/>
                </a:moveTo>
                <a:lnTo>
                  <a:pt x="0" y="1376459"/>
                </a:lnTo>
                <a:lnTo>
                  <a:pt x="67979" y="0"/>
                </a:lnTo>
                <a:lnTo>
                  <a:pt x="571839" y="1369482"/>
                </a:lnTo>
                <a:close/>
              </a:path>
            </a:pathLst>
          </a:custGeom>
          <a:gradFill>
            <a:gsLst>
              <a:gs pos="92000">
                <a:srgbClr val="52A4AE"/>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 name="等腰三角形 26"/>
          <p:cNvSpPr/>
          <p:nvPr/>
        </p:nvSpPr>
        <p:spPr>
          <a:xfrm flipV="1">
            <a:off x="10981437" y="1028695"/>
            <a:ext cx="1210563" cy="2096597"/>
          </a:xfrm>
          <a:prstGeom prst="triangle">
            <a:avLst>
              <a:gd name="adj" fmla="val 100000"/>
            </a:avLst>
          </a:prstGeom>
          <a:gradFill>
            <a:gsLst>
              <a:gs pos="63000">
                <a:srgbClr val="A7D2E5"/>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45" name="组合 11"/>
          <p:cNvGrpSpPr/>
          <p:nvPr/>
        </p:nvGrpSpPr>
        <p:grpSpPr bwMode="auto">
          <a:xfrm>
            <a:off x="4789607" y="3290904"/>
            <a:ext cx="6645648" cy="2667515"/>
            <a:chOff x="737130" y="4486611"/>
            <a:chExt cx="6646804" cy="2669515"/>
          </a:xfrm>
        </p:grpSpPr>
        <p:sp>
          <p:nvSpPr>
            <p:cNvPr id="47" name="文本框 46"/>
            <p:cNvSpPr txBox="1"/>
            <p:nvPr/>
          </p:nvSpPr>
          <p:spPr>
            <a:xfrm>
              <a:off x="737130" y="4969274"/>
              <a:ext cx="6646804" cy="2186852"/>
            </a:xfrm>
            <a:prstGeom prst="rect">
              <a:avLst/>
            </a:prstGeom>
            <a:noFill/>
          </p:spPr>
          <p:txBody>
            <a:bodyPr wrap="square">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panose="020B0503020204020204" charset="-122"/>
                  <a:ea typeface="微软雅黑" panose="020B0503020204020204" charset="-122"/>
                  <a:cs typeface="Segoe UI Light" panose="020B0502040204020203" pitchFamily="34" charset="0"/>
                </a:defRPr>
              </a:lvl1pPr>
            </a:lstStyle>
            <a:p>
              <a:pPr>
                <a:defRPr/>
              </a:pPr>
              <a:r>
                <a:rPr lang="zh-CN" altLang="en-US" sz="4000" b="0" spc="0" dirty="0" smtClean="0">
                  <a:solidFill>
                    <a:srgbClr val="405E62"/>
                  </a:solidFill>
                  <a:effectLst>
                    <a:outerShdw blurRad="25400" dist="25400" dir="2700000" algn="tl">
                      <a:srgbClr val="000000">
                        <a:alpha val="25000"/>
                      </a:srgbClr>
                    </a:outerShdw>
                  </a:effectLst>
                  <a:latin typeface="+mn-lt"/>
                  <a:ea typeface="+mn-ea"/>
                  <a:cs typeface="+mn-ea"/>
                </a:rPr>
                <a:t>智能化辅助服务</a:t>
              </a:r>
              <a:endParaRPr lang="en-US" altLang="zh-CN" sz="4000" b="0" spc="0" dirty="0" smtClean="0">
                <a:solidFill>
                  <a:srgbClr val="405E62"/>
                </a:solidFill>
                <a:effectLst>
                  <a:outerShdw blurRad="25400" dist="25400" dir="2700000" algn="tl">
                    <a:srgbClr val="000000">
                      <a:alpha val="25000"/>
                    </a:srgbClr>
                  </a:outerShdw>
                </a:effectLst>
                <a:latin typeface="+mn-lt"/>
                <a:ea typeface="+mn-ea"/>
                <a:cs typeface="+mn-ea"/>
              </a:endParaRPr>
            </a:p>
            <a:p>
              <a:pPr algn="r">
                <a:defRPr/>
              </a:pPr>
              <a:r>
                <a:rPr lang="en-US" altLang="zh-CN" b="0" spc="0" dirty="0" smtClean="0">
                  <a:solidFill>
                    <a:srgbClr val="405E62"/>
                  </a:solidFill>
                  <a:effectLst>
                    <a:outerShdw blurRad="25400" dist="25400" dir="2700000" algn="tl">
                      <a:srgbClr val="000000">
                        <a:alpha val="25000"/>
                      </a:srgbClr>
                    </a:outerShdw>
                  </a:effectLst>
                  <a:latin typeface="+mn-lt"/>
                  <a:ea typeface="+mn-ea"/>
                  <a:cs typeface="+mn-ea"/>
                </a:rPr>
                <a:t>——</a:t>
              </a:r>
              <a:r>
                <a:rPr lang="zh-CN" altLang="en-US" b="0" spc="0" dirty="0" smtClean="0">
                  <a:solidFill>
                    <a:srgbClr val="405E62"/>
                  </a:solidFill>
                  <a:effectLst>
                    <a:outerShdw blurRad="25400" dist="25400" dir="2700000" algn="tl">
                      <a:srgbClr val="000000">
                        <a:alpha val="25000"/>
                      </a:srgbClr>
                    </a:outerShdw>
                  </a:effectLst>
                  <a:latin typeface="+mn-lt"/>
                  <a:ea typeface="+mn-ea"/>
                  <a:cs typeface="+mn-ea"/>
                </a:rPr>
                <a:t>显</a:t>
              </a:r>
              <a:r>
                <a:rPr lang="zh-CN" altLang="en-US" b="0" spc="0" dirty="0">
                  <a:solidFill>
                    <a:srgbClr val="405E62"/>
                  </a:solidFill>
                  <a:effectLst>
                    <a:outerShdw blurRad="25400" dist="25400" dir="2700000" algn="tl">
                      <a:srgbClr val="000000">
                        <a:alpha val="25000"/>
                      </a:srgbClr>
                    </a:outerShdw>
                  </a:effectLst>
                  <a:latin typeface="+mn-lt"/>
                  <a:ea typeface="+mn-ea"/>
                  <a:cs typeface="+mn-ea"/>
                </a:rPr>
                <a:t>性知识生动化，辅助服务智能化</a:t>
              </a:r>
              <a:endParaRPr lang="zh-CN" altLang="en-US" b="0" spc="0" dirty="0">
                <a:solidFill>
                  <a:srgbClr val="405E62"/>
                </a:solidFill>
                <a:effectLst>
                  <a:outerShdw blurRad="25400" dist="25400" dir="2700000" algn="tl">
                    <a:srgbClr val="000000">
                      <a:alpha val="25000"/>
                    </a:srgbClr>
                  </a:outerShdw>
                </a:effectLst>
                <a:latin typeface="+mn-lt"/>
                <a:ea typeface="+mn-ea"/>
                <a:cs typeface="+mn-ea"/>
              </a:endParaRPr>
            </a:p>
            <a:p>
              <a:pPr algn="r">
                <a:defRPr/>
              </a:pPr>
              <a:endParaRPr lang="zh-CN" altLang="en-US" b="0" spc="0" dirty="0">
                <a:solidFill>
                  <a:srgbClr val="405E62"/>
                </a:solidFill>
                <a:effectLst>
                  <a:outerShdw blurRad="25400" dist="25400" dir="2700000" algn="tl">
                    <a:srgbClr val="000000">
                      <a:alpha val="25000"/>
                    </a:srgbClr>
                  </a:outerShdw>
                </a:effectLst>
                <a:latin typeface="+mn-lt"/>
                <a:ea typeface="+mn-ea"/>
                <a:cs typeface="+mn-ea"/>
              </a:endParaRPr>
            </a:p>
            <a:p>
              <a:pPr>
                <a:defRPr/>
              </a:pPr>
              <a:endParaRPr lang="zh-CN" altLang="en-US" sz="4000" b="0" spc="0" dirty="0">
                <a:solidFill>
                  <a:srgbClr val="405E62"/>
                </a:solidFill>
                <a:effectLst>
                  <a:outerShdw blurRad="25400" dist="25400" dir="2700000" algn="tl">
                    <a:srgbClr val="000000">
                      <a:alpha val="25000"/>
                    </a:srgbClr>
                  </a:outerShdw>
                </a:effectLst>
                <a:latin typeface="+mn-lt"/>
                <a:ea typeface="+mn-ea"/>
                <a:cs typeface="+mn-ea"/>
                <a:sym typeface="+mn-lt"/>
              </a:endParaRPr>
            </a:p>
          </p:txBody>
        </p:sp>
        <p:sp>
          <p:nvSpPr>
            <p:cNvPr id="48" name="文本框 47"/>
            <p:cNvSpPr txBox="1"/>
            <p:nvPr/>
          </p:nvSpPr>
          <p:spPr>
            <a:xfrm>
              <a:off x="785008" y="4486611"/>
              <a:ext cx="3048530" cy="462012"/>
            </a:xfrm>
            <a:prstGeom prst="rect">
              <a:avLst/>
            </a:prstGeom>
            <a:noFill/>
          </p:spPr>
          <p:txBody>
            <a:bodyPr wrap="square">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panose="020B0503020204020204" charset="-122"/>
                  <a:ea typeface="微软雅黑" panose="020B0503020204020204" charset="-122"/>
                  <a:cs typeface="Segoe UI Light" panose="020B0502040204020203" pitchFamily="34" charset="0"/>
                </a:defRPr>
              </a:lvl1pPr>
            </a:lstStyle>
            <a:p>
              <a:pPr eaLnBrk="1" fontAlgn="auto" hangingPunct="1">
                <a:spcBef>
                  <a:spcPts val="0"/>
                </a:spcBef>
                <a:spcAft>
                  <a:spcPts val="0"/>
                </a:spcAft>
                <a:defRPr/>
              </a:pPr>
              <a:r>
                <a:rPr lang="en-US" altLang="zh-CN" sz="2400" b="0" spc="0" dirty="0">
                  <a:solidFill>
                    <a:srgbClr val="405E62"/>
                  </a:solidFill>
                  <a:latin typeface="+mn-lt"/>
                  <a:ea typeface="+mn-ea"/>
                  <a:cs typeface="+mn-ea"/>
                  <a:sym typeface="+mn-lt"/>
                </a:rPr>
                <a:t>PART </a:t>
              </a:r>
              <a:r>
                <a:rPr lang="en-US" altLang="zh-CN" sz="2400" b="0" spc="0" dirty="0" smtClean="0">
                  <a:solidFill>
                    <a:srgbClr val="405E62"/>
                  </a:solidFill>
                  <a:latin typeface="+mn-lt"/>
                  <a:ea typeface="+mn-ea"/>
                  <a:cs typeface="+mn-ea"/>
                  <a:sym typeface="+mn-lt"/>
                </a:rPr>
                <a:t>TWO</a:t>
              </a:r>
              <a:endParaRPr lang="zh-CN" altLang="en-US" sz="2400" b="0" spc="0" dirty="0">
                <a:solidFill>
                  <a:srgbClr val="405E62"/>
                </a:solidFill>
                <a:latin typeface="+mn-lt"/>
                <a:ea typeface="+mn-ea"/>
                <a:cs typeface="+mn-ea"/>
                <a:sym typeface="+mn-lt"/>
              </a:endParaRPr>
            </a:p>
          </p:txBody>
        </p:sp>
      </p:grpSp>
      <p:grpSp>
        <p:nvGrpSpPr>
          <p:cNvPr id="49" name="组合 48"/>
          <p:cNvGrpSpPr/>
          <p:nvPr/>
        </p:nvGrpSpPr>
        <p:grpSpPr>
          <a:xfrm>
            <a:off x="691700" y="1028694"/>
            <a:ext cx="3893974" cy="3893974"/>
            <a:chOff x="-630302" y="1714542"/>
            <a:chExt cx="4762837" cy="4762838"/>
          </a:xfrm>
        </p:grpSpPr>
        <p:sp>
          <p:nvSpPr>
            <p:cNvPr id="50" name="椭圆 49"/>
            <p:cNvSpPr/>
            <p:nvPr/>
          </p:nvSpPr>
          <p:spPr>
            <a:xfrm>
              <a:off x="-630302" y="1714542"/>
              <a:ext cx="4762837" cy="4762838"/>
            </a:xfrm>
            <a:prstGeom prst="ellipse">
              <a:avLst/>
            </a:prstGeom>
            <a:gradFill>
              <a:gsLst>
                <a:gs pos="65000">
                  <a:srgbClr val="B6D3B7">
                    <a:alpha val="0"/>
                  </a:srgbClr>
                </a:gs>
                <a:gs pos="0">
                  <a:srgbClr val="52A4AE">
                    <a:alpha val="34000"/>
                  </a:srgbClr>
                </a:gs>
              </a:gsLst>
              <a:lin ang="5400000" scaled="1"/>
            </a:gradFill>
            <a:ln>
              <a:noFill/>
            </a:ln>
            <a:effectLst/>
          </p:spPr>
          <p:txBody>
            <a:bodyPr vert="horz" wrap="square" lIns="91440" tIns="45720" rIns="91440" bIns="45720" numCol="1" anchor="t" anchorCtr="0" compatLnSpc="1">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sz="1600" dirty="0">
                <a:solidFill>
                  <a:schemeClr val="tx1"/>
                </a:solidFill>
                <a:cs typeface="+mn-ea"/>
                <a:sym typeface="+mn-lt"/>
              </a:endParaRPr>
            </a:p>
          </p:txBody>
        </p:sp>
        <p:sp>
          <p:nvSpPr>
            <p:cNvPr id="51" name="文本框 50"/>
            <p:cNvSpPr txBox="1"/>
            <p:nvPr/>
          </p:nvSpPr>
          <p:spPr>
            <a:xfrm>
              <a:off x="-201830" y="2394188"/>
              <a:ext cx="3790331" cy="2710446"/>
            </a:xfrm>
            <a:prstGeom prst="rect">
              <a:avLst/>
            </a:prstGeom>
            <a:noFill/>
          </p:spPr>
          <p:txBody>
            <a:bodyPr wrap="square" rtlCol="0">
              <a:spAutoFit/>
            </a:bodyPr>
            <a:lstStyle/>
            <a:p>
              <a:pPr algn="ctr"/>
              <a:r>
                <a:rPr lang="en-US" altLang="zh-CN" sz="13800" dirty="0" smtClean="0">
                  <a:gradFill>
                    <a:gsLst>
                      <a:gs pos="0">
                        <a:srgbClr val="B6D3B7"/>
                      </a:gs>
                      <a:gs pos="98000">
                        <a:srgbClr val="52A4AE"/>
                      </a:gs>
                    </a:gsLst>
                    <a:lin ang="5400000" scaled="1"/>
                  </a:gradFill>
                  <a:effectLst>
                    <a:outerShdw blurRad="25400" dist="25400" dir="2700000" algn="tl">
                      <a:srgbClr val="000000">
                        <a:alpha val="25000"/>
                      </a:srgbClr>
                    </a:outerShdw>
                  </a:effectLst>
                  <a:cs typeface="+mn-ea"/>
                  <a:sym typeface="+mn-lt"/>
                </a:rPr>
                <a:t>02</a:t>
              </a:r>
              <a:endParaRPr lang="zh-CN" altLang="en-US" sz="13800" dirty="0">
                <a:gradFill>
                  <a:gsLst>
                    <a:gs pos="0">
                      <a:srgbClr val="B6D3B7"/>
                    </a:gs>
                    <a:gs pos="98000">
                      <a:srgbClr val="52A4AE"/>
                    </a:gs>
                  </a:gsLst>
                  <a:lin ang="5400000" scaled="1"/>
                </a:gradFill>
                <a:effectLst>
                  <a:outerShdw blurRad="25400" dist="25400" dir="2700000" algn="tl">
                    <a:srgbClr val="000000">
                      <a:alpha val="25000"/>
                    </a:srgbClr>
                  </a:outerShdw>
                </a:effectLst>
                <a:cs typeface="+mn-ea"/>
                <a:sym typeface="+mn-lt"/>
              </a:endParaRPr>
            </a:p>
          </p:txBody>
        </p:sp>
      </p:grpSp>
      <p:sp>
        <p:nvSpPr>
          <p:cNvPr id="52" name="等腰三角形 51"/>
          <p:cNvSpPr/>
          <p:nvPr/>
        </p:nvSpPr>
        <p:spPr>
          <a:xfrm flipV="1">
            <a:off x="10976024" y="1028694"/>
            <a:ext cx="1210563" cy="980579"/>
          </a:xfrm>
          <a:prstGeom prst="triangle">
            <a:avLst>
              <a:gd name="adj" fmla="val 100000"/>
            </a:avLst>
          </a:prstGeom>
          <a:gradFill>
            <a:gsLst>
              <a:gs pos="65000">
                <a:srgbClr val="5CACCF"/>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3" name="等腰三角形 21"/>
          <p:cNvSpPr/>
          <p:nvPr/>
        </p:nvSpPr>
        <p:spPr>
          <a:xfrm>
            <a:off x="9315405" y="-484853"/>
            <a:ext cx="1697920" cy="2760286"/>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Lst>
            <a:ahLst/>
            <a:cxnLst>
              <a:cxn ang="0">
                <a:pos x="connsiteX0-1" y="connsiteY0-2"/>
              </a:cxn>
              <a:cxn ang="0">
                <a:pos x="connsiteX1-3" y="connsiteY1-4"/>
              </a:cxn>
              <a:cxn ang="0">
                <a:pos x="connsiteX2-5" y="connsiteY2-6"/>
              </a:cxn>
              <a:cxn ang="0">
                <a:pos x="connsiteX3-7" y="connsiteY3-8"/>
              </a:cxn>
            </a:cxnLst>
            <a:rect l="l" t="t" r="r" b="b"/>
            <a:pathLst>
              <a:path w="1697920" h="2760286">
                <a:moveTo>
                  <a:pt x="0" y="2760286"/>
                </a:moveTo>
                <a:lnTo>
                  <a:pt x="77866" y="0"/>
                </a:lnTo>
                <a:lnTo>
                  <a:pt x="1697920" y="1535186"/>
                </a:lnTo>
                <a:lnTo>
                  <a:pt x="0" y="2760286"/>
                </a:lnTo>
                <a:close/>
              </a:path>
            </a:pathLst>
          </a:custGeom>
          <a:gradFill>
            <a:gsLst>
              <a:gs pos="93000">
                <a:srgbClr val="52A4AE"/>
              </a:gs>
              <a:gs pos="40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4" name="等腰三角形 21"/>
          <p:cNvSpPr/>
          <p:nvPr/>
        </p:nvSpPr>
        <p:spPr>
          <a:xfrm>
            <a:off x="7854758" y="-615311"/>
            <a:ext cx="1569062" cy="2897490"/>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459311 w 1569062"/>
              <a:gd name="connsiteY0-130" fmla="*/ 2897490 h 2897490"/>
              <a:gd name="connsiteX1-131" fmla="*/ 0 w 1569062"/>
              <a:gd name="connsiteY1-132" fmla="*/ 1229977 h 2897490"/>
              <a:gd name="connsiteX2-133" fmla="*/ 1569062 w 1569062"/>
              <a:gd name="connsiteY2-134" fmla="*/ 0 h 2897490"/>
              <a:gd name="connsiteX3-135" fmla="*/ 1459311 w 1569062"/>
              <a:gd name="connsiteY3-136" fmla="*/ 2897490 h 2897490"/>
            </a:gdLst>
            <a:ahLst/>
            <a:cxnLst>
              <a:cxn ang="0">
                <a:pos x="connsiteX0-1" y="connsiteY0-2"/>
              </a:cxn>
              <a:cxn ang="0">
                <a:pos x="connsiteX1-3" y="connsiteY1-4"/>
              </a:cxn>
              <a:cxn ang="0">
                <a:pos x="connsiteX2-5" y="connsiteY2-6"/>
              </a:cxn>
              <a:cxn ang="0">
                <a:pos x="connsiteX3-7" y="connsiteY3-8"/>
              </a:cxn>
            </a:cxnLst>
            <a:rect l="l" t="t" r="r" b="b"/>
            <a:pathLst>
              <a:path w="1569062" h="2897490">
                <a:moveTo>
                  <a:pt x="1459311" y="2897490"/>
                </a:moveTo>
                <a:lnTo>
                  <a:pt x="0" y="1229977"/>
                </a:lnTo>
                <a:lnTo>
                  <a:pt x="1569062" y="0"/>
                </a:lnTo>
                <a:lnTo>
                  <a:pt x="1459311" y="2897490"/>
                </a:lnTo>
                <a:close/>
              </a:path>
            </a:pathLst>
          </a:custGeom>
          <a:gradFill>
            <a:gsLst>
              <a:gs pos="100000">
                <a:srgbClr val="52A4AE"/>
              </a:gs>
              <a:gs pos="37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5" name="等腰三角形 21"/>
          <p:cNvSpPr/>
          <p:nvPr/>
        </p:nvSpPr>
        <p:spPr>
          <a:xfrm rot="19016716">
            <a:off x="7429689" y="1625281"/>
            <a:ext cx="749276" cy="47365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Lst>
            <a:ahLst/>
            <a:cxnLst>
              <a:cxn ang="0">
                <a:pos x="connsiteX0-1" y="connsiteY0-2"/>
              </a:cxn>
              <a:cxn ang="0">
                <a:pos x="connsiteX1-3" y="connsiteY1-4"/>
              </a:cxn>
              <a:cxn ang="0">
                <a:pos x="connsiteX2-5" y="connsiteY2-6"/>
              </a:cxn>
              <a:cxn ang="0">
                <a:pos x="connsiteX3-7" y="connsiteY3-8"/>
              </a:cxn>
            </a:cxnLst>
            <a:rect l="l" t="t" r="r" b="b"/>
            <a:pathLst>
              <a:path w="1113510" h="1200099">
                <a:moveTo>
                  <a:pt x="545691" y="1200100"/>
                </a:moveTo>
                <a:lnTo>
                  <a:pt x="0" y="287234"/>
                </a:lnTo>
                <a:lnTo>
                  <a:pt x="1113511" y="0"/>
                </a:lnTo>
                <a:lnTo>
                  <a:pt x="545691" y="1200100"/>
                </a:lnTo>
                <a:close/>
              </a:path>
            </a:pathLst>
          </a:custGeom>
          <a:gradFill>
            <a:gsLst>
              <a:gs pos="92000">
                <a:srgbClr val="52A4AE"/>
              </a:gs>
              <a:gs pos="3000">
                <a:srgbClr val="92BFB5"/>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6" name="等腰三角形 21"/>
          <p:cNvSpPr/>
          <p:nvPr/>
        </p:nvSpPr>
        <p:spPr>
          <a:xfrm rot="19016716">
            <a:off x="6932975" y="1332339"/>
            <a:ext cx="813578" cy="55312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Lst>
            <a:ahLst/>
            <a:cxnLst>
              <a:cxn ang="0">
                <a:pos x="connsiteX0-1" y="connsiteY0-2"/>
              </a:cxn>
              <a:cxn ang="0">
                <a:pos x="connsiteX1-3" y="connsiteY1-4"/>
              </a:cxn>
              <a:cxn ang="0">
                <a:pos x="connsiteX2-5" y="connsiteY2-6"/>
              </a:cxn>
              <a:cxn ang="0">
                <a:pos x="connsiteX3-7" y="connsiteY3-8"/>
              </a:cxn>
            </a:cxnLst>
            <a:rect l="l" t="t" r="r" b="b"/>
            <a:pathLst>
              <a:path w="1209070" h="1401450">
                <a:moveTo>
                  <a:pt x="302414" y="1401450"/>
                </a:moveTo>
                <a:lnTo>
                  <a:pt x="0" y="1"/>
                </a:lnTo>
                <a:lnTo>
                  <a:pt x="1209069" y="699361"/>
                </a:lnTo>
                <a:lnTo>
                  <a:pt x="302414" y="1401450"/>
                </a:lnTo>
                <a:close/>
              </a:path>
            </a:pathLst>
          </a:custGeom>
          <a:gradFill>
            <a:gsLst>
              <a:gs pos="92000">
                <a:srgbClr val="92BFB5"/>
              </a:gs>
              <a:gs pos="3000">
                <a:srgbClr val="B6D3B7"/>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7" name="等腰三角形 21"/>
          <p:cNvSpPr/>
          <p:nvPr/>
        </p:nvSpPr>
        <p:spPr>
          <a:xfrm rot="19016716">
            <a:off x="6404298" y="1055749"/>
            <a:ext cx="493101" cy="564862"/>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 name="connsiteX0-73" fmla="*/ 0 w 1451958"/>
              <a:gd name="connsiteY0-74" fmla="*/ 699715 h 699715"/>
              <a:gd name="connsiteX1-75" fmla="*/ 242889 w 1451958"/>
              <a:gd name="connsiteY1-76" fmla="*/ 1 h 699715"/>
              <a:gd name="connsiteX2-77" fmla="*/ 1451958 w 1451958"/>
              <a:gd name="connsiteY2-78" fmla="*/ 699361 h 699715"/>
              <a:gd name="connsiteX3-79" fmla="*/ 0 w 1451958"/>
              <a:gd name="connsiteY3-80" fmla="*/ 699715 h 699715"/>
              <a:gd name="connsiteX0-81" fmla="*/ 0 w 732805"/>
              <a:gd name="connsiteY0-82" fmla="*/ 699715 h 1431177"/>
              <a:gd name="connsiteX1-83" fmla="*/ 242889 w 732805"/>
              <a:gd name="connsiteY1-84" fmla="*/ 1 h 1431177"/>
              <a:gd name="connsiteX2-85" fmla="*/ 732804 w 732805"/>
              <a:gd name="connsiteY2-86" fmla="*/ 1431176 h 1431177"/>
              <a:gd name="connsiteX3-87" fmla="*/ 0 w 732805"/>
              <a:gd name="connsiteY3-88" fmla="*/ 699715 h 1431177"/>
            </a:gdLst>
            <a:ahLst/>
            <a:cxnLst>
              <a:cxn ang="0">
                <a:pos x="connsiteX0-1" y="connsiteY0-2"/>
              </a:cxn>
              <a:cxn ang="0">
                <a:pos x="connsiteX1-3" y="connsiteY1-4"/>
              </a:cxn>
              <a:cxn ang="0">
                <a:pos x="connsiteX2-5" y="connsiteY2-6"/>
              </a:cxn>
              <a:cxn ang="0">
                <a:pos x="connsiteX3-7" y="connsiteY3-8"/>
              </a:cxn>
            </a:cxnLst>
            <a:rect l="l" t="t" r="r" b="b"/>
            <a:pathLst>
              <a:path w="732805" h="1431177">
                <a:moveTo>
                  <a:pt x="0" y="699715"/>
                </a:moveTo>
                <a:lnTo>
                  <a:pt x="242889" y="1"/>
                </a:lnTo>
                <a:lnTo>
                  <a:pt x="732804" y="1431176"/>
                </a:lnTo>
                <a:lnTo>
                  <a:pt x="0" y="699715"/>
                </a:lnTo>
                <a:close/>
              </a:path>
            </a:pathLst>
          </a:custGeom>
          <a:gradFill>
            <a:gsLst>
              <a:gs pos="92000">
                <a:srgbClr val="52A4AE"/>
              </a:gs>
              <a:gs pos="3000">
                <a:srgbClr val="92BFB5"/>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 name="等腰三角形 21"/>
          <p:cNvSpPr/>
          <p:nvPr/>
        </p:nvSpPr>
        <p:spPr>
          <a:xfrm rot="19016716">
            <a:off x="6519455" y="1855065"/>
            <a:ext cx="420702" cy="399392"/>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 name="connsiteX0-73" fmla="*/ 0 w 1451958"/>
              <a:gd name="connsiteY0-74" fmla="*/ 699715 h 699715"/>
              <a:gd name="connsiteX1-75" fmla="*/ 242889 w 1451958"/>
              <a:gd name="connsiteY1-76" fmla="*/ 1 h 699715"/>
              <a:gd name="connsiteX2-77" fmla="*/ 1451958 w 1451958"/>
              <a:gd name="connsiteY2-78" fmla="*/ 699361 h 699715"/>
              <a:gd name="connsiteX3-79" fmla="*/ 0 w 1451958"/>
              <a:gd name="connsiteY3-80" fmla="*/ 699715 h 699715"/>
              <a:gd name="connsiteX0-81" fmla="*/ 0 w 732805"/>
              <a:gd name="connsiteY0-82" fmla="*/ 699715 h 1431177"/>
              <a:gd name="connsiteX1-83" fmla="*/ 242889 w 732805"/>
              <a:gd name="connsiteY1-84" fmla="*/ 1 h 1431177"/>
              <a:gd name="connsiteX2-85" fmla="*/ 732804 w 732805"/>
              <a:gd name="connsiteY2-86" fmla="*/ 1431176 h 1431177"/>
              <a:gd name="connsiteX3-87" fmla="*/ 0 w 732805"/>
              <a:gd name="connsiteY3-88" fmla="*/ 699715 h 1431177"/>
              <a:gd name="connsiteX0-89" fmla="*/ 0 w 732804"/>
              <a:gd name="connsiteY0-90" fmla="*/ 424454 h 1155916"/>
              <a:gd name="connsiteX1-91" fmla="*/ 703793 w 732804"/>
              <a:gd name="connsiteY1-92" fmla="*/ 1 h 1155916"/>
              <a:gd name="connsiteX2-93" fmla="*/ 732804 w 732804"/>
              <a:gd name="connsiteY2-94" fmla="*/ 1155915 h 1155916"/>
              <a:gd name="connsiteX3-95" fmla="*/ 0 w 732804"/>
              <a:gd name="connsiteY3-96" fmla="*/ 424454 h 1155916"/>
              <a:gd name="connsiteX0-97" fmla="*/ 0 w 703794"/>
              <a:gd name="connsiteY0-98" fmla="*/ 424454 h 1436384"/>
              <a:gd name="connsiteX1-99" fmla="*/ 703793 w 703794"/>
              <a:gd name="connsiteY1-100" fmla="*/ 1 h 1436384"/>
              <a:gd name="connsiteX2-101" fmla="*/ 358875 w 703794"/>
              <a:gd name="connsiteY2-102" fmla="*/ 1436384 h 1436384"/>
              <a:gd name="connsiteX3-103" fmla="*/ 0 w 703794"/>
              <a:gd name="connsiteY3-104" fmla="*/ 424454 h 1436384"/>
              <a:gd name="connsiteX0-105" fmla="*/ 0 w 625213"/>
              <a:gd name="connsiteY0-106" fmla="*/ 0 h 1011930"/>
              <a:gd name="connsiteX1-107" fmla="*/ 625212 w 625213"/>
              <a:gd name="connsiteY1-108" fmla="*/ 76158 h 1011930"/>
              <a:gd name="connsiteX2-109" fmla="*/ 358875 w 625213"/>
              <a:gd name="connsiteY2-110" fmla="*/ 1011930 h 1011930"/>
              <a:gd name="connsiteX3-111" fmla="*/ 0 w 625213"/>
              <a:gd name="connsiteY3-112" fmla="*/ 0 h 1011930"/>
            </a:gdLst>
            <a:ahLst/>
            <a:cxnLst>
              <a:cxn ang="0">
                <a:pos x="connsiteX0-1" y="connsiteY0-2"/>
              </a:cxn>
              <a:cxn ang="0">
                <a:pos x="connsiteX1-3" y="connsiteY1-4"/>
              </a:cxn>
              <a:cxn ang="0">
                <a:pos x="connsiteX2-5" y="connsiteY2-6"/>
              </a:cxn>
              <a:cxn ang="0">
                <a:pos x="connsiteX3-7" y="connsiteY3-8"/>
              </a:cxn>
            </a:cxnLst>
            <a:rect l="l" t="t" r="r" b="b"/>
            <a:pathLst>
              <a:path w="625213" h="1011930">
                <a:moveTo>
                  <a:pt x="0" y="0"/>
                </a:moveTo>
                <a:lnTo>
                  <a:pt x="625212" y="76158"/>
                </a:lnTo>
                <a:lnTo>
                  <a:pt x="358875" y="1011930"/>
                </a:lnTo>
                <a:lnTo>
                  <a:pt x="0" y="0"/>
                </a:lnTo>
                <a:close/>
              </a:path>
            </a:pathLst>
          </a:custGeom>
          <a:gradFill>
            <a:gsLst>
              <a:gs pos="92000">
                <a:srgbClr val="92BFB5"/>
              </a:gs>
              <a:gs pos="3000">
                <a:srgbClr val="B6D3B7"/>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1+#ppt_w/2"/>
                                              </p:val>
                                            </p:tav>
                                            <p:tav tm="100000">
                                              <p:val>
                                                <p:strVal val="#ppt_x"/>
                                              </p:val>
                                            </p:tav>
                                          </p:tavLst>
                                        </p:anim>
                                        <p:anim calcmode="lin" valueType="num">
                                          <p:cBhvr additive="base">
                                            <p:cTn id="8" dur="750" fill="hold"/>
                                            <p:tgtEl>
                                              <p:spTgt spid="24"/>
                                            </p:tgtEl>
                                            <p:attrNameLst>
                                              <p:attrName>ppt_y</p:attrName>
                                            </p:attrNameLst>
                                          </p:cBhvr>
                                          <p:tavLst>
                                            <p:tav tm="0">
                                              <p:val>
                                                <p:strVal val="0-#ppt_h/2"/>
                                              </p:val>
                                            </p:tav>
                                            <p:tav tm="100000">
                                              <p:val>
                                                <p:strVal val="#ppt_y"/>
                                              </p:val>
                                            </p:tav>
                                          </p:tavLst>
                                        </p:anim>
                                      </p:childTnLst>
                                    </p:cTn>
                                  </p:par>
                                  <p:par>
                                    <p:cTn id="9" presetID="2" presetClass="entr" presetSubtype="3" decel="10000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750" fill="hold"/>
                                            <p:tgtEl>
                                              <p:spTgt spid="25"/>
                                            </p:tgtEl>
                                            <p:attrNameLst>
                                              <p:attrName>ppt_x</p:attrName>
                                            </p:attrNameLst>
                                          </p:cBhvr>
                                          <p:tavLst>
                                            <p:tav tm="0">
                                              <p:val>
                                                <p:strVal val="1+#ppt_w/2"/>
                                              </p:val>
                                            </p:tav>
                                            <p:tav tm="100000">
                                              <p:val>
                                                <p:strVal val="#ppt_x"/>
                                              </p:val>
                                            </p:tav>
                                          </p:tavLst>
                                        </p:anim>
                                        <p:anim calcmode="lin" valueType="num">
                                          <p:cBhvr additive="base">
                                            <p:cTn id="12" dur="750" fill="hold"/>
                                            <p:tgtEl>
                                              <p:spTgt spid="25"/>
                                            </p:tgtEl>
                                            <p:attrNameLst>
                                              <p:attrName>ppt_y</p:attrName>
                                            </p:attrNameLst>
                                          </p:cBhvr>
                                          <p:tavLst>
                                            <p:tav tm="0">
                                              <p:val>
                                                <p:strVal val="0-#ppt_h/2"/>
                                              </p:val>
                                            </p:tav>
                                            <p:tav tm="100000">
                                              <p:val>
                                                <p:strVal val="#ppt_y"/>
                                              </p:val>
                                            </p:tav>
                                          </p:tavLst>
                                        </p:anim>
                                      </p:childTnLst>
                                    </p:cTn>
                                  </p:par>
                                  <p:par>
                                    <p:cTn id="13" presetID="2" presetClass="entr" presetSubtype="3" decel="10000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750" fill="hold"/>
                                            <p:tgtEl>
                                              <p:spTgt spid="26"/>
                                            </p:tgtEl>
                                            <p:attrNameLst>
                                              <p:attrName>ppt_x</p:attrName>
                                            </p:attrNameLst>
                                          </p:cBhvr>
                                          <p:tavLst>
                                            <p:tav tm="0">
                                              <p:val>
                                                <p:strVal val="1+#ppt_w/2"/>
                                              </p:val>
                                            </p:tav>
                                            <p:tav tm="100000">
                                              <p:val>
                                                <p:strVal val="#ppt_x"/>
                                              </p:val>
                                            </p:tav>
                                          </p:tavLst>
                                        </p:anim>
                                        <p:anim calcmode="lin" valueType="num">
                                          <p:cBhvr additive="base">
                                            <p:cTn id="16" dur="750" fill="hold"/>
                                            <p:tgtEl>
                                              <p:spTgt spid="26"/>
                                            </p:tgtEl>
                                            <p:attrNameLst>
                                              <p:attrName>ppt_y</p:attrName>
                                            </p:attrNameLst>
                                          </p:cBhvr>
                                          <p:tavLst>
                                            <p:tav tm="0">
                                              <p:val>
                                                <p:strVal val="0-#ppt_h/2"/>
                                              </p:val>
                                            </p:tav>
                                            <p:tav tm="100000">
                                              <p:val>
                                                <p:strVal val="#ppt_y"/>
                                              </p:val>
                                            </p:tav>
                                          </p:tavLst>
                                        </p:anim>
                                      </p:childTnLst>
                                    </p:cTn>
                                  </p:par>
                                  <p:par>
                                    <p:cTn id="17" presetID="2" presetClass="entr" presetSubtype="3" decel="10000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750" fill="hold"/>
                                            <p:tgtEl>
                                              <p:spTgt spid="27"/>
                                            </p:tgtEl>
                                            <p:attrNameLst>
                                              <p:attrName>ppt_x</p:attrName>
                                            </p:attrNameLst>
                                          </p:cBhvr>
                                          <p:tavLst>
                                            <p:tav tm="0">
                                              <p:val>
                                                <p:strVal val="1+#ppt_w/2"/>
                                              </p:val>
                                            </p:tav>
                                            <p:tav tm="100000">
                                              <p:val>
                                                <p:strVal val="#ppt_x"/>
                                              </p:val>
                                            </p:tav>
                                          </p:tavLst>
                                        </p:anim>
                                        <p:anim calcmode="lin" valueType="num">
                                          <p:cBhvr additive="base">
                                            <p:cTn id="20" dur="750" fill="hold"/>
                                            <p:tgtEl>
                                              <p:spTgt spid="27"/>
                                            </p:tgtEl>
                                            <p:attrNameLst>
                                              <p:attrName>ppt_y</p:attrName>
                                            </p:attrNameLst>
                                          </p:cBhvr>
                                          <p:tavLst>
                                            <p:tav tm="0">
                                              <p:val>
                                                <p:strVal val="0-#ppt_h/2"/>
                                              </p:val>
                                            </p:tav>
                                            <p:tav tm="100000">
                                              <p:val>
                                                <p:strVal val="#ppt_y"/>
                                              </p:val>
                                            </p:tav>
                                          </p:tavLst>
                                        </p:anim>
                                      </p:childTnLst>
                                    </p:cTn>
                                  </p:par>
                                  <p:par>
                                    <p:cTn id="21" presetID="2" presetClass="entr" presetSubtype="3" decel="100000"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additive="base">
                                            <p:cTn id="23" dur="750" fill="hold"/>
                                            <p:tgtEl>
                                              <p:spTgt spid="52"/>
                                            </p:tgtEl>
                                            <p:attrNameLst>
                                              <p:attrName>ppt_x</p:attrName>
                                            </p:attrNameLst>
                                          </p:cBhvr>
                                          <p:tavLst>
                                            <p:tav tm="0">
                                              <p:val>
                                                <p:strVal val="1+#ppt_w/2"/>
                                              </p:val>
                                            </p:tav>
                                            <p:tav tm="100000">
                                              <p:val>
                                                <p:strVal val="#ppt_x"/>
                                              </p:val>
                                            </p:tav>
                                          </p:tavLst>
                                        </p:anim>
                                        <p:anim calcmode="lin" valueType="num">
                                          <p:cBhvr additive="base">
                                            <p:cTn id="24" dur="750" fill="hold"/>
                                            <p:tgtEl>
                                              <p:spTgt spid="52"/>
                                            </p:tgtEl>
                                            <p:attrNameLst>
                                              <p:attrName>ppt_y</p:attrName>
                                            </p:attrNameLst>
                                          </p:cBhvr>
                                          <p:tavLst>
                                            <p:tav tm="0">
                                              <p:val>
                                                <p:strVal val="0-#ppt_h/2"/>
                                              </p:val>
                                            </p:tav>
                                            <p:tav tm="100000">
                                              <p:val>
                                                <p:strVal val="#ppt_y"/>
                                              </p:val>
                                            </p:tav>
                                          </p:tavLst>
                                        </p:anim>
                                      </p:childTnLst>
                                    </p:cTn>
                                  </p:par>
                                  <p:par>
                                    <p:cTn id="25" presetID="2" presetClass="entr" presetSubtype="3" decel="100000"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anim calcmode="lin" valueType="num">
                                          <p:cBhvr additive="base">
                                            <p:cTn id="27" dur="750" fill="hold"/>
                                            <p:tgtEl>
                                              <p:spTgt spid="53"/>
                                            </p:tgtEl>
                                            <p:attrNameLst>
                                              <p:attrName>ppt_x</p:attrName>
                                            </p:attrNameLst>
                                          </p:cBhvr>
                                          <p:tavLst>
                                            <p:tav tm="0">
                                              <p:val>
                                                <p:strVal val="1+#ppt_w/2"/>
                                              </p:val>
                                            </p:tav>
                                            <p:tav tm="100000">
                                              <p:val>
                                                <p:strVal val="#ppt_x"/>
                                              </p:val>
                                            </p:tav>
                                          </p:tavLst>
                                        </p:anim>
                                        <p:anim calcmode="lin" valueType="num">
                                          <p:cBhvr additive="base">
                                            <p:cTn id="28" dur="750" fill="hold"/>
                                            <p:tgtEl>
                                              <p:spTgt spid="53"/>
                                            </p:tgtEl>
                                            <p:attrNameLst>
                                              <p:attrName>ppt_y</p:attrName>
                                            </p:attrNameLst>
                                          </p:cBhvr>
                                          <p:tavLst>
                                            <p:tav tm="0">
                                              <p:val>
                                                <p:strVal val="0-#ppt_h/2"/>
                                              </p:val>
                                            </p:tav>
                                            <p:tav tm="100000">
                                              <p:val>
                                                <p:strVal val="#ppt_y"/>
                                              </p:val>
                                            </p:tav>
                                          </p:tavLst>
                                        </p:anim>
                                      </p:childTnLst>
                                    </p:cTn>
                                  </p:par>
                                  <p:par>
                                    <p:cTn id="29" presetID="2" presetClass="entr" presetSubtype="3" decel="10000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anim calcmode="lin" valueType="num">
                                          <p:cBhvr additive="base">
                                            <p:cTn id="31" dur="750" fill="hold"/>
                                            <p:tgtEl>
                                              <p:spTgt spid="54"/>
                                            </p:tgtEl>
                                            <p:attrNameLst>
                                              <p:attrName>ppt_x</p:attrName>
                                            </p:attrNameLst>
                                          </p:cBhvr>
                                          <p:tavLst>
                                            <p:tav tm="0">
                                              <p:val>
                                                <p:strVal val="1+#ppt_w/2"/>
                                              </p:val>
                                            </p:tav>
                                            <p:tav tm="100000">
                                              <p:val>
                                                <p:strVal val="#ppt_x"/>
                                              </p:val>
                                            </p:tav>
                                          </p:tavLst>
                                        </p:anim>
                                        <p:anim calcmode="lin" valueType="num">
                                          <p:cBhvr additive="base">
                                            <p:cTn id="32" dur="750" fill="hold"/>
                                            <p:tgtEl>
                                              <p:spTgt spid="54"/>
                                            </p:tgtEl>
                                            <p:attrNameLst>
                                              <p:attrName>ppt_y</p:attrName>
                                            </p:attrNameLst>
                                          </p:cBhvr>
                                          <p:tavLst>
                                            <p:tav tm="0">
                                              <p:val>
                                                <p:strVal val="0-#ppt_h/2"/>
                                              </p:val>
                                            </p:tav>
                                            <p:tav tm="100000">
                                              <p:val>
                                                <p:strVal val="#ppt_y"/>
                                              </p:val>
                                            </p:tav>
                                          </p:tavLst>
                                        </p:anim>
                                      </p:childTnLst>
                                    </p:cTn>
                                  </p:par>
                                  <p:par>
                                    <p:cTn id="33" presetID="2" presetClass="entr" presetSubtype="3" decel="100000"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anim calcmode="lin" valueType="num">
                                          <p:cBhvr additive="base">
                                            <p:cTn id="35" dur="750" fill="hold"/>
                                            <p:tgtEl>
                                              <p:spTgt spid="55"/>
                                            </p:tgtEl>
                                            <p:attrNameLst>
                                              <p:attrName>ppt_x</p:attrName>
                                            </p:attrNameLst>
                                          </p:cBhvr>
                                          <p:tavLst>
                                            <p:tav tm="0">
                                              <p:val>
                                                <p:strVal val="1+#ppt_w/2"/>
                                              </p:val>
                                            </p:tav>
                                            <p:tav tm="100000">
                                              <p:val>
                                                <p:strVal val="#ppt_x"/>
                                              </p:val>
                                            </p:tav>
                                          </p:tavLst>
                                        </p:anim>
                                        <p:anim calcmode="lin" valueType="num">
                                          <p:cBhvr additive="base">
                                            <p:cTn id="36" dur="750" fill="hold"/>
                                            <p:tgtEl>
                                              <p:spTgt spid="55"/>
                                            </p:tgtEl>
                                            <p:attrNameLst>
                                              <p:attrName>ppt_y</p:attrName>
                                            </p:attrNameLst>
                                          </p:cBhvr>
                                          <p:tavLst>
                                            <p:tav tm="0">
                                              <p:val>
                                                <p:strVal val="0-#ppt_h/2"/>
                                              </p:val>
                                            </p:tav>
                                            <p:tav tm="100000">
                                              <p:val>
                                                <p:strVal val="#ppt_y"/>
                                              </p:val>
                                            </p:tav>
                                          </p:tavLst>
                                        </p:anim>
                                      </p:childTnLst>
                                    </p:cTn>
                                  </p:par>
                                  <p:par>
                                    <p:cTn id="37" presetID="2" presetClass="entr" presetSubtype="3" decel="100000"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anim calcmode="lin" valueType="num">
                                          <p:cBhvr additive="base">
                                            <p:cTn id="39" dur="750" fill="hold"/>
                                            <p:tgtEl>
                                              <p:spTgt spid="56"/>
                                            </p:tgtEl>
                                            <p:attrNameLst>
                                              <p:attrName>ppt_x</p:attrName>
                                            </p:attrNameLst>
                                          </p:cBhvr>
                                          <p:tavLst>
                                            <p:tav tm="0">
                                              <p:val>
                                                <p:strVal val="1+#ppt_w/2"/>
                                              </p:val>
                                            </p:tav>
                                            <p:tav tm="100000">
                                              <p:val>
                                                <p:strVal val="#ppt_x"/>
                                              </p:val>
                                            </p:tav>
                                          </p:tavLst>
                                        </p:anim>
                                        <p:anim calcmode="lin" valueType="num">
                                          <p:cBhvr additive="base">
                                            <p:cTn id="40" dur="750" fill="hold"/>
                                            <p:tgtEl>
                                              <p:spTgt spid="56"/>
                                            </p:tgtEl>
                                            <p:attrNameLst>
                                              <p:attrName>ppt_y</p:attrName>
                                            </p:attrNameLst>
                                          </p:cBhvr>
                                          <p:tavLst>
                                            <p:tav tm="0">
                                              <p:val>
                                                <p:strVal val="0-#ppt_h/2"/>
                                              </p:val>
                                            </p:tav>
                                            <p:tav tm="100000">
                                              <p:val>
                                                <p:strVal val="#ppt_y"/>
                                              </p:val>
                                            </p:tav>
                                          </p:tavLst>
                                        </p:anim>
                                      </p:childTnLst>
                                    </p:cTn>
                                  </p:par>
                                  <p:par>
                                    <p:cTn id="41" presetID="2" presetClass="entr" presetSubtype="3" decel="100000" fill="hold" grpId="0" nodeType="withEffect">
                                      <p:stCondLst>
                                        <p:cond delay="0"/>
                                      </p:stCondLst>
                                      <p:childTnLst>
                                        <p:set>
                                          <p:cBhvr>
                                            <p:cTn id="42" dur="1" fill="hold">
                                              <p:stCondLst>
                                                <p:cond delay="0"/>
                                              </p:stCondLst>
                                            </p:cTn>
                                            <p:tgtEl>
                                              <p:spTgt spid="57"/>
                                            </p:tgtEl>
                                            <p:attrNameLst>
                                              <p:attrName>style.visibility</p:attrName>
                                            </p:attrNameLst>
                                          </p:cBhvr>
                                          <p:to>
                                            <p:strVal val="visible"/>
                                          </p:to>
                                        </p:set>
                                        <p:anim calcmode="lin" valueType="num">
                                          <p:cBhvr additive="base">
                                            <p:cTn id="43" dur="750" fill="hold"/>
                                            <p:tgtEl>
                                              <p:spTgt spid="57"/>
                                            </p:tgtEl>
                                            <p:attrNameLst>
                                              <p:attrName>ppt_x</p:attrName>
                                            </p:attrNameLst>
                                          </p:cBhvr>
                                          <p:tavLst>
                                            <p:tav tm="0">
                                              <p:val>
                                                <p:strVal val="1+#ppt_w/2"/>
                                              </p:val>
                                            </p:tav>
                                            <p:tav tm="100000">
                                              <p:val>
                                                <p:strVal val="#ppt_x"/>
                                              </p:val>
                                            </p:tav>
                                          </p:tavLst>
                                        </p:anim>
                                        <p:anim calcmode="lin" valueType="num">
                                          <p:cBhvr additive="base">
                                            <p:cTn id="44" dur="750" fill="hold"/>
                                            <p:tgtEl>
                                              <p:spTgt spid="57"/>
                                            </p:tgtEl>
                                            <p:attrNameLst>
                                              <p:attrName>ppt_y</p:attrName>
                                            </p:attrNameLst>
                                          </p:cBhvr>
                                          <p:tavLst>
                                            <p:tav tm="0">
                                              <p:val>
                                                <p:strVal val="0-#ppt_h/2"/>
                                              </p:val>
                                            </p:tav>
                                            <p:tav tm="100000">
                                              <p:val>
                                                <p:strVal val="#ppt_y"/>
                                              </p:val>
                                            </p:tav>
                                          </p:tavLst>
                                        </p:anim>
                                      </p:childTnLst>
                                    </p:cTn>
                                  </p:par>
                                  <p:par>
                                    <p:cTn id="45" presetID="2" presetClass="entr" presetSubtype="3" decel="100000" fill="hold" grpId="0" nodeType="withEffect">
                                      <p:stCondLst>
                                        <p:cond delay="0"/>
                                      </p:stCondLst>
                                      <p:childTnLst>
                                        <p:set>
                                          <p:cBhvr>
                                            <p:cTn id="46" dur="1" fill="hold">
                                              <p:stCondLst>
                                                <p:cond delay="0"/>
                                              </p:stCondLst>
                                            </p:cTn>
                                            <p:tgtEl>
                                              <p:spTgt spid="58"/>
                                            </p:tgtEl>
                                            <p:attrNameLst>
                                              <p:attrName>style.visibility</p:attrName>
                                            </p:attrNameLst>
                                          </p:cBhvr>
                                          <p:to>
                                            <p:strVal val="visible"/>
                                          </p:to>
                                        </p:set>
                                        <p:anim calcmode="lin" valueType="num">
                                          <p:cBhvr additive="base">
                                            <p:cTn id="47" dur="750" fill="hold"/>
                                            <p:tgtEl>
                                              <p:spTgt spid="58"/>
                                            </p:tgtEl>
                                            <p:attrNameLst>
                                              <p:attrName>ppt_x</p:attrName>
                                            </p:attrNameLst>
                                          </p:cBhvr>
                                          <p:tavLst>
                                            <p:tav tm="0">
                                              <p:val>
                                                <p:strVal val="1+#ppt_w/2"/>
                                              </p:val>
                                            </p:tav>
                                            <p:tav tm="100000">
                                              <p:val>
                                                <p:strVal val="#ppt_x"/>
                                              </p:val>
                                            </p:tav>
                                          </p:tavLst>
                                        </p:anim>
                                        <p:anim calcmode="lin" valueType="num">
                                          <p:cBhvr additive="base">
                                            <p:cTn id="48" dur="750" fill="hold"/>
                                            <p:tgtEl>
                                              <p:spTgt spid="58"/>
                                            </p:tgtEl>
                                            <p:attrNameLst>
                                              <p:attrName>ppt_y</p:attrName>
                                            </p:attrNameLst>
                                          </p:cBhvr>
                                          <p:tavLst>
                                            <p:tav tm="0">
                                              <p:val>
                                                <p:strVal val="0-#ppt_h/2"/>
                                              </p:val>
                                            </p:tav>
                                            <p:tav tm="100000">
                                              <p:val>
                                                <p:strVal val="#ppt_y"/>
                                              </p:val>
                                            </p:tav>
                                          </p:tavLst>
                                        </p:anim>
                                      </p:childTnLst>
                                    </p:cTn>
                                  </p:par>
                                  <p:par>
                                    <p:cTn id="49" presetID="2" presetClass="entr" presetSubtype="1" fill="hold" nodeType="withEffect" p14:presetBounceEnd="40000">
                                      <p:stCondLst>
                                        <p:cond delay="500"/>
                                      </p:stCondLst>
                                      <p:childTnLst>
                                        <p:set>
                                          <p:cBhvr>
                                            <p:cTn id="50" dur="1" fill="hold">
                                              <p:stCondLst>
                                                <p:cond delay="0"/>
                                              </p:stCondLst>
                                            </p:cTn>
                                            <p:tgtEl>
                                              <p:spTgt spid="49"/>
                                            </p:tgtEl>
                                            <p:attrNameLst>
                                              <p:attrName>style.visibility</p:attrName>
                                            </p:attrNameLst>
                                          </p:cBhvr>
                                          <p:to>
                                            <p:strVal val="visible"/>
                                          </p:to>
                                        </p:set>
                                        <p:anim calcmode="lin" valueType="num" p14:bounceEnd="40000">
                                          <p:cBhvr additive="base">
                                            <p:cTn id="51" dur="750" fill="hold"/>
                                            <p:tgtEl>
                                              <p:spTgt spid="49"/>
                                            </p:tgtEl>
                                            <p:attrNameLst>
                                              <p:attrName>ppt_x</p:attrName>
                                            </p:attrNameLst>
                                          </p:cBhvr>
                                          <p:tavLst>
                                            <p:tav tm="0">
                                              <p:val>
                                                <p:strVal val="#ppt_x"/>
                                              </p:val>
                                            </p:tav>
                                            <p:tav tm="100000">
                                              <p:val>
                                                <p:strVal val="#ppt_x"/>
                                              </p:val>
                                            </p:tav>
                                          </p:tavLst>
                                        </p:anim>
                                        <p:anim calcmode="lin" valueType="num" p14:bounceEnd="40000">
                                          <p:cBhvr additive="base">
                                            <p:cTn id="52" dur="750" fill="hold"/>
                                            <p:tgtEl>
                                              <p:spTgt spid="49"/>
                                            </p:tgtEl>
                                            <p:attrNameLst>
                                              <p:attrName>ppt_y</p:attrName>
                                            </p:attrNameLst>
                                          </p:cBhvr>
                                          <p:tavLst>
                                            <p:tav tm="0">
                                              <p:val>
                                                <p:strVal val="0-#ppt_h/2"/>
                                              </p:val>
                                            </p:tav>
                                            <p:tav tm="100000">
                                              <p:val>
                                                <p:strVal val="#ppt_y"/>
                                              </p:val>
                                            </p:tav>
                                          </p:tavLst>
                                        </p:anim>
                                      </p:childTnLst>
                                    </p:cTn>
                                  </p:par>
                                  <p:par>
                                    <p:cTn id="53" presetID="12" presetClass="entr" presetSubtype="8" fill="hold" nodeType="withEffect">
                                      <p:stCondLst>
                                        <p:cond delay="1000"/>
                                      </p:stCondLst>
                                      <p:childTnLst>
                                        <p:set>
                                          <p:cBhvr>
                                            <p:cTn id="54" dur="1" fill="hold">
                                              <p:stCondLst>
                                                <p:cond delay="0"/>
                                              </p:stCondLst>
                                            </p:cTn>
                                            <p:tgtEl>
                                              <p:spTgt spid="45"/>
                                            </p:tgtEl>
                                            <p:attrNameLst>
                                              <p:attrName>style.visibility</p:attrName>
                                            </p:attrNameLst>
                                          </p:cBhvr>
                                          <p:to>
                                            <p:strVal val="visible"/>
                                          </p:to>
                                        </p:set>
                                        <p:anim calcmode="lin" valueType="num">
                                          <p:cBhvr additive="base">
                                            <p:cTn id="55" dur="500"/>
                                            <p:tgtEl>
                                              <p:spTgt spid="45"/>
                                            </p:tgtEl>
                                            <p:attrNameLst>
                                              <p:attrName>ppt_x</p:attrName>
                                            </p:attrNameLst>
                                          </p:cBhvr>
                                          <p:tavLst>
                                            <p:tav tm="0">
                                              <p:val>
                                                <p:strVal val="#ppt_x-#ppt_w*1.125000"/>
                                              </p:val>
                                            </p:tav>
                                            <p:tav tm="100000">
                                              <p:val>
                                                <p:strVal val="#ppt_x"/>
                                              </p:val>
                                            </p:tav>
                                          </p:tavLst>
                                        </p:anim>
                                        <p:animEffect transition="in" filter="wipe(right)">
                                          <p:cBhvr>
                                            <p:cTn id="5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52" grpId="0" animBg="1"/>
          <p:bldP spid="53" grpId="0" animBg="1"/>
          <p:bldP spid="54" grpId="0" animBg="1"/>
          <p:bldP spid="55" grpId="0" animBg="1"/>
          <p:bldP spid="56" grpId="0" animBg="1"/>
          <p:bldP spid="57" grpId="0" animBg="1"/>
          <p:bldP spid="58"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1+#ppt_w/2"/>
                                              </p:val>
                                            </p:tav>
                                            <p:tav tm="100000">
                                              <p:val>
                                                <p:strVal val="#ppt_x"/>
                                              </p:val>
                                            </p:tav>
                                          </p:tavLst>
                                        </p:anim>
                                        <p:anim calcmode="lin" valueType="num">
                                          <p:cBhvr additive="base">
                                            <p:cTn id="8" dur="750" fill="hold"/>
                                            <p:tgtEl>
                                              <p:spTgt spid="24"/>
                                            </p:tgtEl>
                                            <p:attrNameLst>
                                              <p:attrName>ppt_y</p:attrName>
                                            </p:attrNameLst>
                                          </p:cBhvr>
                                          <p:tavLst>
                                            <p:tav tm="0">
                                              <p:val>
                                                <p:strVal val="0-#ppt_h/2"/>
                                              </p:val>
                                            </p:tav>
                                            <p:tav tm="100000">
                                              <p:val>
                                                <p:strVal val="#ppt_y"/>
                                              </p:val>
                                            </p:tav>
                                          </p:tavLst>
                                        </p:anim>
                                      </p:childTnLst>
                                    </p:cTn>
                                  </p:par>
                                  <p:par>
                                    <p:cTn id="9" presetID="2" presetClass="entr" presetSubtype="3" decel="10000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750" fill="hold"/>
                                            <p:tgtEl>
                                              <p:spTgt spid="25"/>
                                            </p:tgtEl>
                                            <p:attrNameLst>
                                              <p:attrName>ppt_x</p:attrName>
                                            </p:attrNameLst>
                                          </p:cBhvr>
                                          <p:tavLst>
                                            <p:tav tm="0">
                                              <p:val>
                                                <p:strVal val="1+#ppt_w/2"/>
                                              </p:val>
                                            </p:tav>
                                            <p:tav tm="100000">
                                              <p:val>
                                                <p:strVal val="#ppt_x"/>
                                              </p:val>
                                            </p:tav>
                                          </p:tavLst>
                                        </p:anim>
                                        <p:anim calcmode="lin" valueType="num">
                                          <p:cBhvr additive="base">
                                            <p:cTn id="12" dur="750" fill="hold"/>
                                            <p:tgtEl>
                                              <p:spTgt spid="25"/>
                                            </p:tgtEl>
                                            <p:attrNameLst>
                                              <p:attrName>ppt_y</p:attrName>
                                            </p:attrNameLst>
                                          </p:cBhvr>
                                          <p:tavLst>
                                            <p:tav tm="0">
                                              <p:val>
                                                <p:strVal val="0-#ppt_h/2"/>
                                              </p:val>
                                            </p:tav>
                                            <p:tav tm="100000">
                                              <p:val>
                                                <p:strVal val="#ppt_y"/>
                                              </p:val>
                                            </p:tav>
                                          </p:tavLst>
                                        </p:anim>
                                      </p:childTnLst>
                                    </p:cTn>
                                  </p:par>
                                  <p:par>
                                    <p:cTn id="13" presetID="2" presetClass="entr" presetSubtype="3" decel="10000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750" fill="hold"/>
                                            <p:tgtEl>
                                              <p:spTgt spid="26"/>
                                            </p:tgtEl>
                                            <p:attrNameLst>
                                              <p:attrName>ppt_x</p:attrName>
                                            </p:attrNameLst>
                                          </p:cBhvr>
                                          <p:tavLst>
                                            <p:tav tm="0">
                                              <p:val>
                                                <p:strVal val="1+#ppt_w/2"/>
                                              </p:val>
                                            </p:tav>
                                            <p:tav tm="100000">
                                              <p:val>
                                                <p:strVal val="#ppt_x"/>
                                              </p:val>
                                            </p:tav>
                                          </p:tavLst>
                                        </p:anim>
                                        <p:anim calcmode="lin" valueType="num">
                                          <p:cBhvr additive="base">
                                            <p:cTn id="16" dur="750" fill="hold"/>
                                            <p:tgtEl>
                                              <p:spTgt spid="26"/>
                                            </p:tgtEl>
                                            <p:attrNameLst>
                                              <p:attrName>ppt_y</p:attrName>
                                            </p:attrNameLst>
                                          </p:cBhvr>
                                          <p:tavLst>
                                            <p:tav tm="0">
                                              <p:val>
                                                <p:strVal val="0-#ppt_h/2"/>
                                              </p:val>
                                            </p:tav>
                                            <p:tav tm="100000">
                                              <p:val>
                                                <p:strVal val="#ppt_y"/>
                                              </p:val>
                                            </p:tav>
                                          </p:tavLst>
                                        </p:anim>
                                      </p:childTnLst>
                                    </p:cTn>
                                  </p:par>
                                  <p:par>
                                    <p:cTn id="17" presetID="2" presetClass="entr" presetSubtype="3" decel="10000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750" fill="hold"/>
                                            <p:tgtEl>
                                              <p:spTgt spid="27"/>
                                            </p:tgtEl>
                                            <p:attrNameLst>
                                              <p:attrName>ppt_x</p:attrName>
                                            </p:attrNameLst>
                                          </p:cBhvr>
                                          <p:tavLst>
                                            <p:tav tm="0">
                                              <p:val>
                                                <p:strVal val="1+#ppt_w/2"/>
                                              </p:val>
                                            </p:tav>
                                            <p:tav tm="100000">
                                              <p:val>
                                                <p:strVal val="#ppt_x"/>
                                              </p:val>
                                            </p:tav>
                                          </p:tavLst>
                                        </p:anim>
                                        <p:anim calcmode="lin" valueType="num">
                                          <p:cBhvr additive="base">
                                            <p:cTn id="20" dur="750" fill="hold"/>
                                            <p:tgtEl>
                                              <p:spTgt spid="27"/>
                                            </p:tgtEl>
                                            <p:attrNameLst>
                                              <p:attrName>ppt_y</p:attrName>
                                            </p:attrNameLst>
                                          </p:cBhvr>
                                          <p:tavLst>
                                            <p:tav tm="0">
                                              <p:val>
                                                <p:strVal val="0-#ppt_h/2"/>
                                              </p:val>
                                            </p:tav>
                                            <p:tav tm="100000">
                                              <p:val>
                                                <p:strVal val="#ppt_y"/>
                                              </p:val>
                                            </p:tav>
                                          </p:tavLst>
                                        </p:anim>
                                      </p:childTnLst>
                                    </p:cTn>
                                  </p:par>
                                  <p:par>
                                    <p:cTn id="21" presetID="2" presetClass="entr" presetSubtype="3" decel="100000"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additive="base">
                                            <p:cTn id="23" dur="750" fill="hold"/>
                                            <p:tgtEl>
                                              <p:spTgt spid="52"/>
                                            </p:tgtEl>
                                            <p:attrNameLst>
                                              <p:attrName>ppt_x</p:attrName>
                                            </p:attrNameLst>
                                          </p:cBhvr>
                                          <p:tavLst>
                                            <p:tav tm="0">
                                              <p:val>
                                                <p:strVal val="1+#ppt_w/2"/>
                                              </p:val>
                                            </p:tav>
                                            <p:tav tm="100000">
                                              <p:val>
                                                <p:strVal val="#ppt_x"/>
                                              </p:val>
                                            </p:tav>
                                          </p:tavLst>
                                        </p:anim>
                                        <p:anim calcmode="lin" valueType="num">
                                          <p:cBhvr additive="base">
                                            <p:cTn id="24" dur="750" fill="hold"/>
                                            <p:tgtEl>
                                              <p:spTgt spid="52"/>
                                            </p:tgtEl>
                                            <p:attrNameLst>
                                              <p:attrName>ppt_y</p:attrName>
                                            </p:attrNameLst>
                                          </p:cBhvr>
                                          <p:tavLst>
                                            <p:tav tm="0">
                                              <p:val>
                                                <p:strVal val="0-#ppt_h/2"/>
                                              </p:val>
                                            </p:tav>
                                            <p:tav tm="100000">
                                              <p:val>
                                                <p:strVal val="#ppt_y"/>
                                              </p:val>
                                            </p:tav>
                                          </p:tavLst>
                                        </p:anim>
                                      </p:childTnLst>
                                    </p:cTn>
                                  </p:par>
                                  <p:par>
                                    <p:cTn id="25" presetID="2" presetClass="entr" presetSubtype="3" decel="100000"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anim calcmode="lin" valueType="num">
                                          <p:cBhvr additive="base">
                                            <p:cTn id="27" dur="750" fill="hold"/>
                                            <p:tgtEl>
                                              <p:spTgt spid="53"/>
                                            </p:tgtEl>
                                            <p:attrNameLst>
                                              <p:attrName>ppt_x</p:attrName>
                                            </p:attrNameLst>
                                          </p:cBhvr>
                                          <p:tavLst>
                                            <p:tav tm="0">
                                              <p:val>
                                                <p:strVal val="1+#ppt_w/2"/>
                                              </p:val>
                                            </p:tav>
                                            <p:tav tm="100000">
                                              <p:val>
                                                <p:strVal val="#ppt_x"/>
                                              </p:val>
                                            </p:tav>
                                          </p:tavLst>
                                        </p:anim>
                                        <p:anim calcmode="lin" valueType="num">
                                          <p:cBhvr additive="base">
                                            <p:cTn id="28" dur="750" fill="hold"/>
                                            <p:tgtEl>
                                              <p:spTgt spid="53"/>
                                            </p:tgtEl>
                                            <p:attrNameLst>
                                              <p:attrName>ppt_y</p:attrName>
                                            </p:attrNameLst>
                                          </p:cBhvr>
                                          <p:tavLst>
                                            <p:tav tm="0">
                                              <p:val>
                                                <p:strVal val="0-#ppt_h/2"/>
                                              </p:val>
                                            </p:tav>
                                            <p:tav tm="100000">
                                              <p:val>
                                                <p:strVal val="#ppt_y"/>
                                              </p:val>
                                            </p:tav>
                                          </p:tavLst>
                                        </p:anim>
                                      </p:childTnLst>
                                    </p:cTn>
                                  </p:par>
                                  <p:par>
                                    <p:cTn id="29" presetID="2" presetClass="entr" presetSubtype="3" decel="10000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anim calcmode="lin" valueType="num">
                                          <p:cBhvr additive="base">
                                            <p:cTn id="31" dur="750" fill="hold"/>
                                            <p:tgtEl>
                                              <p:spTgt spid="54"/>
                                            </p:tgtEl>
                                            <p:attrNameLst>
                                              <p:attrName>ppt_x</p:attrName>
                                            </p:attrNameLst>
                                          </p:cBhvr>
                                          <p:tavLst>
                                            <p:tav tm="0">
                                              <p:val>
                                                <p:strVal val="1+#ppt_w/2"/>
                                              </p:val>
                                            </p:tav>
                                            <p:tav tm="100000">
                                              <p:val>
                                                <p:strVal val="#ppt_x"/>
                                              </p:val>
                                            </p:tav>
                                          </p:tavLst>
                                        </p:anim>
                                        <p:anim calcmode="lin" valueType="num">
                                          <p:cBhvr additive="base">
                                            <p:cTn id="32" dur="750" fill="hold"/>
                                            <p:tgtEl>
                                              <p:spTgt spid="54"/>
                                            </p:tgtEl>
                                            <p:attrNameLst>
                                              <p:attrName>ppt_y</p:attrName>
                                            </p:attrNameLst>
                                          </p:cBhvr>
                                          <p:tavLst>
                                            <p:tav tm="0">
                                              <p:val>
                                                <p:strVal val="0-#ppt_h/2"/>
                                              </p:val>
                                            </p:tav>
                                            <p:tav tm="100000">
                                              <p:val>
                                                <p:strVal val="#ppt_y"/>
                                              </p:val>
                                            </p:tav>
                                          </p:tavLst>
                                        </p:anim>
                                      </p:childTnLst>
                                    </p:cTn>
                                  </p:par>
                                  <p:par>
                                    <p:cTn id="33" presetID="2" presetClass="entr" presetSubtype="3" decel="100000"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anim calcmode="lin" valueType="num">
                                          <p:cBhvr additive="base">
                                            <p:cTn id="35" dur="750" fill="hold"/>
                                            <p:tgtEl>
                                              <p:spTgt spid="55"/>
                                            </p:tgtEl>
                                            <p:attrNameLst>
                                              <p:attrName>ppt_x</p:attrName>
                                            </p:attrNameLst>
                                          </p:cBhvr>
                                          <p:tavLst>
                                            <p:tav tm="0">
                                              <p:val>
                                                <p:strVal val="1+#ppt_w/2"/>
                                              </p:val>
                                            </p:tav>
                                            <p:tav tm="100000">
                                              <p:val>
                                                <p:strVal val="#ppt_x"/>
                                              </p:val>
                                            </p:tav>
                                          </p:tavLst>
                                        </p:anim>
                                        <p:anim calcmode="lin" valueType="num">
                                          <p:cBhvr additive="base">
                                            <p:cTn id="36" dur="750" fill="hold"/>
                                            <p:tgtEl>
                                              <p:spTgt spid="55"/>
                                            </p:tgtEl>
                                            <p:attrNameLst>
                                              <p:attrName>ppt_y</p:attrName>
                                            </p:attrNameLst>
                                          </p:cBhvr>
                                          <p:tavLst>
                                            <p:tav tm="0">
                                              <p:val>
                                                <p:strVal val="0-#ppt_h/2"/>
                                              </p:val>
                                            </p:tav>
                                            <p:tav tm="100000">
                                              <p:val>
                                                <p:strVal val="#ppt_y"/>
                                              </p:val>
                                            </p:tav>
                                          </p:tavLst>
                                        </p:anim>
                                      </p:childTnLst>
                                    </p:cTn>
                                  </p:par>
                                  <p:par>
                                    <p:cTn id="37" presetID="2" presetClass="entr" presetSubtype="3" decel="100000"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anim calcmode="lin" valueType="num">
                                          <p:cBhvr additive="base">
                                            <p:cTn id="39" dur="750" fill="hold"/>
                                            <p:tgtEl>
                                              <p:spTgt spid="56"/>
                                            </p:tgtEl>
                                            <p:attrNameLst>
                                              <p:attrName>ppt_x</p:attrName>
                                            </p:attrNameLst>
                                          </p:cBhvr>
                                          <p:tavLst>
                                            <p:tav tm="0">
                                              <p:val>
                                                <p:strVal val="1+#ppt_w/2"/>
                                              </p:val>
                                            </p:tav>
                                            <p:tav tm="100000">
                                              <p:val>
                                                <p:strVal val="#ppt_x"/>
                                              </p:val>
                                            </p:tav>
                                          </p:tavLst>
                                        </p:anim>
                                        <p:anim calcmode="lin" valueType="num">
                                          <p:cBhvr additive="base">
                                            <p:cTn id="40" dur="750" fill="hold"/>
                                            <p:tgtEl>
                                              <p:spTgt spid="56"/>
                                            </p:tgtEl>
                                            <p:attrNameLst>
                                              <p:attrName>ppt_y</p:attrName>
                                            </p:attrNameLst>
                                          </p:cBhvr>
                                          <p:tavLst>
                                            <p:tav tm="0">
                                              <p:val>
                                                <p:strVal val="0-#ppt_h/2"/>
                                              </p:val>
                                            </p:tav>
                                            <p:tav tm="100000">
                                              <p:val>
                                                <p:strVal val="#ppt_y"/>
                                              </p:val>
                                            </p:tav>
                                          </p:tavLst>
                                        </p:anim>
                                      </p:childTnLst>
                                    </p:cTn>
                                  </p:par>
                                  <p:par>
                                    <p:cTn id="41" presetID="2" presetClass="entr" presetSubtype="3" decel="100000" fill="hold" grpId="0" nodeType="withEffect">
                                      <p:stCondLst>
                                        <p:cond delay="0"/>
                                      </p:stCondLst>
                                      <p:childTnLst>
                                        <p:set>
                                          <p:cBhvr>
                                            <p:cTn id="42" dur="1" fill="hold">
                                              <p:stCondLst>
                                                <p:cond delay="0"/>
                                              </p:stCondLst>
                                            </p:cTn>
                                            <p:tgtEl>
                                              <p:spTgt spid="57"/>
                                            </p:tgtEl>
                                            <p:attrNameLst>
                                              <p:attrName>style.visibility</p:attrName>
                                            </p:attrNameLst>
                                          </p:cBhvr>
                                          <p:to>
                                            <p:strVal val="visible"/>
                                          </p:to>
                                        </p:set>
                                        <p:anim calcmode="lin" valueType="num">
                                          <p:cBhvr additive="base">
                                            <p:cTn id="43" dur="750" fill="hold"/>
                                            <p:tgtEl>
                                              <p:spTgt spid="57"/>
                                            </p:tgtEl>
                                            <p:attrNameLst>
                                              <p:attrName>ppt_x</p:attrName>
                                            </p:attrNameLst>
                                          </p:cBhvr>
                                          <p:tavLst>
                                            <p:tav tm="0">
                                              <p:val>
                                                <p:strVal val="1+#ppt_w/2"/>
                                              </p:val>
                                            </p:tav>
                                            <p:tav tm="100000">
                                              <p:val>
                                                <p:strVal val="#ppt_x"/>
                                              </p:val>
                                            </p:tav>
                                          </p:tavLst>
                                        </p:anim>
                                        <p:anim calcmode="lin" valueType="num">
                                          <p:cBhvr additive="base">
                                            <p:cTn id="44" dur="750" fill="hold"/>
                                            <p:tgtEl>
                                              <p:spTgt spid="57"/>
                                            </p:tgtEl>
                                            <p:attrNameLst>
                                              <p:attrName>ppt_y</p:attrName>
                                            </p:attrNameLst>
                                          </p:cBhvr>
                                          <p:tavLst>
                                            <p:tav tm="0">
                                              <p:val>
                                                <p:strVal val="0-#ppt_h/2"/>
                                              </p:val>
                                            </p:tav>
                                            <p:tav tm="100000">
                                              <p:val>
                                                <p:strVal val="#ppt_y"/>
                                              </p:val>
                                            </p:tav>
                                          </p:tavLst>
                                        </p:anim>
                                      </p:childTnLst>
                                    </p:cTn>
                                  </p:par>
                                  <p:par>
                                    <p:cTn id="45" presetID="2" presetClass="entr" presetSubtype="3" decel="100000" fill="hold" grpId="0" nodeType="withEffect">
                                      <p:stCondLst>
                                        <p:cond delay="0"/>
                                      </p:stCondLst>
                                      <p:childTnLst>
                                        <p:set>
                                          <p:cBhvr>
                                            <p:cTn id="46" dur="1" fill="hold">
                                              <p:stCondLst>
                                                <p:cond delay="0"/>
                                              </p:stCondLst>
                                            </p:cTn>
                                            <p:tgtEl>
                                              <p:spTgt spid="58"/>
                                            </p:tgtEl>
                                            <p:attrNameLst>
                                              <p:attrName>style.visibility</p:attrName>
                                            </p:attrNameLst>
                                          </p:cBhvr>
                                          <p:to>
                                            <p:strVal val="visible"/>
                                          </p:to>
                                        </p:set>
                                        <p:anim calcmode="lin" valueType="num">
                                          <p:cBhvr additive="base">
                                            <p:cTn id="47" dur="750" fill="hold"/>
                                            <p:tgtEl>
                                              <p:spTgt spid="58"/>
                                            </p:tgtEl>
                                            <p:attrNameLst>
                                              <p:attrName>ppt_x</p:attrName>
                                            </p:attrNameLst>
                                          </p:cBhvr>
                                          <p:tavLst>
                                            <p:tav tm="0">
                                              <p:val>
                                                <p:strVal val="1+#ppt_w/2"/>
                                              </p:val>
                                            </p:tav>
                                            <p:tav tm="100000">
                                              <p:val>
                                                <p:strVal val="#ppt_x"/>
                                              </p:val>
                                            </p:tav>
                                          </p:tavLst>
                                        </p:anim>
                                        <p:anim calcmode="lin" valueType="num">
                                          <p:cBhvr additive="base">
                                            <p:cTn id="48" dur="750" fill="hold"/>
                                            <p:tgtEl>
                                              <p:spTgt spid="58"/>
                                            </p:tgtEl>
                                            <p:attrNameLst>
                                              <p:attrName>ppt_y</p:attrName>
                                            </p:attrNameLst>
                                          </p:cBhvr>
                                          <p:tavLst>
                                            <p:tav tm="0">
                                              <p:val>
                                                <p:strVal val="0-#ppt_h/2"/>
                                              </p:val>
                                            </p:tav>
                                            <p:tav tm="100000">
                                              <p:val>
                                                <p:strVal val="#ppt_y"/>
                                              </p:val>
                                            </p:tav>
                                          </p:tavLst>
                                        </p:anim>
                                      </p:childTnLst>
                                    </p:cTn>
                                  </p:par>
                                  <p:par>
                                    <p:cTn id="49" presetID="2" presetClass="entr" presetSubtype="1" fill="hold" nodeType="withEffect">
                                      <p:stCondLst>
                                        <p:cond delay="500"/>
                                      </p:stCondLst>
                                      <p:childTnLst>
                                        <p:set>
                                          <p:cBhvr>
                                            <p:cTn id="50" dur="1" fill="hold">
                                              <p:stCondLst>
                                                <p:cond delay="0"/>
                                              </p:stCondLst>
                                            </p:cTn>
                                            <p:tgtEl>
                                              <p:spTgt spid="49"/>
                                            </p:tgtEl>
                                            <p:attrNameLst>
                                              <p:attrName>style.visibility</p:attrName>
                                            </p:attrNameLst>
                                          </p:cBhvr>
                                          <p:to>
                                            <p:strVal val="visible"/>
                                          </p:to>
                                        </p:set>
                                        <p:anim calcmode="lin" valueType="num">
                                          <p:cBhvr additive="base">
                                            <p:cTn id="51" dur="750" fill="hold"/>
                                            <p:tgtEl>
                                              <p:spTgt spid="49"/>
                                            </p:tgtEl>
                                            <p:attrNameLst>
                                              <p:attrName>ppt_x</p:attrName>
                                            </p:attrNameLst>
                                          </p:cBhvr>
                                          <p:tavLst>
                                            <p:tav tm="0">
                                              <p:val>
                                                <p:strVal val="#ppt_x"/>
                                              </p:val>
                                            </p:tav>
                                            <p:tav tm="100000">
                                              <p:val>
                                                <p:strVal val="#ppt_x"/>
                                              </p:val>
                                            </p:tav>
                                          </p:tavLst>
                                        </p:anim>
                                        <p:anim calcmode="lin" valueType="num">
                                          <p:cBhvr additive="base">
                                            <p:cTn id="52" dur="750" fill="hold"/>
                                            <p:tgtEl>
                                              <p:spTgt spid="49"/>
                                            </p:tgtEl>
                                            <p:attrNameLst>
                                              <p:attrName>ppt_y</p:attrName>
                                            </p:attrNameLst>
                                          </p:cBhvr>
                                          <p:tavLst>
                                            <p:tav tm="0">
                                              <p:val>
                                                <p:strVal val="0-#ppt_h/2"/>
                                              </p:val>
                                            </p:tav>
                                            <p:tav tm="100000">
                                              <p:val>
                                                <p:strVal val="#ppt_y"/>
                                              </p:val>
                                            </p:tav>
                                          </p:tavLst>
                                        </p:anim>
                                      </p:childTnLst>
                                    </p:cTn>
                                  </p:par>
                                  <p:par>
                                    <p:cTn id="53" presetID="12" presetClass="entr" presetSubtype="8" fill="hold" nodeType="withEffect">
                                      <p:stCondLst>
                                        <p:cond delay="1000"/>
                                      </p:stCondLst>
                                      <p:childTnLst>
                                        <p:set>
                                          <p:cBhvr>
                                            <p:cTn id="54" dur="1" fill="hold">
                                              <p:stCondLst>
                                                <p:cond delay="0"/>
                                              </p:stCondLst>
                                            </p:cTn>
                                            <p:tgtEl>
                                              <p:spTgt spid="45"/>
                                            </p:tgtEl>
                                            <p:attrNameLst>
                                              <p:attrName>style.visibility</p:attrName>
                                            </p:attrNameLst>
                                          </p:cBhvr>
                                          <p:to>
                                            <p:strVal val="visible"/>
                                          </p:to>
                                        </p:set>
                                        <p:anim calcmode="lin" valueType="num">
                                          <p:cBhvr additive="base">
                                            <p:cTn id="55" dur="500"/>
                                            <p:tgtEl>
                                              <p:spTgt spid="45"/>
                                            </p:tgtEl>
                                            <p:attrNameLst>
                                              <p:attrName>ppt_x</p:attrName>
                                            </p:attrNameLst>
                                          </p:cBhvr>
                                          <p:tavLst>
                                            <p:tav tm="0">
                                              <p:val>
                                                <p:strVal val="#ppt_x-#ppt_w*1.125000"/>
                                              </p:val>
                                            </p:tav>
                                            <p:tav tm="100000">
                                              <p:val>
                                                <p:strVal val="#ppt_x"/>
                                              </p:val>
                                            </p:tav>
                                          </p:tavLst>
                                        </p:anim>
                                        <p:animEffect transition="in" filter="wipe(right)">
                                          <p:cBhvr>
                                            <p:cTn id="5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52" grpId="0" animBg="1"/>
          <p:bldP spid="53" grpId="0" animBg="1"/>
          <p:bldP spid="54" grpId="0" animBg="1"/>
          <p:bldP spid="55" grpId="0" animBg="1"/>
          <p:bldP spid="56" grpId="0" animBg="1"/>
          <p:bldP spid="57" grpId="0" animBg="1"/>
          <p:bldP spid="58"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68582" y="325582"/>
            <a:ext cx="9144000" cy="6096000"/>
          </a:xfrm>
          <a:prstGeom prst="rect">
            <a:avLst/>
          </a:prstGeom>
        </p:spPr>
      </p:pic>
      <p:sp>
        <p:nvSpPr>
          <p:cNvPr id="4" name="矩形 3"/>
          <p:cNvSpPr/>
          <p:nvPr/>
        </p:nvSpPr>
        <p:spPr>
          <a:xfrm>
            <a:off x="2561709" y="2152073"/>
            <a:ext cx="1123600" cy="461665"/>
          </a:xfrm>
          <a:prstGeom prst="rect">
            <a:avLst/>
          </a:prstGeom>
        </p:spPr>
        <p:txBody>
          <a:bodyPr wrap="square">
            <a:spAutoFit/>
          </a:bodyPr>
          <a:lstStyle/>
          <a:p>
            <a:pPr algn="ctr"/>
            <a:r>
              <a:rPr lang="zh-CN" altLang="en-US" sz="2400" b="1" dirty="0">
                <a:latin typeface="微软雅黑" panose="020B0503020204020204" charset="-122"/>
                <a:ea typeface="微软雅黑" panose="020B0503020204020204" charset="-122"/>
              </a:rPr>
              <a:t>查全率</a:t>
            </a:r>
            <a:endParaRPr lang="zh-CN" altLang="en-US" sz="2400" b="1" dirty="0">
              <a:latin typeface="微软雅黑" panose="020B0503020204020204" charset="-122"/>
              <a:ea typeface="微软雅黑" panose="020B0503020204020204" charset="-122"/>
            </a:endParaRPr>
          </a:p>
        </p:txBody>
      </p:sp>
      <p:sp>
        <p:nvSpPr>
          <p:cNvPr id="5" name="矩形 4"/>
          <p:cNvSpPr/>
          <p:nvPr/>
        </p:nvSpPr>
        <p:spPr>
          <a:xfrm>
            <a:off x="8285201" y="2152073"/>
            <a:ext cx="1107997" cy="461665"/>
          </a:xfrm>
          <a:prstGeom prst="rect">
            <a:avLst/>
          </a:prstGeom>
        </p:spPr>
        <p:txBody>
          <a:bodyPr wrap="none">
            <a:spAutoFit/>
          </a:bodyPr>
          <a:lstStyle/>
          <a:p>
            <a:pPr algn="ctr"/>
            <a:r>
              <a:rPr lang="zh-CN" altLang="en-US" sz="2400" b="1" dirty="0">
                <a:latin typeface="微软雅黑" panose="020B0503020204020204" charset="-122"/>
                <a:ea typeface="微软雅黑" panose="020B0503020204020204" charset="-122"/>
              </a:rPr>
              <a:t>查准率</a:t>
            </a:r>
            <a:endParaRPr lang="zh-CN" altLang="en-US" sz="2400" b="1" dirty="0">
              <a:latin typeface="微软雅黑" panose="020B0503020204020204" charset="-122"/>
              <a:ea typeface="微软雅黑" panose="020B0503020204020204" charset="-122"/>
            </a:endParaRPr>
          </a:p>
        </p:txBody>
      </p:sp>
      <p:sp>
        <p:nvSpPr>
          <p:cNvPr id="6" name="文本框 5"/>
          <p:cNvSpPr txBox="1"/>
          <p:nvPr/>
        </p:nvSpPr>
        <p:spPr>
          <a:xfrm>
            <a:off x="4932467" y="5061141"/>
            <a:ext cx="2702016" cy="502766"/>
          </a:xfrm>
          <a:prstGeom prst="rect">
            <a:avLst/>
          </a:prstGeom>
          <a:noFill/>
        </p:spPr>
        <p:txBody>
          <a:bodyPr wrap="square" rtlCol="0">
            <a:spAutoFit/>
          </a:bodyPr>
          <a:lstStyle/>
          <a:p>
            <a:r>
              <a:rPr lang="zh-CN" altLang="en-US" sz="2665" dirty="0">
                <a:latin typeface="微软雅黑" panose="020B0503020204020204" charset="-122"/>
                <a:ea typeface="微软雅黑" panose="020B0503020204020204" charset="-122"/>
              </a:rPr>
              <a:t>用户检索需求</a:t>
            </a:r>
            <a:endParaRPr lang="zh-CN" altLang="en-US" sz="2665" dirty="0">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六边形 1"/>
          <p:cNvSpPr/>
          <p:nvPr/>
        </p:nvSpPr>
        <p:spPr>
          <a:xfrm>
            <a:off x="7030811" y="3910221"/>
            <a:ext cx="1293230" cy="1114451"/>
          </a:xfrm>
          <a:prstGeom prst="hexagon">
            <a:avLst/>
          </a:prstGeom>
          <a:solidFill>
            <a:srgbClr val="00B0F0"/>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75" dirty="0">
                <a:solidFill>
                  <a:prstClr val="white"/>
                </a:solidFill>
                <a:latin typeface="微软雅黑" panose="020B0503020204020204" charset="-122"/>
                <a:ea typeface="微软雅黑" panose="020B0503020204020204" charset="-122"/>
              </a:rPr>
              <a:t>3500</a:t>
            </a:r>
            <a:r>
              <a:rPr lang="zh-CN" altLang="en-US" sz="1875" dirty="0">
                <a:solidFill>
                  <a:prstClr val="white"/>
                </a:solidFill>
                <a:latin typeface="微软雅黑" panose="020B0503020204020204" charset="-122"/>
                <a:ea typeface="微软雅黑" panose="020B0503020204020204" charset="-122"/>
              </a:rPr>
              <a:t>条学科分类表</a:t>
            </a:r>
            <a:endParaRPr lang="zh-CN" altLang="en-US" sz="1875" dirty="0">
              <a:solidFill>
                <a:prstClr val="white"/>
              </a:solidFill>
              <a:latin typeface="微软雅黑" panose="020B0503020204020204" charset="-122"/>
              <a:ea typeface="微软雅黑" panose="020B0503020204020204" charset="-122"/>
            </a:endParaRPr>
          </a:p>
        </p:txBody>
      </p:sp>
      <p:sp>
        <p:nvSpPr>
          <p:cNvPr id="3" name="六边形 2"/>
          <p:cNvSpPr/>
          <p:nvPr/>
        </p:nvSpPr>
        <p:spPr>
          <a:xfrm>
            <a:off x="7034331" y="5114546"/>
            <a:ext cx="1293230" cy="1114451"/>
          </a:xfrm>
          <a:prstGeom prst="hexagon">
            <a:avLst/>
          </a:prstGeom>
          <a:solidFill>
            <a:schemeClr val="accent2">
              <a:lumMod val="60000"/>
              <a:lumOff val="40000"/>
            </a:schemeClr>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75" dirty="0">
                <a:solidFill>
                  <a:prstClr val="white"/>
                </a:solidFill>
                <a:latin typeface="微软雅黑" panose="020B0503020204020204" charset="-122"/>
                <a:ea typeface="微软雅黑" panose="020B0503020204020204" charset="-122"/>
              </a:rPr>
              <a:t>8</a:t>
            </a:r>
            <a:r>
              <a:rPr lang="zh-CN" altLang="en-US" sz="1875" dirty="0">
                <a:solidFill>
                  <a:prstClr val="white"/>
                </a:solidFill>
                <a:latin typeface="微软雅黑" panose="020B0503020204020204" charset="-122"/>
                <a:ea typeface="微软雅黑" panose="020B0503020204020204" charset="-122"/>
              </a:rPr>
              <a:t>万同位词</a:t>
            </a:r>
            <a:endParaRPr lang="zh-CN" altLang="en-US" sz="1875" dirty="0">
              <a:solidFill>
                <a:prstClr val="white"/>
              </a:solidFill>
              <a:latin typeface="微软雅黑" panose="020B0503020204020204" charset="-122"/>
              <a:ea typeface="微软雅黑" panose="020B0503020204020204" charset="-122"/>
            </a:endParaRPr>
          </a:p>
        </p:txBody>
      </p:sp>
      <p:sp>
        <p:nvSpPr>
          <p:cNvPr id="4" name="六边形 3"/>
          <p:cNvSpPr/>
          <p:nvPr/>
        </p:nvSpPr>
        <p:spPr>
          <a:xfrm>
            <a:off x="4840221" y="5105228"/>
            <a:ext cx="1293230" cy="1114451"/>
          </a:xfrm>
          <a:prstGeom prst="hexagon">
            <a:avLst/>
          </a:prstGeom>
          <a:solidFill>
            <a:schemeClr val="accent5">
              <a:lumMod val="40000"/>
              <a:lumOff val="60000"/>
            </a:schemeClr>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75" dirty="0">
                <a:solidFill>
                  <a:prstClr val="white"/>
                </a:solidFill>
                <a:latin typeface="微软雅黑" panose="020B0503020204020204" charset="-122"/>
                <a:ea typeface="微软雅黑" panose="020B0503020204020204" charset="-122"/>
              </a:rPr>
              <a:t>33</a:t>
            </a:r>
            <a:r>
              <a:rPr lang="zh-CN" altLang="en-US" sz="1875" dirty="0">
                <a:solidFill>
                  <a:prstClr val="white"/>
                </a:solidFill>
                <a:latin typeface="微软雅黑" panose="020B0503020204020204" charset="-122"/>
                <a:ea typeface="微软雅黑" panose="020B0503020204020204" charset="-122"/>
              </a:rPr>
              <a:t>万机构库</a:t>
            </a:r>
            <a:endParaRPr lang="zh-CN" altLang="en-US" sz="1875" dirty="0">
              <a:solidFill>
                <a:prstClr val="white"/>
              </a:solidFill>
              <a:latin typeface="微软雅黑" panose="020B0503020204020204" charset="-122"/>
              <a:ea typeface="微软雅黑" panose="020B0503020204020204" charset="-122"/>
            </a:endParaRPr>
          </a:p>
        </p:txBody>
      </p:sp>
      <p:sp>
        <p:nvSpPr>
          <p:cNvPr id="5" name="六边形 4"/>
          <p:cNvSpPr/>
          <p:nvPr/>
        </p:nvSpPr>
        <p:spPr>
          <a:xfrm>
            <a:off x="4802770" y="3897400"/>
            <a:ext cx="1293230" cy="1114451"/>
          </a:xfrm>
          <a:prstGeom prst="hexagon">
            <a:avLst/>
          </a:prstGeom>
          <a:solidFill>
            <a:srgbClr val="FFB850"/>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75" dirty="0">
                <a:solidFill>
                  <a:prstClr val="white"/>
                </a:solidFill>
                <a:latin typeface="微软雅黑" panose="020B0503020204020204" charset="-122"/>
                <a:ea typeface="微软雅黑" panose="020B0503020204020204" charset="-122"/>
              </a:rPr>
              <a:t>20</a:t>
            </a:r>
            <a:r>
              <a:rPr lang="zh-CN" altLang="en-US" sz="1875" dirty="0">
                <a:solidFill>
                  <a:prstClr val="white"/>
                </a:solidFill>
                <a:latin typeface="微软雅黑" panose="020B0503020204020204" charset="-122"/>
                <a:ea typeface="微软雅黑" panose="020B0503020204020204" charset="-122"/>
              </a:rPr>
              <a:t>万</a:t>
            </a:r>
            <a:endParaRPr lang="en-US" altLang="zh-CN" sz="1875" dirty="0">
              <a:solidFill>
                <a:prstClr val="white"/>
              </a:solidFill>
              <a:latin typeface="微软雅黑" panose="020B0503020204020204" charset="-122"/>
              <a:ea typeface="微软雅黑" panose="020B0503020204020204" charset="-122"/>
            </a:endParaRPr>
          </a:p>
          <a:p>
            <a:pPr algn="ctr"/>
            <a:r>
              <a:rPr lang="zh-CN" altLang="en-US" sz="1875" dirty="0">
                <a:solidFill>
                  <a:prstClr val="white"/>
                </a:solidFill>
                <a:latin typeface="微软雅黑" panose="020B0503020204020204" charset="-122"/>
                <a:ea typeface="微软雅黑" panose="020B0503020204020204" charset="-122"/>
              </a:rPr>
              <a:t>刊名表</a:t>
            </a:r>
            <a:endParaRPr lang="zh-CN" altLang="en-US" sz="1875" dirty="0">
              <a:solidFill>
                <a:prstClr val="white"/>
              </a:solidFill>
              <a:latin typeface="微软雅黑" panose="020B0503020204020204" charset="-122"/>
              <a:ea typeface="微软雅黑" panose="020B0503020204020204" charset="-122"/>
            </a:endParaRPr>
          </a:p>
        </p:txBody>
      </p:sp>
      <p:sp>
        <p:nvSpPr>
          <p:cNvPr id="6" name="六边形 5"/>
          <p:cNvSpPr/>
          <p:nvPr/>
        </p:nvSpPr>
        <p:spPr>
          <a:xfrm>
            <a:off x="3245246" y="4313069"/>
            <a:ext cx="1770355" cy="1513079"/>
          </a:xfrm>
          <a:prstGeom prst="hexagon">
            <a:avLst/>
          </a:prstGeom>
          <a:solidFill>
            <a:srgbClr val="01ACBE"/>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75" dirty="0">
                <a:solidFill>
                  <a:prstClr val="white"/>
                </a:solidFill>
                <a:latin typeface="微软雅黑" panose="020B0503020204020204" charset="-122"/>
                <a:ea typeface="微软雅黑" panose="020B0503020204020204" charset="-122"/>
              </a:rPr>
              <a:t>700</a:t>
            </a:r>
            <a:r>
              <a:rPr lang="zh-CN" altLang="en-US" sz="1875" dirty="0">
                <a:solidFill>
                  <a:prstClr val="white"/>
                </a:solidFill>
                <a:latin typeface="微软雅黑" panose="020B0503020204020204" charset="-122"/>
                <a:ea typeface="微软雅黑" panose="020B0503020204020204" charset="-122"/>
              </a:rPr>
              <a:t>个数据库收录来源表</a:t>
            </a:r>
            <a:endParaRPr lang="zh-CN" altLang="en-US" sz="1875" dirty="0">
              <a:solidFill>
                <a:prstClr val="white"/>
              </a:solidFill>
              <a:latin typeface="微软雅黑" panose="020B0503020204020204" charset="-122"/>
              <a:ea typeface="微软雅黑" panose="020B0503020204020204" charset="-122"/>
            </a:endParaRPr>
          </a:p>
        </p:txBody>
      </p:sp>
      <p:sp>
        <p:nvSpPr>
          <p:cNvPr id="7" name="六边形 6"/>
          <p:cNvSpPr/>
          <p:nvPr/>
        </p:nvSpPr>
        <p:spPr>
          <a:xfrm>
            <a:off x="5919320" y="3295232"/>
            <a:ext cx="1300748" cy="1114451"/>
          </a:xfrm>
          <a:prstGeom prst="hexagon">
            <a:avLst/>
          </a:prstGeom>
          <a:solidFill>
            <a:srgbClr val="E87071"/>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75" dirty="0">
                <a:solidFill>
                  <a:prstClr val="white"/>
                </a:solidFill>
                <a:latin typeface="微软雅黑" panose="020B0503020204020204" charset="-122"/>
                <a:ea typeface="微软雅黑" panose="020B0503020204020204" charset="-122"/>
              </a:rPr>
              <a:t>42</a:t>
            </a:r>
            <a:r>
              <a:rPr lang="zh-CN" altLang="en-US" sz="1875" dirty="0">
                <a:solidFill>
                  <a:prstClr val="white"/>
                </a:solidFill>
                <a:latin typeface="微软雅黑" panose="020B0503020204020204" charset="-122"/>
                <a:ea typeface="微软雅黑" panose="020B0503020204020204" charset="-122"/>
              </a:rPr>
              <a:t>万主题词表</a:t>
            </a:r>
            <a:endParaRPr lang="zh-CN" altLang="en-US" sz="1875" dirty="0">
              <a:solidFill>
                <a:prstClr val="white"/>
              </a:solidFill>
              <a:latin typeface="微软雅黑" panose="020B0503020204020204" charset="-122"/>
              <a:ea typeface="微软雅黑" panose="020B0503020204020204" charset="-122"/>
            </a:endParaRPr>
          </a:p>
        </p:txBody>
      </p:sp>
      <p:sp>
        <p:nvSpPr>
          <p:cNvPr id="8" name="六边形 7"/>
          <p:cNvSpPr/>
          <p:nvPr/>
        </p:nvSpPr>
        <p:spPr>
          <a:xfrm>
            <a:off x="5931755" y="5724889"/>
            <a:ext cx="1300510" cy="1133111"/>
          </a:xfrm>
          <a:prstGeom prst="hexagon">
            <a:avLst/>
          </a:prstGeom>
          <a:solidFill>
            <a:srgbClr val="6095C0"/>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75" dirty="0">
                <a:solidFill>
                  <a:prstClr val="white"/>
                </a:solidFill>
                <a:latin typeface="微软雅黑" panose="020B0503020204020204" charset="-122"/>
                <a:ea typeface="微软雅黑" panose="020B0503020204020204" charset="-122"/>
              </a:rPr>
              <a:t>重要索引库</a:t>
            </a:r>
            <a:endParaRPr lang="zh-CN" altLang="en-US" sz="1875" dirty="0">
              <a:solidFill>
                <a:prstClr val="white"/>
              </a:solidFill>
              <a:latin typeface="微软雅黑" panose="020B0503020204020204" charset="-122"/>
              <a:ea typeface="微软雅黑" panose="020B0503020204020204" charset="-122"/>
            </a:endParaRPr>
          </a:p>
        </p:txBody>
      </p:sp>
      <p:sp>
        <p:nvSpPr>
          <p:cNvPr id="9" name="六边形 8"/>
          <p:cNvSpPr/>
          <p:nvPr/>
        </p:nvSpPr>
        <p:spPr>
          <a:xfrm>
            <a:off x="8108750" y="4333644"/>
            <a:ext cx="1748844" cy="1502410"/>
          </a:xfrm>
          <a:prstGeom prst="hexagon">
            <a:avLst/>
          </a:prstGeom>
          <a:solidFill>
            <a:srgbClr val="C00000"/>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75" dirty="0">
                <a:solidFill>
                  <a:prstClr val="white"/>
                </a:solidFill>
                <a:latin typeface="微软雅黑" panose="020B0503020204020204" charset="-122"/>
                <a:ea typeface="微软雅黑" panose="020B0503020204020204" charset="-122"/>
              </a:rPr>
              <a:t>2500</a:t>
            </a:r>
            <a:r>
              <a:rPr lang="zh-CN" altLang="en-US" sz="1875" dirty="0">
                <a:solidFill>
                  <a:prstClr val="white"/>
                </a:solidFill>
                <a:latin typeface="微软雅黑" panose="020B0503020204020204" charset="-122"/>
                <a:ea typeface="微软雅黑" panose="020B0503020204020204" charset="-122"/>
              </a:rPr>
              <a:t>万学术专业词库</a:t>
            </a:r>
            <a:endParaRPr lang="zh-CN" altLang="en-US" sz="1875" dirty="0">
              <a:solidFill>
                <a:prstClr val="white"/>
              </a:solidFill>
              <a:latin typeface="微软雅黑" panose="020B0503020204020204" charset="-122"/>
              <a:ea typeface="微软雅黑" panose="020B0503020204020204" charset="-122"/>
            </a:endParaRPr>
          </a:p>
        </p:txBody>
      </p:sp>
      <p:sp>
        <p:nvSpPr>
          <p:cNvPr id="10" name="六边形 9"/>
          <p:cNvSpPr/>
          <p:nvPr/>
        </p:nvSpPr>
        <p:spPr>
          <a:xfrm>
            <a:off x="5912655" y="4500176"/>
            <a:ext cx="1309564" cy="1148893"/>
          </a:xfrm>
          <a:prstGeom prst="hexagon">
            <a:avLst/>
          </a:prstGeom>
          <a:solidFill>
            <a:srgbClr val="00B050"/>
          </a:solidFill>
          <a:ln>
            <a:noFill/>
          </a:ln>
          <a:effectLst>
            <a:innerShdw blurRad="139700" dist="50800" dir="10800000">
              <a:srgbClr val="000000">
                <a:alpha val="4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75" dirty="0">
                <a:solidFill>
                  <a:prstClr val="white"/>
                </a:solidFill>
                <a:latin typeface="微软雅黑" panose="020B0503020204020204" charset="-122"/>
                <a:ea typeface="微软雅黑" panose="020B0503020204020204" charset="-122"/>
              </a:rPr>
              <a:t>610</a:t>
            </a:r>
            <a:r>
              <a:rPr lang="zh-CN" altLang="en-US" sz="1875" dirty="0">
                <a:solidFill>
                  <a:prstClr val="white"/>
                </a:solidFill>
                <a:latin typeface="微软雅黑" panose="020B0503020204020204" charset="-122"/>
                <a:ea typeface="微软雅黑" panose="020B0503020204020204" charset="-122"/>
              </a:rPr>
              <a:t>万作者库</a:t>
            </a:r>
            <a:endParaRPr lang="zh-CN" altLang="en-US" sz="1875" dirty="0">
              <a:solidFill>
                <a:prstClr val="white"/>
              </a:solidFill>
              <a:latin typeface="微软雅黑" panose="020B0503020204020204" charset="-122"/>
              <a:ea typeface="微软雅黑" panose="020B0503020204020204" charset="-122"/>
            </a:endParaRPr>
          </a:p>
        </p:txBody>
      </p:sp>
      <p:pic>
        <p:nvPicPr>
          <p:cNvPr id="12" name="Picture 2"/>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a:stretch>
            <a:fillRect/>
          </a:stretch>
        </p:blipFill>
        <p:spPr bwMode="auto">
          <a:xfrm>
            <a:off x="0" y="-64394"/>
            <a:ext cx="12122043" cy="3266249"/>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p:cNvSpPr/>
          <p:nvPr/>
        </p:nvSpPr>
        <p:spPr>
          <a:xfrm>
            <a:off x="-63554" y="3106089"/>
            <a:ext cx="12249150" cy="162308"/>
          </a:xfrm>
          <a:prstGeom prst="rect">
            <a:avLst/>
          </a:prstGeom>
          <a:solidFill>
            <a:srgbClr val="00B0F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Light" panose="020B0502040204020203" pitchFamily="34" charset="-122"/>
              <a:ea typeface="微软雅黑 Light" panose="020B0502040204020203" pitchFamily="34" charset="-122"/>
              <a:cs typeface="+mn-ea"/>
              <a:sym typeface="+mn-lt"/>
            </a:endParaRPr>
          </a:p>
        </p:txBody>
      </p:sp>
      <p:sp>
        <p:nvSpPr>
          <p:cNvPr id="11" name="文本框 10"/>
          <p:cNvSpPr txBox="1"/>
          <p:nvPr/>
        </p:nvSpPr>
        <p:spPr>
          <a:xfrm>
            <a:off x="4059535" y="2073784"/>
            <a:ext cx="4953836" cy="830997"/>
          </a:xfrm>
          <a:prstGeom prst="rect">
            <a:avLst/>
          </a:prstGeom>
          <a:noFill/>
        </p:spPr>
        <p:txBody>
          <a:bodyPr wrap="square" rtlCol="0">
            <a:spAutoFit/>
          </a:bodyPr>
          <a:lstStyle/>
          <a:p>
            <a:pPr algn="ctr">
              <a:lnSpc>
                <a:spcPct val="120000"/>
              </a:lnSpc>
            </a:pPr>
            <a:r>
              <a:rPr lang="zh-CN" altLang="en-US" sz="4000" b="1" dirty="0">
                <a:solidFill>
                  <a:schemeClr val="bg1"/>
                </a:solidFill>
                <a:effectLst>
                  <a:glow rad="101600">
                    <a:schemeClr val="accent1">
                      <a:satMod val="175000"/>
                      <a:alpha val="40000"/>
                    </a:schemeClr>
                  </a:glow>
                </a:effectLst>
                <a:latin typeface="微软雅黑 Light" panose="020B0502040204020203" pitchFamily="34" charset="-122"/>
                <a:ea typeface="微软雅黑 Light" panose="020B0502040204020203" pitchFamily="34" charset="-122"/>
                <a:cs typeface="+mn-ea"/>
                <a:sym typeface="+mn-lt"/>
              </a:rPr>
              <a:t>嵌入强大的词表库</a:t>
            </a:r>
            <a:endParaRPr lang="en-US" altLang="zh-CN" sz="4000" b="1" dirty="0">
              <a:solidFill>
                <a:schemeClr val="bg1"/>
              </a:solidFill>
              <a:effectLst>
                <a:glow rad="101600">
                  <a:schemeClr val="accent1">
                    <a:satMod val="175000"/>
                    <a:alpha val="40000"/>
                  </a:schemeClr>
                </a:glow>
              </a:effectLst>
              <a:latin typeface="微软雅黑 Light" panose="020B0502040204020203" pitchFamily="34" charset="-122"/>
              <a:ea typeface="微软雅黑 Light" panose="020B0502040204020203" pitchFamily="34"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6" presetClass="emph" presetSubtype="0" repeatCount="3000" fill="hold" grpId="1" nodeType="afterEffect">
                                  <p:stCondLst>
                                    <p:cond delay="0"/>
                                  </p:stCondLst>
                                  <p:childTnLst>
                                    <p:animEffect transition="out" filter="fade">
                                      <p:cBhvr>
                                        <p:cTn id="11" dur="500" tmFilter="0, 0; .2, .5; .8, .5; 1, 0"/>
                                        <p:tgtEl>
                                          <p:spTgt spid="11"/>
                                        </p:tgtEl>
                                      </p:cBhvr>
                                    </p:animEffect>
                                    <p:animScale>
                                      <p:cBhvr>
                                        <p:cTn id="12" dur="250" autoRev="1" fill="hold"/>
                                        <p:tgtEl>
                                          <p:spTgt spid="11"/>
                                        </p:tgtEl>
                                      </p:cBhvr>
                                      <p:by x="105000" y="105000"/>
                                    </p:animScale>
                                  </p:childTnLst>
                                </p:cTn>
                              </p:par>
                              <p:par>
                                <p:cTn id="13" presetID="2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1500"/>
                            </p:stCondLst>
                            <p:childTnLst>
                              <p:par>
                                <p:cTn id="17" presetID="23" presetClass="entr" presetSubtype="528"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 calcmode="lin" valueType="num">
                                      <p:cBhvr>
                                        <p:cTn id="21" dur="500" fill="hold"/>
                                        <p:tgtEl>
                                          <p:spTgt spid="5"/>
                                        </p:tgtEl>
                                        <p:attrNameLst>
                                          <p:attrName>ppt_x</p:attrName>
                                        </p:attrNameLst>
                                      </p:cBhvr>
                                      <p:tavLst>
                                        <p:tav tm="0">
                                          <p:val>
                                            <p:fltVal val="0.5"/>
                                          </p:val>
                                        </p:tav>
                                        <p:tav tm="100000">
                                          <p:val>
                                            <p:strVal val="#ppt_x"/>
                                          </p:val>
                                        </p:tav>
                                      </p:tavLst>
                                    </p:anim>
                                    <p:anim calcmode="lin" valueType="num">
                                      <p:cBhvr>
                                        <p:cTn id="22" dur="500" fill="hold"/>
                                        <p:tgtEl>
                                          <p:spTgt spid="5"/>
                                        </p:tgtEl>
                                        <p:attrNameLst>
                                          <p:attrName>ppt_y</p:attrName>
                                        </p:attrNameLst>
                                      </p:cBhvr>
                                      <p:tavLst>
                                        <p:tav tm="0">
                                          <p:val>
                                            <p:fltVal val="0.5"/>
                                          </p:val>
                                        </p:tav>
                                        <p:tav tm="100000">
                                          <p:val>
                                            <p:strVal val="#ppt_y"/>
                                          </p:val>
                                        </p:tav>
                                      </p:tavLst>
                                    </p:anim>
                                  </p:childTnLst>
                                </p:cTn>
                              </p:par>
                              <p:par>
                                <p:cTn id="23" presetID="26" presetClass="emph" presetSubtype="0" fill="hold" grpId="1" nodeType="withEffect">
                                  <p:stCondLst>
                                    <p:cond delay="250"/>
                                  </p:stCondLst>
                                  <p:childTnLst>
                                    <p:animEffect transition="out" filter="fade">
                                      <p:cBhvr>
                                        <p:cTn id="24" dur="500" tmFilter="0, 0; .2, .5; .8, .5; 1, 0"/>
                                        <p:tgtEl>
                                          <p:spTgt spid="5"/>
                                        </p:tgtEl>
                                      </p:cBhvr>
                                    </p:animEffect>
                                    <p:animScale>
                                      <p:cBhvr>
                                        <p:cTn id="25" dur="250" autoRev="1" fill="hold"/>
                                        <p:tgtEl>
                                          <p:spTgt spid="5"/>
                                        </p:tgtEl>
                                      </p:cBhvr>
                                      <p:by x="105000" y="105000"/>
                                    </p:animScale>
                                  </p:childTnLst>
                                </p:cTn>
                              </p:par>
                              <p:par>
                                <p:cTn id="26" presetID="23" presetClass="entr" presetSubtype="528" fill="hold" grpId="0" nodeType="withEffect">
                                  <p:stCondLst>
                                    <p:cond delay="30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 calcmode="lin" valueType="num">
                                      <p:cBhvr>
                                        <p:cTn id="30" dur="500" fill="hold"/>
                                        <p:tgtEl>
                                          <p:spTgt spid="2"/>
                                        </p:tgtEl>
                                        <p:attrNameLst>
                                          <p:attrName>ppt_x</p:attrName>
                                        </p:attrNameLst>
                                      </p:cBhvr>
                                      <p:tavLst>
                                        <p:tav tm="0">
                                          <p:val>
                                            <p:fltVal val="0.5"/>
                                          </p:val>
                                        </p:tav>
                                        <p:tav tm="100000">
                                          <p:val>
                                            <p:strVal val="#ppt_x"/>
                                          </p:val>
                                        </p:tav>
                                      </p:tavLst>
                                    </p:anim>
                                    <p:anim calcmode="lin" valueType="num">
                                      <p:cBhvr>
                                        <p:cTn id="31" dur="500" fill="hold"/>
                                        <p:tgtEl>
                                          <p:spTgt spid="2"/>
                                        </p:tgtEl>
                                        <p:attrNameLst>
                                          <p:attrName>ppt_y</p:attrName>
                                        </p:attrNameLst>
                                      </p:cBhvr>
                                      <p:tavLst>
                                        <p:tav tm="0">
                                          <p:val>
                                            <p:fltVal val="0.5"/>
                                          </p:val>
                                        </p:tav>
                                        <p:tav tm="100000">
                                          <p:val>
                                            <p:strVal val="#ppt_y"/>
                                          </p:val>
                                        </p:tav>
                                      </p:tavLst>
                                    </p:anim>
                                  </p:childTnLst>
                                </p:cTn>
                              </p:par>
                              <p:par>
                                <p:cTn id="32" presetID="26" presetClass="emph" presetSubtype="0" fill="hold" grpId="1" nodeType="withEffect">
                                  <p:stCondLst>
                                    <p:cond delay="250"/>
                                  </p:stCondLst>
                                  <p:childTnLst>
                                    <p:animEffect transition="out" filter="fade">
                                      <p:cBhvr>
                                        <p:cTn id="33" dur="500" tmFilter="0, 0; .2, .5; .8, .5; 1, 0"/>
                                        <p:tgtEl>
                                          <p:spTgt spid="2"/>
                                        </p:tgtEl>
                                      </p:cBhvr>
                                    </p:animEffect>
                                    <p:animScale>
                                      <p:cBhvr>
                                        <p:cTn id="34" dur="250" autoRev="1" fill="hold"/>
                                        <p:tgtEl>
                                          <p:spTgt spid="2"/>
                                        </p:tgtEl>
                                      </p:cBhvr>
                                      <p:by x="105000" y="105000"/>
                                    </p:animScale>
                                  </p:childTnLst>
                                </p:cTn>
                              </p:par>
                              <p:par>
                                <p:cTn id="35" presetID="23" presetClass="entr" presetSubtype="528" fill="hold" grpId="0" nodeType="withEffect">
                                  <p:stCondLst>
                                    <p:cond delay="50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 calcmode="lin" valueType="num">
                                      <p:cBhvr>
                                        <p:cTn id="39" dur="500" fill="hold"/>
                                        <p:tgtEl>
                                          <p:spTgt spid="4"/>
                                        </p:tgtEl>
                                        <p:attrNameLst>
                                          <p:attrName>ppt_x</p:attrName>
                                        </p:attrNameLst>
                                      </p:cBhvr>
                                      <p:tavLst>
                                        <p:tav tm="0">
                                          <p:val>
                                            <p:fltVal val="0.5"/>
                                          </p:val>
                                        </p:tav>
                                        <p:tav tm="100000">
                                          <p:val>
                                            <p:strVal val="#ppt_x"/>
                                          </p:val>
                                        </p:tav>
                                      </p:tavLst>
                                    </p:anim>
                                    <p:anim calcmode="lin" valueType="num">
                                      <p:cBhvr>
                                        <p:cTn id="40" dur="500" fill="hold"/>
                                        <p:tgtEl>
                                          <p:spTgt spid="4"/>
                                        </p:tgtEl>
                                        <p:attrNameLst>
                                          <p:attrName>ppt_y</p:attrName>
                                        </p:attrNameLst>
                                      </p:cBhvr>
                                      <p:tavLst>
                                        <p:tav tm="0">
                                          <p:val>
                                            <p:fltVal val="0.5"/>
                                          </p:val>
                                        </p:tav>
                                        <p:tav tm="100000">
                                          <p:val>
                                            <p:strVal val="#ppt_y"/>
                                          </p:val>
                                        </p:tav>
                                      </p:tavLst>
                                    </p:anim>
                                  </p:childTnLst>
                                </p:cTn>
                              </p:par>
                              <p:par>
                                <p:cTn id="41" presetID="26" presetClass="emph" presetSubtype="0" fill="hold" grpId="1" nodeType="withEffect">
                                  <p:stCondLst>
                                    <p:cond delay="250"/>
                                  </p:stCondLst>
                                  <p:childTnLst>
                                    <p:animEffect transition="out" filter="fade">
                                      <p:cBhvr>
                                        <p:cTn id="42" dur="500" tmFilter="0, 0; .2, .5; .8, .5; 1, 0"/>
                                        <p:tgtEl>
                                          <p:spTgt spid="4"/>
                                        </p:tgtEl>
                                      </p:cBhvr>
                                    </p:animEffect>
                                    <p:animScale>
                                      <p:cBhvr>
                                        <p:cTn id="43" dur="250" autoRev="1" fill="hold"/>
                                        <p:tgtEl>
                                          <p:spTgt spid="4"/>
                                        </p:tgtEl>
                                      </p:cBhvr>
                                      <p:by x="105000" y="105000"/>
                                    </p:animScale>
                                  </p:childTnLst>
                                </p:cTn>
                              </p:par>
                              <p:par>
                                <p:cTn id="44" presetID="23" presetClass="entr" presetSubtype="528" fill="hold" grpId="0" nodeType="withEffect">
                                  <p:stCondLst>
                                    <p:cond delay="700"/>
                                  </p:stCondLst>
                                  <p:childTnLst>
                                    <p:set>
                                      <p:cBhvr>
                                        <p:cTn id="45" dur="1" fill="hold">
                                          <p:stCondLst>
                                            <p:cond delay="0"/>
                                          </p:stCondLst>
                                        </p:cTn>
                                        <p:tgtEl>
                                          <p:spTgt spid="3"/>
                                        </p:tgtEl>
                                        <p:attrNameLst>
                                          <p:attrName>style.visibility</p:attrName>
                                        </p:attrNameLst>
                                      </p:cBhvr>
                                      <p:to>
                                        <p:strVal val="visible"/>
                                      </p:to>
                                    </p:set>
                                    <p:anim calcmode="lin" valueType="num">
                                      <p:cBhvr>
                                        <p:cTn id="46" dur="500" fill="hold"/>
                                        <p:tgtEl>
                                          <p:spTgt spid="3"/>
                                        </p:tgtEl>
                                        <p:attrNameLst>
                                          <p:attrName>ppt_w</p:attrName>
                                        </p:attrNameLst>
                                      </p:cBhvr>
                                      <p:tavLst>
                                        <p:tav tm="0">
                                          <p:val>
                                            <p:fltVal val="0"/>
                                          </p:val>
                                        </p:tav>
                                        <p:tav tm="100000">
                                          <p:val>
                                            <p:strVal val="#ppt_w"/>
                                          </p:val>
                                        </p:tav>
                                      </p:tavLst>
                                    </p:anim>
                                    <p:anim calcmode="lin" valueType="num">
                                      <p:cBhvr>
                                        <p:cTn id="47" dur="500" fill="hold"/>
                                        <p:tgtEl>
                                          <p:spTgt spid="3"/>
                                        </p:tgtEl>
                                        <p:attrNameLst>
                                          <p:attrName>ppt_h</p:attrName>
                                        </p:attrNameLst>
                                      </p:cBhvr>
                                      <p:tavLst>
                                        <p:tav tm="0">
                                          <p:val>
                                            <p:fltVal val="0"/>
                                          </p:val>
                                        </p:tav>
                                        <p:tav tm="100000">
                                          <p:val>
                                            <p:strVal val="#ppt_h"/>
                                          </p:val>
                                        </p:tav>
                                      </p:tavLst>
                                    </p:anim>
                                    <p:anim calcmode="lin" valueType="num">
                                      <p:cBhvr>
                                        <p:cTn id="48" dur="500" fill="hold"/>
                                        <p:tgtEl>
                                          <p:spTgt spid="3"/>
                                        </p:tgtEl>
                                        <p:attrNameLst>
                                          <p:attrName>ppt_x</p:attrName>
                                        </p:attrNameLst>
                                      </p:cBhvr>
                                      <p:tavLst>
                                        <p:tav tm="0">
                                          <p:val>
                                            <p:fltVal val="0.5"/>
                                          </p:val>
                                        </p:tav>
                                        <p:tav tm="100000">
                                          <p:val>
                                            <p:strVal val="#ppt_x"/>
                                          </p:val>
                                        </p:tav>
                                      </p:tavLst>
                                    </p:anim>
                                    <p:anim calcmode="lin" valueType="num">
                                      <p:cBhvr>
                                        <p:cTn id="49" dur="500" fill="hold"/>
                                        <p:tgtEl>
                                          <p:spTgt spid="3"/>
                                        </p:tgtEl>
                                        <p:attrNameLst>
                                          <p:attrName>ppt_y</p:attrName>
                                        </p:attrNameLst>
                                      </p:cBhvr>
                                      <p:tavLst>
                                        <p:tav tm="0">
                                          <p:val>
                                            <p:fltVal val="0.5"/>
                                          </p:val>
                                        </p:tav>
                                        <p:tav tm="100000">
                                          <p:val>
                                            <p:strVal val="#ppt_y"/>
                                          </p:val>
                                        </p:tav>
                                      </p:tavLst>
                                    </p:anim>
                                  </p:childTnLst>
                                </p:cTn>
                              </p:par>
                              <p:par>
                                <p:cTn id="50" presetID="26" presetClass="emph" presetSubtype="0" fill="hold" grpId="1" nodeType="withEffect">
                                  <p:stCondLst>
                                    <p:cond delay="250"/>
                                  </p:stCondLst>
                                  <p:childTnLst>
                                    <p:animEffect transition="out" filter="fade">
                                      <p:cBhvr>
                                        <p:cTn id="51" dur="500" tmFilter="0, 0; .2, .5; .8, .5; 1, 0"/>
                                        <p:tgtEl>
                                          <p:spTgt spid="3"/>
                                        </p:tgtEl>
                                      </p:cBhvr>
                                    </p:animEffect>
                                    <p:animScale>
                                      <p:cBhvr>
                                        <p:cTn id="52" dur="250" autoRev="1" fill="hold"/>
                                        <p:tgtEl>
                                          <p:spTgt spid="3"/>
                                        </p:tgtEl>
                                      </p:cBhvr>
                                      <p:by x="105000" y="105000"/>
                                    </p:animScale>
                                  </p:childTnLst>
                                </p:cTn>
                              </p:par>
                            </p:childTnLst>
                          </p:cTn>
                        </p:par>
                        <p:par>
                          <p:cTn id="53" fill="hold">
                            <p:stCondLst>
                              <p:cond delay="2000"/>
                            </p:stCondLst>
                            <p:childTnLst>
                              <p:par>
                                <p:cTn id="54" presetID="23" presetClass="entr" presetSubtype="528" fill="hold" grpId="0" nodeType="after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500" fill="hold"/>
                                        <p:tgtEl>
                                          <p:spTgt spid="6"/>
                                        </p:tgtEl>
                                        <p:attrNameLst>
                                          <p:attrName>ppt_w</p:attrName>
                                        </p:attrNameLst>
                                      </p:cBhvr>
                                      <p:tavLst>
                                        <p:tav tm="0">
                                          <p:val>
                                            <p:fltVal val="0"/>
                                          </p:val>
                                        </p:tav>
                                        <p:tav tm="100000">
                                          <p:val>
                                            <p:strVal val="#ppt_w"/>
                                          </p:val>
                                        </p:tav>
                                      </p:tavLst>
                                    </p:anim>
                                    <p:anim calcmode="lin" valueType="num">
                                      <p:cBhvr>
                                        <p:cTn id="57" dur="500" fill="hold"/>
                                        <p:tgtEl>
                                          <p:spTgt spid="6"/>
                                        </p:tgtEl>
                                        <p:attrNameLst>
                                          <p:attrName>ppt_h</p:attrName>
                                        </p:attrNameLst>
                                      </p:cBhvr>
                                      <p:tavLst>
                                        <p:tav tm="0">
                                          <p:val>
                                            <p:fltVal val="0"/>
                                          </p:val>
                                        </p:tav>
                                        <p:tav tm="100000">
                                          <p:val>
                                            <p:strVal val="#ppt_h"/>
                                          </p:val>
                                        </p:tav>
                                      </p:tavLst>
                                    </p:anim>
                                    <p:anim calcmode="lin" valueType="num">
                                      <p:cBhvr>
                                        <p:cTn id="58" dur="500" fill="hold"/>
                                        <p:tgtEl>
                                          <p:spTgt spid="6"/>
                                        </p:tgtEl>
                                        <p:attrNameLst>
                                          <p:attrName>ppt_x</p:attrName>
                                        </p:attrNameLst>
                                      </p:cBhvr>
                                      <p:tavLst>
                                        <p:tav tm="0">
                                          <p:val>
                                            <p:fltVal val="0.5"/>
                                          </p:val>
                                        </p:tav>
                                        <p:tav tm="100000">
                                          <p:val>
                                            <p:strVal val="#ppt_x"/>
                                          </p:val>
                                        </p:tav>
                                      </p:tavLst>
                                    </p:anim>
                                    <p:anim calcmode="lin" valueType="num">
                                      <p:cBhvr>
                                        <p:cTn id="59" dur="500" fill="hold"/>
                                        <p:tgtEl>
                                          <p:spTgt spid="6"/>
                                        </p:tgtEl>
                                        <p:attrNameLst>
                                          <p:attrName>ppt_y</p:attrName>
                                        </p:attrNameLst>
                                      </p:cBhvr>
                                      <p:tavLst>
                                        <p:tav tm="0">
                                          <p:val>
                                            <p:fltVal val="0.5"/>
                                          </p:val>
                                        </p:tav>
                                        <p:tav tm="100000">
                                          <p:val>
                                            <p:strVal val="#ppt_y"/>
                                          </p:val>
                                        </p:tav>
                                      </p:tavLst>
                                    </p:anim>
                                  </p:childTnLst>
                                </p:cTn>
                              </p:par>
                              <p:par>
                                <p:cTn id="60" presetID="26" presetClass="emph" presetSubtype="0" fill="hold" grpId="1" nodeType="withEffect">
                                  <p:stCondLst>
                                    <p:cond delay="250"/>
                                  </p:stCondLst>
                                  <p:childTnLst>
                                    <p:animEffect transition="out" filter="fade">
                                      <p:cBhvr>
                                        <p:cTn id="61" dur="500" tmFilter="0, 0; .2, .5; .8, .5; 1, 0"/>
                                        <p:tgtEl>
                                          <p:spTgt spid="6"/>
                                        </p:tgtEl>
                                      </p:cBhvr>
                                    </p:animEffect>
                                    <p:animScale>
                                      <p:cBhvr>
                                        <p:cTn id="62" dur="250" autoRev="1" fill="hold"/>
                                        <p:tgtEl>
                                          <p:spTgt spid="6"/>
                                        </p:tgtEl>
                                      </p:cBhvr>
                                      <p:by x="105000" y="105000"/>
                                    </p:animScale>
                                  </p:childTnLst>
                                </p:cTn>
                              </p:par>
                              <p:par>
                                <p:cTn id="63" presetID="23" presetClass="entr" presetSubtype="528" fill="hold" grpId="0" nodeType="withEffect">
                                  <p:stCondLst>
                                    <p:cond delay="500"/>
                                  </p:stCondLst>
                                  <p:childTnLst>
                                    <p:set>
                                      <p:cBhvr>
                                        <p:cTn id="64" dur="1" fill="hold">
                                          <p:stCondLst>
                                            <p:cond delay="0"/>
                                          </p:stCondLst>
                                        </p:cTn>
                                        <p:tgtEl>
                                          <p:spTgt spid="7"/>
                                        </p:tgtEl>
                                        <p:attrNameLst>
                                          <p:attrName>style.visibility</p:attrName>
                                        </p:attrNameLst>
                                      </p:cBhvr>
                                      <p:to>
                                        <p:strVal val="visible"/>
                                      </p:to>
                                    </p:set>
                                    <p:anim calcmode="lin" valueType="num">
                                      <p:cBhvr>
                                        <p:cTn id="65" dur="500" fill="hold"/>
                                        <p:tgtEl>
                                          <p:spTgt spid="7"/>
                                        </p:tgtEl>
                                        <p:attrNameLst>
                                          <p:attrName>ppt_w</p:attrName>
                                        </p:attrNameLst>
                                      </p:cBhvr>
                                      <p:tavLst>
                                        <p:tav tm="0">
                                          <p:val>
                                            <p:fltVal val="0"/>
                                          </p:val>
                                        </p:tav>
                                        <p:tav tm="100000">
                                          <p:val>
                                            <p:strVal val="#ppt_w"/>
                                          </p:val>
                                        </p:tav>
                                      </p:tavLst>
                                    </p:anim>
                                    <p:anim calcmode="lin" valueType="num">
                                      <p:cBhvr>
                                        <p:cTn id="66" dur="500" fill="hold"/>
                                        <p:tgtEl>
                                          <p:spTgt spid="7"/>
                                        </p:tgtEl>
                                        <p:attrNameLst>
                                          <p:attrName>ppt_h</p:attrName>
                                        </p:attrNameLst>
                                      </p:cBhvr>
                                      <p:tavLst>
                                        <p:tav tm="0">
                                          <p:val>
                                            <p:fltVal val="0"/>
                                          </p:val>
                                        </p:tav>
                                        <p:tav tm="100000">
                                          <p:val>
                                            <p:strVal val="#ppt_h"/>
                                          </p:val>
                                        </p:tav>
                                      </p:tavLst>
                                    </p:anim>
                                    <p:anim calcmode="lin" valueType="num">
                                      <p:cBhvr>
                                        <p:cTn id="67" dur="500" fill="hold"/>
                                        <p:tgtEl>
                                          <p:spTgt spid="7"/>
                                        </p:tgtEl>
                                        <p:attrNameLst>
                                          <p:attrName>ppt_x</p:attrName>
                                        </p:attrNameLst>
                                      </p:cBhvr>
                                      <p:tavLst>
                                        <p:tav tm="0">
                                          <p:val>
                                            <p:fltVal val="0.5"/>
                                          </p:val>
                                        </p:tav>
                                        <p:tav tm="100000">
                                          <p:val>
                                            <p:strVal val="#ppt_x"/>
                                          </p:val>
                                        </p:tav>
                                      </p:tavLst>
                                    </p:anim>
                                    <p:anim calcmode="lin" valueType="num">
                                      <p:cBhvr>
                                        <p:cTn id="68" dur="500" fill="hold"/>
                                        <p:tgtEl>
                                          <p:spTgt spid="7"/>
                                        </p:tgtEl>
                                        <p:attrNameLst>
                                          <p:attrName>ppt_y</p:attrName>
                                        </p:attrNameLst>
                                      </p:cBhvr>
                                      <p:tavLst>
                                        <p:tav tm="0">
                                          <p:val>
                                            <p:fltVal val="0.5"/>
                                          </p:val>
                                        </p:tav>
                                        <p:tav tm="100000">
                                          <p:val>
                                            <p:strVal val="#ppt_y"/>
                                          </p:val>
                                        </p:tav>
                                      </p:tavLst>
                                    </p:anim>
                                  </p:childTnLst>
                                </p:cTn>
                              </p:par>
                              <p:par>
                                <p:cTn id="69" presetID="26" presetClass="emph" presetSubtype="0" fill="hold" grpId="1" nodeType="withEffect">
                                  <p:stCondLst>
                                    <p:cond delay="250"/>
                                  </p:stCondLst>
                                  <p:childTnLst>
                                    <p:animEffect transition="out" filter="fade">
                                      <p:cBhvr>
                                        <p:cTn id="70" dur="500" tmFilter="0, 0; .2, .5; .8, .5; 1, 0"/>
                                        <p:tgtEl>
                                          <p:spTgt spid="7"/>
                                        </p:tgtEl>
                                      </p:cBhvr>
                                    </p:animEffect>
                                    <p:animScale>
                                      <p:cBhvr>
                                        <p:cTn id="71" dur="250" autoRev="1" fill="hold"/>
                                        <p:tgtEl>
                                          <p:spTgt spid="7"/>
                                        </p:tgtEl>
                                      </p:cBhvr>
                                      <p:by x="105000" y="105000"/>
                                    </p:animScale>
                                  </p:childTnLst>
                                </p:cTn>
                              </p:par>
                            </p:childTnLst>
                          </p:cTn>
                        </p:par>
                        <p:par>
                          <p:cTn id="72" fill="hold">
                            <p:stCondLst>
                              <p:cond delay="2500"/>
                            </p:stCondLst>
                            <p:childTnLst>
                              <p:par>
                                <p:cTn id="73" presetID="23" presetClass="entr" presetSubtype="528" fill="hold" grpId="0" nodeType="afterEffect">
                                  <p:stCondLst>
                                    <p:cond delay="0"/>
                                  </p:stCondLst>
                                  <p:childTnLst>
                                    <p:set>
                                      <p:cBhvr>
                                        <p:cTn id="74" dur="1" fill="hold">
                                          <p:stCondLst>
                                            <p:cond delay="0"/>
                                          </p:stCondLst>
                                        </p:cTn>
                                        <p:tgtEl>
                                          <p:spTgt spid="8"/>
                                        </p:tgtEl>
                                        <p:attrNameLst>
                                          <p:attrName>style.visibility</p:attrName>
                                        </p:attrNameLst>
                                      </p:cBhvr>
                                      <p:to>
                                        <p:strVal val="visible"/>
                                      </p:to>
                                    </p:set>
                                    <p:anim calcmode="lin" valueType="num">
                                      <p:cBhvr>
                                        <p:cTn id="75" dur="500" fill="hold"/>
                                        <p:tgtEl>
                                          <p:spTgt spid="8"/>
                                        </p:tgtEl>
                                        <p:attrNameLst>
                                          <p:attrName>ppt_w</p:attrName>
                                        </p:attrNameLst>
                                      </p:cBhvr>
                                      <p:tavLst>
                                        <p:tav tm="0">
                                          <p:val>
                                            <p:fltVal val="0"/>
                                          </p:val>
                                        </p:tav>
                                        <p:tav tm="100000">
                                          <p:val>
                                            <p:strVal val="#ppt_w"/>
                                          </p:val>
                                        </p:tav>
                                      </p:tavLst>
                                    </p:anim>
                                    <p:anim calcmode="lin" valueType="num">
                                      <p:cBhvr>
                                        <p:cTn id="76" dur="500" fill="hold"/>
                                        <p:tgtEl>
                                          <p:spTgt spid="8"/>
                                        </p:tgtEl>
                                        <p:attrNameLst>
                                          <p:attrName>ppt_h</p:attrName>
                                        </p:attrNameLst>
                                      </p:cBhvr>
                                      <p:tavLst>
                                        <p:tav tm="0">
                                          <p:val>
                                            <p:fltVal val="0"/>
                                          </p:val>
                                        </p:tav>
                                        <p:tav tm="100000">
                                          <p:val>
                                            <p:strVal val="#ppt_h"/>
                                          </p:val>
                                        </p:tav>
                                      </p:tavLst>
                                    </p:anim>
                                    <p:anim calcmode="lin" valueType="num">
                                      <p:cBhvr>
                                        <p:cTn id="77" dur="500" fill="hold"/>
                                        <p:tgtEl>
                                          <p:spTgt spid="8"/>
                                        </p:tgtEl>
                                        <p:attrNameLst>
                                          <p:attrName>ppt_x</p:attrName>
                                        </p:attrNameLst>
                                      </p:cBhvr>
                                      <p:tavLst>
                                        <p:tav tm="0">
                                          <p:val>
                                            <p:fltVal val="0.5"/>
                                          </p:val>
                                        </p:tav>
                                        <p:tav tm="100000">
                                          <p:val>
                                            <p:strVal val="#ppt_x"/>
                                          </p:val>
                                        </p:tav>
                                      </p:tavLst>
                                    </p:anim>
                                    <p:anim calcmode="lin" valueType="num">
                                      <p:cBhvr>
                                        <p:cTn id="78" dur="500" fill="hold"/>
                                        <p:tgtEl>
                                          <p:spTgt spid="8"/>
                                        </p:tgtEl>
                                        <p:attrNameLst>
                                          <p:attrName>ppt_y</p:attrName>
                                        </p:attrNameLst>
                                      </p:cBhvr>
                                      <p:tavLst>
                                        <p:tav tm="0">
                                          <p:val>
                                            <p:fltVal val="0.5"/>
                                          </p:val>
                                        </p:tav>
                                        <p:tav tm="100000">
                                          <p:val>
                                            <p:strVal val="#ppt_y"/>
                                          </p:val>
                                        </p:tav>
                                      </p:tavLst>
                                    </p:anim>
                                  </p:childTnLst>
                                </p:cTn>
                              </p:par>
                              <p:par>
                                <p:cTn id="79" presetID="26" presetClass="emph" presetSubtype="0" fill="hold" grpId="1" nodeType="withEffect">
                                  <p:stCondLst>
                                    <p:cond delay="250"/>
                                  </p:stCondLst>
                                  <p:childTnLst>
                                    <p:animEffect transition="out" filter="fade">
                                      <p:cBhvr>
                                        <p:cTn id="80" dur="500" tmFilter="0, 0; .2, .5; .8, .5; 1, 0"/>
                                        <p:tgtEl>
                                          <p:spTgt spid="8"/>
                                        </p:tgtEl>
                                      </p:cBhvr>
                                    </p:animEffect>
                                    <p:animScale>
                                      <p:cBhvr>
                                        <p:cTn id="81" dur="250" autoRev="1" fill="hold"/>
                                        <p:tgtEl>
                                          <p:spTgt spid="8"/>
                                        </p:tgtEl>
                                      </p:cBhvr>
                                      <p:by x="105000" y="105000"/>
                                    </p:animScale>
                                  </p:childTnLst>
                                </p:cTn>
                              </p:par>
                              <p:par>
                                <p:cTn id="82" presetID="23" presetClass="entr" presetSubtype="528" fill="hold" grpId="0" nodeType="withEffect">
                                  <p:stCondLst>
                                    <p:cond delay="700"/>
                                  </p:stCondLst>
                                  <p:childTnLst>
                                    <p:set>
                                      <p:cBhvr>
                                        <p:cTn id="83" dur="1" fill="hold">
                                          <p:stCondLst>
                                            <p:cond delay="0"/>
                                          </p:stCondLst>
                                        </p:cTn>
                                        <p:tgtEl>
                                          <p:spTgt spid="9"/>
                                        </p:tgtEl>
                                        <p:attrNameLst>
                                          <p:attrName>style.visibility</p:attrName>
                                        </p:attrNameLst>
                                      </p:cBhvr>
                                      <p:to>
                                        <p:strVal val="visible"/>
                                      </p:to>
                                    </p:set>
                                    <p:anim calcmode="lin" valueType="num">
                                      <p:cBhvr>
                                        <p:cTn id="84" dur="500" fill="hold"/>
                                        <p:tgtEl>
                                          <p:spTgt spid="9"/>
                                        </p:tgtEl>
                                        <p:attrNameLst>
                                          <p:attrName>ppt_w</p:attrName>
                                        </p:attrNameLst>
                                      </p:cBhvr>
                                      <p:tavLst>
                                        <p:tav tm="0">
                                          <p:val>
                                            <p:fltVal val="0"/>
                                          </p:val>
                                        </p:tav>
                                        <p:tav tm="100000">
                                          <p:val>
                                            <p:strVal val="#ppt_w"/>
                                          </p:val>
                                        </p:tav>
                                      </p:tavLst>
                                    </p:anim>
                                    <p:anim calcmode="lin" valueType="num">
                                      <p:cBhvr>
                                        <p:cTn id="85" dur="500" fill="hold"/>
                                        <p:tgtEl>
                                          <p:spTgt spid="9"/>
                                        </p:tgtEl>
                                        <p:attrNameLst>
                                          <p:attrName>ppt_h</p:attrName>
                                        </p:attrNameLst>
                                      </p:cBhvr>
                                      <p:tavLst>
                                        <p:tav tm="0">
                                          <p:val>
                                            <p:fltVal val="0"/>
                                          </p:val>
                                        </p:tav>
                                        <p:tav tm="100000">
                                          <p:val>
                                            <p:strVal val="#ppt_h"/>
                                          </p:val>
                                        </p:tav>
                                      </p:tavLst>
                                    </p:anim>
                                    <p:anim calcmode="lin" valueType="num">
                                      <p:cBhvr>
                                        <p:cTn id="86" dur="500" fill="hold"/>
                                        <p:tgtEl>
                                          <p:spTgt spid="9"/>
                                        </p:tgtEl>
                                        <p:attrNameLst>
                                          <p:attrName>ppt_x</p:attrName>
                                        </p:attrNameLst>
                                      </p:cBhvr>
                                      <p:tavLst>
                                        <p:tav tm="0">
                                          <p:val>
                                            <p:fltVal val="0.5"/>
                                          </p:val>
                                        </p:tav>
                                        <p:tav tm="100000">
                                          <p:val>
                                            <p:strVal val="#ppt_x"/>
                                          </p:val>
                                        </p:tav>
                                      </p:tavLst>
                                    </p:anim>
                                    <p:anim calcmode="lin" valueType="num">
                                      <p:cBhvr>
                                        <p:cTn id="87" dur="500" fill="hold"/>
                                        <p:tgtEl>
                                          <p:spTgt spid="9"/>
                                        </p:tgtEl>
                                        <p:attrNameLst>
                                          <p:attrName>ppt_y</p:attrName>
                                        </p:attrNameLst>
                                      </p:cBhvr>
                                      <p:tavLst>
                                        <p:tav tm="0">
                                          <p:val>
                                            <p:fltVal val="0.5"/>
                                          </p:val>
                                        </p:tav>
                                        <p:tav tm="100000">
                                          <p:val>
                                            <p:strVal val="#ppt_y"/>
                                          </p:val>
                                        </p:tav>
                                      </p:tavLst>
                                    </p:anim>
                                  </p:childTnLst>
                                </p:cTn>
                              </p:par>
                              <p:par>
                                <p:cTn id="88" presetID="26" presetClass="emph" presetSubtype="0" fill="hold" grpId="1" nodeType="withEffect">
                                  <p:stCondLst>
                                    <p:cond delay="250"/>
                                  </p:stCondLst>
                                  <p:childTnLst>
                                    <p:animEffect transition="out" filter="fade">
                                      <p:cBhvr>
                                        <p:cTn id="89" dur="500" tmFilter="0, 0; .2, .5; .8, .5; 1, 0"/>
                                        <p:tgtEl>
                                          <p:spTgt spid="9"/>
                                        </p:tgtEl>
                                      </p:cBhvr>
                                    </p:animEffect>
                                    <p:animScale>
                                      <p:cBhvr>
                                        <p:cTn id="90" dur="250" autoRev="1" fill="hold"/>
                                        <p:tgtEl>
                                          <p:spTgt spid="9"/>
                                        </p:tgtEl>
                                      </p:cBhvr>
                                      <p:by x="105000" y="105000"/>
                                    </p:animScale>
                                  </p:childTnLst>
                                </p:cTn>
                              </p:par>
                              <p:par>
                                <p:cTn id="91" presetID="23" presetClass="entr" presetSubtype="528" fill="hold" grpId="0" nodeType="withEffect">
                                  <p:stCondLst>
                                    <p:cond delay="300"/>
                                  </p:stCondLst>
                                  <p:childTnLst>
                                    <p:set>
                                      <p:cBhvr>
                                        <p:cTn id="92" dur="1" fill="hold">
                                          <p:stCondLst>
                                            <p:cond delay="0"/>
                                          </p:stCondLst>
                                        </p:cTn>
                                        <p:tgtEl>
                                          <p:spTgt spid="10"/>
                                        </p:tgtEl>
                                        <p:attrNameLst>
                                          <p:attrName>style.visibility</p:attrName>
                                        </p:attrNameLst>
                                      </p:cBhvr>
                                      <p:to>
                                        <p:strVal val="visible"/>
                                      </p:to>
                                    </p:set>
                                    <p:anim calcmode="lin" valueType="num">
                                      <p:cBhvr>
                                        <p:cTn id="93" dur="500" fill="hold"/>
                                        <p:tgtEl>
                                          <p:spTgt spid="10"/>
                                        </p:tgtEl>
                                        <p:attrNameLst>
                                          <p:attrName>ppt_w</p:attrName>
                                        </p:attrNameLst>
                                      </p:cBhvr>
                                      <p:tavLst>
                                        <p:tav tm="0">
                                          <p:val>
                                            <p:fltVal val="0"/>
                                          </p:val>
                                        </p:tav>
                                        <p:tav tm="100000">
                                          <p:val>
                                            <p:strVal val="#ppt_w"/>
                                          </p:val>
                                        </p:tav>
                                      </p:tavLst>
                                    </p:anim>
                                    <p:anim calcmode="lin" valueType="num">
                                      <p:cBhvr>
                                        <p:cTn id="94" dur="500" fill="hold"/>
                                        <p:tgtEl>
                                          <p:spTgt spid="10"/>
                                        </p:tgtEl>
                                        <p:attrNameLst>
                                          <p:attrName>ppt_h</p:attrName>
                                        </p:attrNameLst>
                                      </p:cBhvr>
                                      <p:tavLst>
                                        <p:tav tm="0">
                                          <p:val>
                                            <p:fltVal val="0"/>
                                          </p:val>
                                        </p:tav>
                                        <p:tav tm="100000">
                                          <p:val>
                                            <p:strVal val="#ppt_h"/>
                                          </p:val>
                                        </p:tav>
                                      </p:tavLst>
                                    </p:anim>
                                    <p:anim calcmode="lin" valueType="num">
                                      <p:cBhvr>
                                        <p:cTn id="95" dur="500" fill="hold"/>
                                        <p:tgtEl>
                                          <p:spTgt spid="10"/>
                                        </p:tgtEl>
                                        <p:attrNameLst>
                                          <p:attrName>ppt_x</p:attrName>
                                        </p:attrNameLst>
                                      </p:cBhvr>
                                      <p:tavLst>
                                        <p:tav tm="0">
                                          <p:val>
                                            <p:fltVal val="0.5"/>
                                          </p:val>
                                        </p:tav>
                                        <p:tav tm="100000">
                                          <p:val>
                                            <p:strVal val="#ppt_x"/>
                                          </p:val>
                                        </p:tav>
                                      </p:tavLst>
                                    </p:anim>
                                    <p:anim calcmode="lin" valueType="num">
                                      <p:cBhvr>
                                        <p:cTn id="96" dur="500" fill="hold"/>
                                        <p:tgtEl>
                                          <p:spTgt spid="10"/>
                                        </p:tgtEl>
                                        <p:attrNameLst>
                                          <p:attrName>ppt_y</p:attrName>
                                        </p:attrNameLst>
                                      </p:cBhvr>
                                      <p:tavLst>
                                        <p:tav tm="0">
                                          <p:val>
                                            <p:fltVal val="0.5"/>
                                          </p:val>
                                        </p:tav>
                                        <p:tav tm="100000">
                                          <p:val>
                                            <p:strVal val="#ppt_y"/>
                                          </p:val>
                                        </p:tav>
                                      </p:tavLst>
                                    </p:anim>
                                  </p:childTnLst>
                                </p:cTn>
                              </p:par>
                              <p:par>
                                <p:cTn id="97" presetID="26" presetClass="emph" presetSubtype="0" fill="hold" grpId="1" nodeType="withEffect">
                                  <p:stCondLst>
                                    <p:cond delay="250"/>
                                  </p:stCondLst>
                                  <p:childTnLst>
                                    <p:animEffect transition="out" filter="fade">
                                      <p:cBhvr>
                                        <p:cTn id="98" dur="500" tmFilter="0, 0; .2, .5; .8, .5; 1, 0"/>
                                        <p:tgtEl>
                                          <p:spTgt spid="10"/>
                                        </p:tgtEl>
                                      </p:cBhvr>
                                    </p:animEffect>
                                    <p:animScale>
                                      <p:cBhvr>
                                        <p:cTn id="99"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4" grpId="0" animBg="1"/>
      <p:bldP spid="11" grpId="0"/>
      <p:bldP spid="11"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65440" y="1249250"/>
            <a:ext cx="9824263" cy="4820393"/>
          </a:xfrm>
          <a:prstGeom prst="rect">
            <a:avLst/>
          </a:prstGeom>
          <a:ln>
            <a:noFill/>
          </a:ln>
          <a:effectLst>
            <a:outerShdw blurRad="292100" dist="139700" dir="2700000" algn="tl" rotWithShape="0">
              <a:srgbClr val="333333">
                <a:alpha val="65000"/>
              </a:srgbClr>
            </a:outerShdw>
          </a:effectLst>
        </p:spPr>
      </p:pic>
      <p:grpSp>
        <p:nvGrpSpPr>
          <p:cNvPr id="3" name="组合 3"/>
          <p:cNvGrpSpPr/>
          <p:nvPr/>
        </p:nvGrpSpPr>
        <p:grpSpPr bwMode="auto">
          <a:xfrm>
            <a:off x="211514" y="783128"/>
            <a:ext cx="862012" cy="5303837"/>
            <a:chOff x="4686300" y="870856"/>
            <a:chExt cx="968640" cy="2478553"/>
          </a:xfrm>
        </p:grpSpPr>
        <p:sp>
          <p:nvSpPr>
            <p:cNvPr id="4" name="圆角矩形 3"/>
            <p:cNvSpPr/>
            <p:nvPr/>
          </p:nvSpPr>
          <p:spPr>
            <a:xfrm>
              <a:off x="4686300" y="870856"/>
              <a:ext cx="891934" cy="2478553"/>
            </a:xfrm>
            <a:prstGeom prst="roundRect">
              <a:avLst/>
            </a:prstGeom>
            <a:noFill/>
            <a:ln w="285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 name="文本框 2"/>
            <p:cNvSpPr txBox="1">
              <a:spLocks noChangeArrowheads="1"/>
            </p:cNvSpPr>
            <p:nvPr/>
          </p:nvSpPr>
          <p:spPr bwMode="auto">
            <a:xfrm>
              <a:off x="4763400" y="1004889"/>
              <a:ext cx="891540" cy="2344520"/>
            </a:xfrm>
            <a:prstGeom prst="rect">
              <a:avLst/>
            </a:prstGeom>
            <a:noFill/>
            <a:ln w="28575">
              <a:noFill/>
              <a:miter lim="800000"/>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4000" dirty="0">
                  <a:solidFill>
                    <a:srgbClr val="FF0000"/>
                  </a:solidFill>
                  <a:latin typeface="微软雅黑" panose="020B0503020204020204" charset="-122"/>
                  <a:ea typeface="微软雅黑" panose="020B0503020204020204" charset="-122"/>
                  <a:sym typeface="微软雅黑" panose="020B0503020204020204" charset="-122"/>
                </a:rPr>
                <a:t>学</a:t>
              </a:r>
              <a:endParaRPr lang="en-US" altLang="zh-CN" sz="4000" dirty="0">
                <a:solidFill>
                  <a:srgbClr val="FF0000"/>
                </a:solidFill>
                <a:latin typeface="微软雅黑" panose="020B0503020204020204" charset="-122"/>
                <a:ea typeface="微软雅黑" panose="020B0503020204020204" charset="-122"/>
                <a:sym typeface="微软雅黑" panose="020B0503020204020204" charset="-122"/>
              </a:endParaRPr>
            </a:p>
            <a:p>
              <a:pPr eaLnBrk="1" hangingPunct="1"/>
              <a:r>
                <a:rPr lang="zh-CN" altLang="en-US" sz="4000" dirty="0">
                  <a:solidFill>
                    <a:srgbClr val="FF0000"/>
                  </a:solidFill>
                  <a:latin typeface="微软雅黑" panose="020B0503020204020204" charset="-122"/>
                  <a:ea typeface="微软雅黑" panose="020B0503020204020204" charset="-122"/>
                  <a:sym typeface="微软雅黑" panose="020B0503020204020204" charset="-122"/>
                </a:rPr>
                <a:t>名</a:t>
              </a:r>
              <a:endParaRPr lang="en-US" altLang="zh-CN" sz="4000" dirty="0">
                <a:solidFill>
                  <a:srgbClr val="FF0000"/>
                </a:solidFill>
                <a:latin typeface="微软雅黑" panose="020B0503020204020204" charset="-122"/>
                <a:ea typeface="微软雅黑" panose="020B0503020204020204" charset="-122"/>
                <a:sym typeface="微软雅黑" panose="020B0503020204020204" charset="-122"/>
              </a:endParaRPr>
            </a:p>
            <a:p>
              <a:pPr eaLnBrk="1" hangingPunct="1"/>
              <a:r>
                <a:rPr lang="en-US" altLang="zh-CN" sz="4000" dirty="0">
                  <a:solidFill>
                    <a:srgbClr val="FF0000"/>
                  </a:solidFill>
                  <a:latin typeface="微软雅黑" panose="020B0503020204020204" charset="-122"/>
                  <a:ea typeface="微软雅黑" panose="020B0503020204020204" charset="-122"/>
                  <a:sym typeface="微软雅黑" panose="020B0503020204020204" charset="-122"/>
                </a:rPr>
                <a:t>/</a:t>
              </a:r>
              <a:endParaRPr lang="en-US" altLang="zh-CN" sz="4000" dirty="0">
                <a:solidFill>
                  <a:srgbClr val="FF0000"/>
                </a:solidFill>
                <a:latin typeface="微软雅黑" panose="020B0503020204020204" charset="-122"/>
                <a:ea typeface="微软雅黑" panose="020B0503020204020204" charset="-122"/>
                <a:sym typeface="微软雅黑" panose="020B0503020204020204" charset="-122"/>
              </a:endParaRPr>
            </a:p>
            <a:p>
              <a:pPr eaLnBrk="1" hangingPunct="1"/>
              <a:r>
                <a:rPr lang="zh-CN" altLang="en-US" sz="4000" dirty="0">
                  <a:solidFill>
                    <a:srgbClr val="FF0000"/>
                  </a:solidFill>
                  <a:latin typeface="微软雅黑" panose="020B0503020204020204" charset="-122"/>
                  <a:ea typeface="微软雅黑" panose="020B0503020204020204" charset="-122"/>
                  <a:sym typeface="微软雅黑" panose="020B0503020204020204" charset="-122"/>
                </a:rPr>
                <a:t>别</a:t>
              </a:r>
              <a:endParaRPr lang="en-US" altLang="zh-CN" sz="4000" dirty="0">
                <a:solidFill>
                  <a:srgbClr val="FF0000"/>
                </a:solidFill>
                <a:latin typeface="微软雅黑" panose="020B0503020204020204" charset="-122"/>
                <a:ea typeface="微软雅黑" panose="020B0503020204020204" charset="-122"/>
                <a:sym typeface="微软雅黑" panose="020B0503020204020204" charset="-122"/>
              </a:endParaRPr>
            </a:p>
            <a:p>
              <a:pPr eaLnBrk="1" hangingPunct="1"/>
              <a:r>
                <a:rPr lang="zh-CN" altLang="en-US" sz="4000" dirty="0">
                  <a:solidFill>
                    <a:srgbClr val="FF0000"/>
                  </a:solidFill>
                  <a:latin typeface="微软雅黑" panose="020B0503020204020204" charset="-122"/>
                  <a:ea typeface="微软雅黑" panose="020B0503020204020204" charset="-122"/>
                  <a:sym typeface="微软雅黑" panose="020B0503020204020204" charset="-122"/>
                </a:rPr>
                <a:t>名</a:t>
              </a:r>
              <a:endParaRPr lang="en-US" altLang="zh-CN" sz="4000" dirty="0">
                <a:solidFill>
                  <a:srgbClr val="FF0000"/>
                </a:solidFill>
                <a:latin typeface="微软雅黑" panose="020B0503020204020204" charset="-122"/>
                <a:ea typeface="微软雅黑" panose="020B0503020204020204" charset="-122"/>
                <a:sym typeface="微软雅黑" panose="020B0503020204020204" charset="-122"/>
              </a:endParaRPr>
            </a:p>
            <a:p>
              <a:pPr eaLnBrk="1" hangingPunct="1"/>
              <a:r>
                <a:rPr lang="zh-CN" altLang="en-US" sz="4000" dirty="0">
                  <a:solidFill>
                    <a:srgbClr val="FF0000"/>
                  </a:solidFill>
                  <a:latin typeface="微软雅黑" panose="020B0503020204020204" charset="-122"/>
                  <a:ea typeface="微软雅黑" panose="020B0503020204020204" charset="-122"/>
                  <a:sym typeface="微软雅黑" panose="020B0503020204020204" charset="-122"/>
                </a:rPr>
                <a:t>与</a:t>
              </a:r>
              <a:endParaRPr lang="en-US" altLang="zh-CN" sz="4000" dirty="0">
                <a:solidFill>
                  <a:srgbClr val="FF0000"/>
                </a:solidFill>
                <a:latin typeface="微软雅黑" panose="020B0503020204020204" charset="-122"/>
                <a:ea typeface="微软雅黑" panose="020B0503020204020204" charset="-122"/>
                <a:sym typeface="微软雅黑" panose="020B0503020204020204" charset="-122"/>
              </a:endParaRPr>
            </a:p>
            <a:p>
              <a:pPr eaLnBrk="1" hangingPunct="1"/>
              <a:r>
                <a:rPr lang="zh-CN" altLang="en-US" sz="4000" dirty="0">
                  <a:solidFill>
                    <a:srgbClr val="FF0000"/>
                  </a:solidFill>
                  <a:latin typeface="微软雅黑" panose="020B0503020204020204" charset="-122"/>
                  <a:ea typeface="微软雅黑" panose="020B0503020204020204" charset="-122"/>
                  <a:sym typeface="微软雅黑" panose="020B0503020204020204" charset="-122"/>
                </a:rPr>
                <a:t>俗</a:t>
              </a:r>
              <a:endParaRPr lang="en-US" altLang="zh-CN" sz="4000" dirty="0">
                <a:solidFill>
                  <a:srgbClr val="FF0000"/>
                </a:solidFill>
                <a:latin typeface="微软雅黑" panose="020B0503020204020204" charset="-122"/>
                <a:ea typeface="微软雅黑" panose="020B0503020204020204" charset="-122"/>
                <a:sym typeface="微软雅黑" panose="020B0503020204020204" charset="-122"/>
              </a:endParaRPr>
            </a:p>
            <a:p>
              <a:pPr eaLnBrk="1" hangingPunct="1"/>
              <a:r>
                <a:rPr lang="zh-CN" altLang="en-US" sz="4000" dirty="0">
                  <a:solidFill>
                    <a:srgbClr val="FF0000"/>
                  </a:solidFill>
                  <a:latin typeface="微软雅黑" panose="020B0503020204020204" charset="-122"/>
                  <a:ea typeface="微软雅黑" panose="020B0503020204020204" charset="-122"/>
                  <a:sym typeface="微软雅黑" panose="020B0503020204020204" charset="-122"/>
                </a:rPr>
                <a:t>称 </a:t>
              </a:r>
              <a:endParaRPr lang="zh-CN" altLang="en-US" sz="4000" dirty="0">
                <a:solidFill>
                  <a:srgbClr val="FF0000"/>
                </a:solidFill>
                <a:latin typeface="微软雅黑" panose="020B0503020204020204" charset="-122"/>
                <a:ea typeface="微软雅黑" panose="020B0503020204020204" charset="-122"/>
                <a:sym typeface="Calibri" panose="020F0502020204030204" pitchFamily="34" charset="0"/>
              </a:endParaRPr>
            </a:p>
          </p:txBody>
        </p:sp>
      </p:grpSp>
      <p:sp>
        <p:nvSpPr>
          <p:cNvPr id="9" name="云形标注 8"/>
          <p:cNvSpPr>
            <a:spLocks noChangeArrowheads="1"/>
          </p:cNvSpPr>
          <p:nvPr/>
        </p:nvSpPr>
        <p:spPr bwMode="auto">
          <a:xfrm>
            <a:off x="5621058" y="3834791"/>
            <a:ext cx="5668645" cy="1433195"/>
          </a:xfrm>
          <a:prstGeom prst="cloudCallout">
            <a:avLst>
              <a:gd name="adj1" fmla="val -46560"/>
              <a:gd name="adj2" fmla="val -94882"/>
            </a:avLst>
          </a:prstGeom>
          <a:gradFill>
            <a:gsLst>
              <a:gs pos="88000">
                <a:srgbClr val="FBFB11"/>
              </a:gs>
              <a:gs pos="100000">
                <a:srgbClr val="838309"/>
              </a:gs>
            </a:gsLst>
            <a:lin ang="5400000" scaled="0"/>
          </a:gradFill>
        </p:spPr>
        <p:style>
          <a:lnRef idx="2">
            <a:schemeClr val="accent2"/>
          </a:lnRef>
          <a:fillRef idx="1">
            <a:schemeClr val="lt1"/>
          </a:fillRef>
          <a:effectRef idx="0">
            <a:schemeClr val="accent2"/>
          </a:effectRef>
          <a:fontRef idx="minor">
            <a:schemeClr val="dk1"/>
          </a:fontRef>
        </p:style>
        <p:txBody>
          <a:bodyPr anchor="ctr"/>
          <a:lstStyle/>
          <a:p>
            <a:pPr algn="ctr" eaLnBrk="1" fontAlgn="auto" hangingPunct="1">
              <a:spcBef>
                <a:spcPts val="0"/>
              </a:spcBef>
              <a:spcAft>
                <a:spcPts val="0"/>
              </a:spcAft>
              <a:defRPr/>
            </a:pPr>
            <a:r>
              <a:rPr lang="zh-CN" altLang="en-US" sz="2400" b="1" dirty="0">
                <a:solidFill>
                  <a:schemeClr val="tx1"/>
                </a:solidFill>
                <a:latin typeface="微软雅黑" panose="020B0503020204020204" charset="-122"/>
                <a:ea typeface="微软雅黑" panose="020B0503020204020204" charset="-122"/>
                <a:sym typeface="微软雅黑" panose="020B0503020204020204" charset="-122"/>
              </a:rPr>
              <a:t>检索：小苏打</a:t>
            </a:r>
            <a:endParaRPr lang="zh-CN" altLang="en-US" sz="2400" b="1" dirty="0">
              <a:solidFill>
                <a:schemeClr val="tx1"/>
              </a:solidFill>
              <a:latin typeface="微软雅黑" panose="020B0503020204020204" charset="-122"/>
              <a:ea typeface="微软雅黑" panose="020B0503020204020204" charset="-122"/>
              <a:sym typeface="微软雅黑" panose="020B0503020204020204" charset="-122"/>
            </a:endParaRPr>
          </a:p>
          <a:p>
            <a:pPr algn="ctr" eaLnBrk="1" fontAlgn="auto" hangingPunct="1">
              <a:spcBef>
                <a:spcPts val="0"/>
              </a:spcBef>
              <a:spcAft>
                <a:spcPts val="0"/>
              </a:spcAft>
              <a:defRPr/>
            </a:pPr>
            <a:r>
              <a:rPr lang="zh-CN" altLang="en-US" sz="2400" b="1" dirty="0">
                <a:solidFill>
                  <a:schemeClr val="tx1"/>
                </a:solidFill>
                <a:latin typeface="微软雅黑" panose="020B0503020204020204" charset="-122"/>
                <a:ea typeface="微软雅黑" panose="020B0503020204020204" charset="-122"/>
                <a:sym typeface="微软雅黑" panose="020B0503020204020204" charset="-122"/>
              </a:rPr>
              <a:t>同时检索了：碳酸氢钠</a:t>
            </a:r>
            <a:endParaRPr lang="zh-CN" altLang="en-US" sz="2400" b="1" dirty="0">
              <a:solidFill>
                <a:schemeClr val="tx1"/>
              </a:solidFill>
              <a:latin typeface="微软雅黑" panose="020B0503020204020204" charset="-122"/>
              <a:ea typeface="微软雅黑" panose="020B0503020204020204" charset="-122"/>
              <a:sym typeface="微软雅黑" panose="020B0503020204020204" charset="-122"/>
            </a:endParaRPr>
          </a:p>
        </p:txBody>
      </p:sp>
      <p:sp>
        <p:nvSpPr>
          <p:cNvPr id="8" name="文本框 7"/>
          <p:cNvSpPr txBox="1"/>
          <p:nvPr/>
        </p:nvSpPr>
        <p:spPr>
          <a:xfrm>
            <a:off x="4318582" y="150627"/>
            <a:ext cx="3114956" cy="523220"/>
          </a:xfrm>
          <a:prstGeom prst="rect">
            <a:avLst/>
          </a:prstGeom>
          <a:noFill/>
        </p:spPr>
        <p:txBody>
          <a:bodyPr wrap="none" rtlCol="0">
            <a:spAutoFit/>
            <a:scene3d>
              <a:camera prst="orthographicFront"/>
              <a:lightRig rig="threePt" dir="t"/>
            </a:scene3d>
            <a:sp3d contourW="12700"/>
          </a:bodyPr>
          <a:lstStyle/>
          <a:p>
            <a:pPr lvl="0" algn="ctr">
              <a:defRPr/>
            </a:pPr>
            <a:r>
              <a:rPr lang="zh-CN" altLang="en-US" sz="2800" b="1" dirty="0" smtClean="0">
                <a:solidFill>
                  <a:schemeClr val="tx1">
                    <a:lumMod val="85000"/>
                    <a:lumOff val="15000"/>
                  </a:schemeClr>
                </a:solidFill>
                <a:cs typeface="+mn-ea"/>
                <a:sym typeface="+mn-lt"/>
              </a:rPr>
              <a:t>扩展检索</a:t>
            </a:r>
            <a:r>
              <a:rPr lang="en-US" altLang="zh-CN" sz="2800" b="1" dirty="0" smtClean="0">
                <a:solidFill>
                  <a:schemeClr val="tx1">
                    <a:lumMod val="85000"/>
                    <a:lumOff val="15000"/>
                  </a:schemeClr>
                </a:solidFill>
                <a:cs typeface="+mn-ea"/>
                <a:sym typeface="+mn-lt"/>
              </a:rPr>
              <a:t>——</a:t>
            </a:r>
            <a:r>
              <a:rPr lang="zh-CN" altLang="en-US" sz="2800" b="1" dirty="0" smtClean="0">
                <a:solidFill>
                  <a:schemeClr val="tx1">
                    <a:lumMod val="85000"/>
                    <a:lumOff val="15000"/>
                  </a:schemeClr>
                </a:solidFill>
                <a:cs typeface="+mn-ea"/>
                <a:sym typeface="+mn-lt"/>
              </a:rPr>
              <a:t>全面</a:t>
            </a:r>
            <a:endParaRPr lang="zh-CN" altLang="en-US" sz="2800" b="1" dirty="0">
              <a:solidFill>
                <a:schemeClr val="tx1">
                  <a:lumMod val="85000"/>
                  <a:lumOff val="15000"/>
                </a:schemeClr>
              </a:solidFill>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05917" y="5470484"/>
            <a:ext cx="10999305" cy="83099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       世界经济论坛发布的</a:t>
            </a:r>
            <a:r>
              <a:rPr kumimoji="0" lang="en-US" altLang="zh-CN" sz="24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a:t>
            </a:r>
            <a:r>
              <a:rPr kumimoji="0" lang="zh-CN" altLang="en-US" sz="24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大数据</a:t>
            </a:r>
            <a:r>
              <a:rPr kumimoji="0" lang="en-US" altLang="zh-CN" sz="24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a:t>
            </a:r>
            <a:r>
              <a:rPr kumimoji="0" lang="zh-CN" altLang="en-US" sz="24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大影响</a:t>
            </a:r>
            <a:r>
              <a:rPr kumimoji="0" lang="en-US" altLang="zh-CN" sz="24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a:t>
            </a:r>
            <a:r>
              <a:rPr kumimoji="0" lang="zh-CN" altLang="en-US" sz="24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报告指出：</a:t>
            </a:r>
            <a:r>
              <a:rPr kumimoji="0" lang="zh-CN" altLang="en-US" sz="2400" b="0" i="0" u="none" strike="noStrike" kern="1200" cap="none" spc="0" normalizeH="0" baseline="0" noProof="0" dirty="0">
                <a:ln>
                  <a:noFill/>
                </a:ln>
                <a:solidFill>
                  <a:srgbClr val="191919"/>
                </a:solidFill>
                <a:effectLst/>
                <a:uLnTx/>
                <a:uFillTx/>
                <a:latin typeface="PingFang SC"/>
                <a:ea typeface="宋体" panose="02010600030101010101" pitchFamily="2" charset="-122"/>
                <a:cs typeface="+mn-cs"/>
              </a:rPr>
              <a:t>大数据已经成为撬动新一轮科技革命和产业革命转变生活的支点</a:t>
            </a:r>
            <a:endParaRPr kumimoji="0" lang="zh-CN" altLang="en-US" sz="24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 name="标题 1"/>
          <p:cNvSpPr txBox="1"/>
          <p:nvPr/>
        </p:nvSpPr>
        <p:spPr>
          <a:xfrm>
            <a:off x="4986270" y="556519"/>
            <a:ext cx="2219460" cy="5036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base" latinLnBrk="0" hangingPunct="1">
              <a:lnSpc>
                <a:spcPct val="90000"/>
              </a:lnSpc>
              <a:spcBef>
                <a:spcPct val="0"/>
              </a:spcBef>
              <a:spcAft>
                <a:spcPct val="0"/>
              </a:spcAft>
              <a:buClrTx/>
              <a:buSzTx/>
              <a:buFontTx/>
              <a:buNone/>
              <a:defRPr/>
            </a:pPr>
            <a:r>
              <a:rPr kumimoji="0" lang="zh-CN" altLang="en-US" sz="2800" b="0" i="0" u="none" strike="noStrike" kern="1200" cap="none" spc="0" normalizeH="0" baseline="0" noProof="0" dirty="0">
                <a:ln>
                  <a:noFill/>
                </a:ln>
                <a:solidFill>
                  <a:prstClr val="black"/>
                </a:solidFill>
                <a:effectLst/>
                <a:uLnTx/>
                <a:uFillTx/>
                <a:latin typeface="Calibri Light" panose="020F0302020204030204"/>
                <a:ea typeface="宋体" panose="02010600030101010101" pitchFamily="2" charset="-122"/>
                <a:cs typeface="+mj-cs"/>
              </a:rPr>
              <a:t>大数据时代</a:t>
            </a:r>
            <a:endParaRPr kumimoji="0" lang="zh-CN" altLang="en-US" sz="2800" b="0" i="0" u="none" strike="noStrike" kern="1200" cap="none" spc="0" normalizeH="0" baseline="0" noProof="0" dirty="0">
              <a:ln>
                <a:noFill/>
              </a:ln>
              <a:solidFill>
                <a:prstClr val="black"/>
              </a:solidFill>
              <a:effectLst/>
              <a:uLnTx/>
              <a:uFillTx/>
              <a:latin typeface="Calibri Light" panose="020F0302020204030204"/>
              <a:ea typeface="宋体" panose="02010600030101010101" pitchFamily="2" charset="-122"/>
              <a:cs typeface="+mj-cs"/>
            </a:endParaRPr>
          </a:p>
        </p:txBody>
      </p:sp>
      <p:pic>
        <p:nvPicPr>
          <p:cNvPr id="4" name="图片 3"/>
          <p:cNvPicPr>
            <a:picLocks noChangeAspect="1"/>
          </p:cNvPicPr>
          <p:nvPr/>
        </p:nvPicPr>
        <p:blipFill>
          <a:blip r:embed="rId1"/>
          <a:stretch>
            <a:fillRect/>
          </a:stretch>
        </p:blipFill>
        <p:spPr>
          <a:xfrm>
            <a:off x="1037793" y="2070106"/>
            <a:ext cx="2244631" cy="1850162"/>
          </a:xfrm>
          <a:prstGeom prst="rect">
            <a:avLst/>
          </a:prstGeom>
        </p:spPr>
      </p:pic>
      <p:pic>
        <p:nvPicPr>
          <p:cNvPr id="5" name="图片 4"/>
          <p:cNvPicPr>
            <a:picLocks noChangeAspect="1"/>
          </p:cNvPicPr>
          <p:nvPr/>
        </p:nvPicPr>
        <p:blipFill>
          <a:blip r:embed="rId2"/>
          <a:stretch>
            <a:fillRect/>
          </a:stretch>
        </p:blipFill>
        <p:spPr>
          <a:xfrm>
            <a:off x="4629679" y="2070106"/>
            <a:ext cx="2751782" cy="1850162"/>
          </a:xfrm>
          <a:prstGeom prst="rect">
            <a:avLst/>
          </a:prstGeom>
        </p:spPr>
      </p:pic>
      <p:pic>
        <p:nvPicPr>
          <p:cNvPr id="6" name="图片 5"/>
          <p:cNvPicPr>
            <a:picLocks noChangeAspect="1"/>
          </p:cNvPicPr>
          <p:nvPr/>
        </p:nvPicPr>
        <p:blipFill>
          <a:blip r:embed="rId3"/>
          <a:stretch>
            <a:fillRect/>
          </a:stretch>
        </p:blipFill>
        <p:spPr>
          <a:xfrm>
            <a:off x="8448261" y="1967949"/>
            <a:ext cx="3235867" cy="1952320"/>
          </a:xfrm>
          <a:prstGeom prst="rect">
            <a:avLst/>
          </a:prstGeom>
        </p:spPr>
      </p:pic>
      <p:sp>
        <p:nvSpPr>
          <p:cNvPr id="7" name="矩形 6"/>
          <p:cNvSpPr/>
          <p:nvPr/>
        </p:nvSpPr>
        <p:spPr>
          <a:xfrm>
            <a:off x="1606110" y="4360973"/>
            <a:ext cx="1107996"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共享单车</a:t>
            </a: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8" name="矩形 7"/>
          <p:cNvSpPr/>
          <p:nvPr/>
        </p:nvSpPr>
        <p:spPr>
          <a:xfrm>
            <a:off x="5323994" y="4360973"/>
            <a:ext cx="1544012"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a:t>
            </a:r>
            <a:r>
              <a:rPr kumimoji="0" lang="en-US" altLang="zh-CN" sz="18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AlphaGo</a:t>
            </a:r>
            <a:r>
              <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a:t>
            </a: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9" name="矩形 8"/>
          <p:cNvSpPr/>
          <p:nvPr/>
        </p:nvSpPr>
        <p:spPr>
          <a:xfrm>
            <a:off x="9512196" y="4360973"/>
            <a:ext cx="1107996"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rPr>
              <a:t>今日头条</a:t>
            </a: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758581" y="1215382"/>
            <a:ext cx="8973011" cy="4427235"/>
          </a:xfrm>
          <a:prstGeom prst="rect">
            <a:avLst/>
          </a:prstGeom>
          <a:ln>
            <a:noFill/>
          </a:ln>
          <a:effectLst>
            <a:outerShdw blurRad="292100" dist="139700" dir="2700000" algn="tl" rotWithShape="0">
              <a:srgbClr val="333333">
                <a:alpha val="65000"/>
              </a:srgbClr>
            </a:outerShdw>
          </a:effectLst>
        </p:spPr>
      </p:pic>
      <p:grpSp>
        <p:nvGrpSpPr>
          <p:cNvPr id="3" name="组合 3"/>
          <p:cNvGrpSpPr/>
          <p:nvPr/>
        </p:nvGrpSpPr>
        <p:grpSpPr bwMode="auto">
          <a:xfrm>
            <a:off x="319090" y="783128"/>
            <a:ext cx="839283" cy="5303837"/>
            <a:chOff x="4686300" y="870856"/>
            <a:chExt cx="943099" cy="2478553"/>
          </a:xfrm>
        </p:grpSpPr>
        <p:sp>
          <p:nvSpPr>
            <p:cNvPr id="4" name="圆角矩形 3"/>
            <p:cNvSpPr/>
            <p:nvPr/>
          </p:nvSpPr>
          <p:spPr>
            <a:xfrm>
              <a:off x="4686300" y="870856"/>
              <a:ext cx="891934" cy="2478553"/>
            </a:xfrm>
            <a:prstGeom prst="roundRect">
              <a:avLst/>
            </a:prstGeom>
            <a:noFill/>
            <a:ln w="285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 name="文本框 2"/>
            <p:cNvSpPr txBox="1">
              <a:spLocks noChangeArrowheads="1"/>
            </p:cNvSpPr>
            <p:nvPr/>
          </p:nvSpPr>
          <p:spPr bwMode="auto">
            <a:xfrm>
              <a:off x="4737859" y="1288215"/>
              <a:ext cx="891540" cy="1481429"/>
            </a:xfrm>
            <a:prstGeom prst="rect">
              <a:avLst/>
            </a:prstGeom>
            <a:noFill/>
            <a:ln w="28575">
              <a:noFill/>
              <a:miter lim="800000"/>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4000" dirty="0" smtClean="0">
                  <a:solidFill>
                    <a:srgbClr val="FF0000"/>
                  </a:solidFill>
                  <a:latin typeface="微软雅黑" panose="020B0503020204020204" charset="-122"/>
                  <a:ea typeface="微软雅黑" panose="020B0503020204020204" charset="-122"/>
                  <a:sym typeface="微软雅黑" panose="020B0503020204020204" charset="-122"/>
                </a:rPr>
                <a:t>简称</a:t>
              </a:r>
              <a:r>
                <a:rPr lang="en-US" altLang="zh-CN" sz="4000" dirty="0" smtClean="0">
                  <a:solidFill>
                    <a:srgbClr val="FF0000"/>
                  </a:solidFill>
                  <a:latin typeface="微软雅黑" panose="020B0503020204020204" charset="-122"/>
                  <a:ea typeface="微软雅黑" panose="020B0503020204020204" charset="-122"/>
                  <a:sym typeface="微软雅黑" panose="020B0503020204020204" charset="-122"/>
                </a:rPr>
                <a:t>/</a:t>
              </a:r>
              <a:r>
                <a:rPr lang="zh-CN" altLang="en-US" sz="4000" dirty="0">
                  <a:solidFill>
                    <a:srgbClr val="FF0000"/>
                  </a:solidFill>
                  <a:latin typeface="微软雅黑" panose="020B0503020204020204" charset="-122"/>
                  <a:ea typeface="微软雅黑" panose="020B0503020204020204" charset="-122"/>
                  <a:sym typeface="微软雅黑" panose="020B0503020204020204" charset="-122"/>
                </a:rPr>
                <a:t>全称</a:t>
              </a:r>
              <a:endParaRPr lang="zh-CN" altLang="en-US" sz="4000" dirty="0">
                <a:solidFill>
                  <a:srgbClr val="FF0000"/>
                </a:solidFill>
                <a:latin typeface="微软雅黑" panose="020B0503020204020204" charset="-122"/>
                <a:ea typeface="微软雅黑" panose="020B0503020204020204" charset="-122"/>
                <a:sym typeface="Calibri" panose="020F0502020204030204" pitchFamily="34" charset="0"/>
              </a:endParaRPr>
            </a:p>
          </p:txBody>
        </p:sp>
      </p:grpSp>
      <p:sp>
        <p:nvSpPr>
          <p:cNvPr id="6" name="云形标注 1"/>
          <p:cNvSpPr>
            <a:spLocks noChangeArrowheads="1"/>
          </p:cNvSpPr>
          <p:nvPr/>
        </p:nvSpPr>
        <p:spPr bwMode="auto">
          <a:xfrm>
            <a:off x="6627495" y="4344670"/>
            <a:ext cx="4988560" cy="1642110"/>
          </a:xfrm>
          <a:prstGeom prst="cloudCallout">
            <a:avLst>
              <a:gd name="adj1" fmla="val -31684"/>
              <a:gd name="adj2" fmla="val -100253"/>
            </a:avLst>
          </a:prstGeom>
          <a:gradFill>
            <a:gsLst>
              <a:gs pos="100000">
                <a:srgbClr val="BFBF0D">
                  <a:alpha val="100000"/>
                </a:srgbClr>
              </a:gs>
              <a:gs pos="92000">
                <a:srgbClr val="FBFB11"/>
              </a:gs>
              <a:gs pos="100000">
                <a:srgbClr val="838309"/>
              </a:gs>
            </a:gsLst>
            <a:lin ang="5400000" scaled="0"/>
          </a:gradFill>
        </p:spPr>
        <p:style>
          <a:lnRef idx="2">
            <a:schemeClr val="accent2"/>
          </a:lnRef>
          <a:fillRef idx="1">
            <a:schemeClr val="lt1"/>
          </a:fillRef>
          <a:effectRef idx="0">
            <a:schemeClr val="accent2"/>
          </a:effectRef>
          <a:fontRef idx="minor">
            <a:schemeClr val="dk1"/>
          </a:fontRef>
        </p:style>
        <p:txBody>
          <a:bodyPr anchor="ctr"/>
          <a:lstStyle/>
          <a:p>
            <a:pPr algn="ctr" eaLnBrk="1" fontAlgn="auto" hangingPunct="1">
              <a:spcBef>
                <a:spcPts val="0"/>
              </a:spcBef>
              <a:spcAft>
                <a:spcPts val="0"/>
              </a:spcAft>
              <a:defRPr/>
            </a:pPr>
            <a:r>
              <a:rPr lang="zh-CN" altLang="en-US" sz="2400" b="1" dirty="0">
                <a:solidFill>
                  <a:schemeClr val="tx1"/>
                </a:solidFill>
                <a:latin typeface="微软雅黑" panose="020B0503020204020204" charset="-122"/>
                <a:ea typeface="微软雅黑" panose="020B0503020204020204" charset="-122"/>
                <a:sym typeface="微软雅黑" panose="020B0503020204020204" charset="-122"/>
              </a:rPr>
              <a:t>同时检索了</a:t>
            </a:r>
            <a:endParaRPr lang="en-US" altLang="zh-CN" sz="2400" b="1" dirty="0">
              <a:solidFill>
                <a:schemeClr val="tx1"/>
              </a:solidFill>
              <a:latin typeface="微软雅黑" panose="020B0503020204020204" charset="-122"/>
              <a:ea typeface="微软雅黑" panose="020B0503020204020204" charset="-122"/>
              <a:sym typeface="微软雅黑" panose="020B0503020204020204" charset="-122"/>
            </a:endParaRPr>
          </a:p>
          <a:p>
            <a:pPr algn="ctr">
              <a:defRPr/>
            </a:pPr>
            <a:r>
              <a:rPr lang="zh-CN" altLang="en-US" sz="2400" b="1" dirty="0">
                <a:solidFill>
                  <a:schemeClr val="tx1"/>
                </a:solidFill>
                <a:latin typeface="微软雅黑" panose="020B0503020204020204" charset="-122"/>
                <a:ea typeface="微软雅黑" panose="020B0503020204020204" charset="-122"/>
                <a:sym typeface="微软雅黑" panose="020B0503020204020204" charset="-122"/>
              </a:rPr>
              <a:t>“冠状动脉粥样硬化性心脏病”</a:t>
            </a:r>
            <a:endParaRPr lang="zh-CN" altLang="en-US" sz="2400" b="1" dirty="0">
              <a:solidFill>
                <a:schemeClr val="tx1"/>
              </a:solidFill>
              <a:latin typeface="微软雅黑" panose="020B0503020204020204" charset="-122"/>
              <a:ea typeface="微软雅黑" panose="020B0503020204020204" charset="-122"/>
              <a:sym typeface="Calibri" panose="020F0502020204030204" pitchFamily="34" charset="0"/>
            </a:endParaRPr>
          </a:p>
        </p:txBody>
      </p:sp>
      <p:sp>
        <p:nvSpPr>
          <p:cNvPr id="7" name="文本框 6"/>
          <p:cNvSpPr txBox="1"/>
          <p:nvPr/>
        </p:nvSpPr>
        <p:spPr>
          <a:xfrm>
            <a:off x="4318582" y="150627"/>
            <a:ext cx="3114956" cy="523220"/>
          </a:xfrm>
          <a:prstGeom prst="rect">
            <a:avLst/>
          </a:prstGeom>
          <a:noFill/>
        </p:spPr>
        <p:txBody>
          <a:bodyPr wrap="none" rtlCol="0">
            <a:spAutoFit/>
            <a:scene3d>
              <a:camera prst="orthographicFront"/>
              <a:lightRig rig="threePt" dir="t"/>
            </a:scene3d>
            <a:sp3d contourW="12700"/>
          </a:bodyPr>
          <a:lstStyle/>
          <a:p>
            <a:pPr lvl="0" algn="ctr">
              <a:defRPr/>
            </a:pPr>
            <a:r>
              <a:rPr lang="zh-CN" altLang="en-US" sz="2800" b="1" dirty="0" smtClean="0">
                <a:solidFill>
                  <a:schemeClr val="tx1">
                    <a:lumMod val="85000"/>
                    <a:lumOff val="15000"/>
                  </a:schemeClr>
                </a:solidFill>
                <a:cs typeface="+mn-ea"/>
                <a:sym typeface="+mn-lt"/>
              </a:rPr>
              <a:t>扩展检索</a:t>
            </a:r>
            <a:r>
              <a:rPr lang="en-US" altLang="zh-CN" sz="2800" b="1" dirty="0" smtClean="0">
                <a:solidFill>
                  <a:schemeClr val="tx1">
                    <a:lumMod val="85000"/>
                    <a:lumOff val="15000"/>
                  </a:schemeClr>
                </a:solidFill>
                <a:cs typeface="+mn-ea"/>
                <a:sym typeface="+mn-lt"/>
              </a:rPr>
              <a:t>——</a:t>
            </a:r>
            <a:r>
              <a:rPr lang="zh-CN" altLang="en-US" sz="2800" b="1" dirty="0" smtClean="0">
                <a:solidFill>
                  <a:schemeClr val="tx1">
                    <a:lumMod val="85000"/>
                    <a:lumOff val="15000"/>
                  </a:schemeClr>
                </a:solidFill>
                <a:cs typeface="+mn-ea"/>
                <a:sym typeface="+mn-lt"/>
              </a:rPr>
              <a:t>全面</a:t>
            </a:r>
            <a:endParaRPr lang="zh-CN" altLang="en-US" sz="2800" b="1" dirty="0">
              <a:solidFill>
                <a:schemeClr val="tx1">
                  <a:lumMod val="85000"/>
                  <a:lumOff val="15000"/>
                </a:schemeClr>
              </a:solidFill>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07054" y="904451"/>
            <a:ext cx="9717111" cy="4889182"/>
          </a:xfrm>
          <a:prstGeom prst="rect">
            <a:avLst/>
          </a:prstGeom>
        </p:spPr>
      </p:pic>
      <p:sp>
        <p:nvSpPr>
          <p:cNvPr id="3" name="圆角矩形标注 5"/>
          <p:cNvSpPr>
            <a:spLocks noChangeArrowheads="1"/>
          </p:cNvSpPr>
          <p:nvPr/>
        </p:nvSpPr>
        <p:spPr bwMode="auto">
          <a:xfrm>
            <a:off x="6604403" y="2168495"/>
            <a:ext cx="2574925" cy="852487"/>
          </a:xfrm>
          <a:prstGeom prst="wedgeRoundRectCallout">
            <a:avLst>
              <a:gd name="adj1" fmla="val -63523"/>
              <a:gd name="adj2" fmla="val -39135"/>
              <a:gd name="adj3" fmla="val 16667"/>
            </a:avLst>
          </a:prstGeom>
        </p:spPr>
        <p:style>
          <a:lnRef idx="2">
            <a:schemeClr val="accent2"/>
          </a:lnRef>
          <a:fillRef idx="1">
            <a:schemeClr val="lt1"/>
          </a:fillRef>
          <a:effectRef idx="0">
            <a:schemeClr val="accent2"/>
          </a:effectRef>
          <a:fontRef idx="minor">
            <a:schemeClr val="dk1"/>
          </a:fontRef>
        </p:style>
        <p:txBody>
          <a:bodyPr anchor="ctr"/>
          <a:lstStyle/>
          <a:p>
            <a:pPr algn="ctr" eaLnBrk="1" fontAlgn="auto" hangingPunct="1">
              <a:spcBef>
                <a:spcPts val="0"/>
              </a:spcBef>
              <a:spcAft>
                <a:spcPts val="0"/>
              </a:spcAft>
              <a:defRPr/>
            </a:pPr>
            <a:r>
              <a:rPr lang="zh-CN" altLang="en-US" sz="2400" b="1" dirty="0">
                <a:solidFill>
                  <a:schemeClr val="accent2"/>
                </a:solidFill>
                <a:latin typeface="微软雅黑" panose="020B0503020204020204" charset="-122"/>
                <a:ea typeface="微软雅黑" panose="020B0503020204020204" charset="-122"/>
              </a:rPr>
              <a:t>点击下位词检索</a:t>
            </a:r>
            <a:endParaRPr lang="en-US" altLang="zh-CN" sz="2400" b="1" dirty="0">
              <a:solidFill>
                <a:schemeClr val="accent2"/>
              </a:solidFill>
              <a:latin typeface="微软雅黑" panose="020B0503020204020204" charset="-122"/>
              <a:ea typeface="微软雅黑" panose="020B0503020204020204" charset="-122"/>
            </a:endParaRPr>
          </a:p>
        </p:txBody>
      </p:sp>
      <p:sp>
        <p:nvSpPr>
          <p:cNvPr id="7" name="圆角矩形标注 2"/>
          <p:cNvSpPr>
            <a:spLocks noChangeArrowheads="1"/>
          </p:cNvSpPr>
          <p:nvPr/>
        </p:nvSpPr>
        <p:spPr bwMode="auto">
          <a:xfrm>
            <a:off x="7509133" y="1026535"/>
            <a:ext cx="3054350" cy="654050"/>
          </a:xfrm>
          <a:prstGeom prst="wedgeRoundRectCallout">
            <a:avLst>
              <a:gd name="adj1" fmla="val -76969"/>
              <a:gd name="adj2" fmla="val -14815"/>
              <a:gd name="adj3" fmla="val 16667"/>
            </a:avLst>
          </a:prstGeom>
        </p:spPr>
        <p:style>
          <a:lnRef idx="2">
            <a:schemeClr val="accent2"/>
          </a:lnRef>
          <a:fillRef idx="1">
            <a:schemeClr val="lt1"/>
          </a:fillRef>
          <a:effectRef idx="0">
            <a:schemeClr val="accent2"/>
          </a:effectRef>
          <a:fontRef idx="minor">
            <a:schemeClr val="dk1"/>
          </a:fontRef>
        </p:style>
        <p:txBody>
          <a:bodyPr anchor="ctr"/>
          <a:lstStyle/>
          <a:p>
            <a:pPr algn="ctr" eaLnBrk="1" fontAlgn="auto" hangingPunct="1">
              <a:spcBef>
                <a:spcPts val="0"/>
              </a:spcBef>
              <a:spcAft>
                <a:spcPts val="0"/>
              </a:spcAft>
              <a:defRPr/>
            </a:pPr>
            <a:r>
              <a:rPr lang="zh-CN" altLang="en-US" sz="2400" b="1" dirty="0">
                <a:solidFill>
                  <a:schemeClr val="accent2"/>
                </a:solidFill>
                <a:latin typeface="微软雅黑" panose="020B0503020204020204" charset="-122"/>
                <a:ea typeface="微软雅黑" panose="020B0503020204020204" charset="-122"/>
                <a:sym typeface="微软雅黑" panose="020B0503020204020204" charset="-122"/>
              </a:rPr>
              <a:t>检索关键词</a:t>
            </a:r>
            <a:r>
              <a:rPr lang="zh-CN" altLang="en-US" sz="2400" b="1" dirty="0" smtClean="0">
                <a:solidFill>
                  <a:schemeClr val="accent2"/>
                </a:solidFill>
                <a:latin typeface="微软雅黑" panose="020B0503020204020204" charset="-122"/>
                <a:ea typeface="微软雅黑" panose="020B0503020204020204" charset="-122"/>
                <a:sym typeface="微软雅黑" panose="020B0503020204020204" charset="-122"/>
              </a:rPr>
              <a:t>“</a:t>
            </a:r>
            <a:r>
              <a:rPr lang="zh-CN" altLang="en-US" sz="2400" b="1" dirty="0">
                <a:solidFill>
                  <a:schemeClr val="accent2"/>
                </a:solidFill>
                <a:latin typeface="微软雅黑" panose="020B0503020204020204" charset="-122"/>
                <a:ea typeface="微软雅黑" panose="020B0503020204020204" charset="-122"/>
                <a:sym typeface="微软雅黑" panose="020B0503020204020204" charset="-122"/>
              </a:rPr>
              <a:t>生</a:t>
            </a:r>
            <a:r>
              <a:rPr lang="zh-CN" altLang="en-US" sz="2400" b="1" dirty="0" smtClean="0">
                <a:solidFill>
                  <a:schemeClr val="accent2"/>
                </a:solidFill>
                <a:latin typeface="微软雅黑" panose="020B0503020204020204" charset="-122"/>
                <a:ea typeface="微软雅黑" panose="020B0503020204020204" charset="-122"/>
                <a:sym typeface="微软雅黑" panose="020B0503020204020204" charset="-122"/>
              </a:rPr>
              <a:t>态学”</a:t>
            </a:r>
            <a:endParaRPr lang="zh-CN" altLang="en-US" sz="2400" b="1" dirty="0">
              <a:solidFill>
                <a:schemeClr val="accent2"/>
              </a:solidFill>
              <a:latin typeface="微软雅黑" panose="020B0503020204020204" charset="-122"/>
              <a:ea typeface="微软雅黑" panose="020B0503020204020204" charset="-122"/>
              <a:sym typeface="Calibri" panose="020F0502020204030204" pitchFamily="34" charset="0"/>
            </a:endParaRPr>
          </a:p>
        </p:txBody>
      </p:sp>
      <p:sp>
        <p:nvSpPr>
          <p:cNvPr id="8" name="矩形 7"/>
          <p:cNvSpPr/>
          <p:nvPr/>
        </p:nvSpPr>
        <p:spPr>
          <a:xfrm>
            <a:off x="1507054" y="904451"/>
            <a:ext cx="9911294" cy="4969876"/>
          </a:xfrm>
          <a:prstGeom prst="rect">
            <a:avLst/>
          </a:prstGeom>
          <a:solidFill>
            <a:schemeClr val="accent5">
              <a:lumMod val="20000"/>
              <a:lumOff val="80000"/>
              <a:alpha val="51000"/>
            </a:schemeClr>
          </a:solidFill>
          <a:ln>
            <a:noFill/>
          </a:ln>
        </p:spPr>
        <p:style>
          <a:lnRef idx="2">
            <a:schemeClr val="accent5"/>
          </a:lnRef>
          <a:fillRef idx="1">
            <a:schemeClr val="lt1"/>
          </a:fillRef>
          <a:effectRef idx="0">
            <a:schemeClr val="accent5"/>
          </a:effectRef>
          <a:fontRef idx="minor">
            <a:schemeClr val="dk1"/>
          </a:fontRef>
        </p:style>
        <p:txBody>
          <a:bodyPr anchor="ctr"/>
          <a:lstStyle/>
          <a:p>
            <a:pPr algn="ctr" eaLnBrk="1" fontAlgn="auto" hangingPunct="1">
              <a:spcBef>
                <a:spcPts val="0"/>
              </a:spcBef>
              <a:spcAft>
                <a:spcPts val="0"/>
              </a:spcAft>
              <a:defRPr/>
            </a:pPr>
            <a:endParaRPr lang="zh-CN" altLang="en-US"/>
          </a:p>
        </p:txBody>
      </p:sp>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0857" y="1254048"/>
            <a:ext cx="4448175" cy="3533868"/>
          </a:xfrm>
          <a:prstGeom prst="rect">
            <a:avLst/>
          </a:prstGeom>
        </p:spPr>
      </p:pic>
      <p:grpSp>
        <p:nvGrpSpPr>
          <p:cNvPr id="10" name="组合 3"/>
          <p:cNvGrpSpPr/>
          <p:nvPr/>
        </p:nvGrpSpPr>
        <p:grpSpPr bwMode="auto">
          <a:xfrm>
            <a:off x="319101" y="783128"/>
            <a:ext cx="828495" cy="5303837"/>
            <a:chOff x="4686300" y="870856"/>
            <a:chExt cx="930974" cy="2478553"/>
          </a:xfrm>
        </p:grpSpPr>
        <p:sp>
          <p:nvSpPr>
            <p:cNvPr id="11" name="圆角矩形 10"/>
            <p:cNvSpPr/>
            <p:nvPr/>
          </p:nvSpPr>
          <p:spPr>
            <a:xfrm>
              <a:off x="4686300" y="870856"/>
              <a:ext cx="891934" cy="2478553"/>
            </a:xfrm>
            <a:prstGeom prst="roundRect">
              <a:avLst/>
            </a:prstGeom>
            <a:noFill/>
            <a:ln w="285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2" name="文本框 2"/>
            <p:cNvSpPr txBox="1">
              <a:spLocks noChangeArrowheads="1"/>
            </p:cNvSpPr>
            <p:nvPr/>
          </p:nvSpPr>
          <p:spPr bwMode="auto">
            <a:xfrm>
              <a:off x="4725733" y="1300061"/>
              <a:ext cx="891541" cy="1481429"/>
            </a:xfrm>
            <a:prstGeom prst="rect">
              <a:avLst/>
            </a:prstGeom>
            <a:noFill/>
            <a:ln w="28575">
              <a:noFill/>
              <a:miter lim="800000"/>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4000" dirty="0" smtClean="0">
                  <a:solidFill>
                    <a:srgbClr val="FF0000"/>
                  </a:solidFill>
                  <a:latin typeface="微软雅黑" panose="020B0503020204020204" charset="-122"/>
                  <a:ea typeface="微软雅黑" panose="020B0503020204020204" charset="-122"/>
                  <a:sym typeface="微软雅黑" panose="020B0503020204020204" charset="-122"/>
                </a:rPr>
                <a:t>下位词检索</a:t>
              </a:r>
              <a:endParaRPr lang="zh-CN" altLang="en-US" sz="4000" dirty="0">
                <a:solidFill>
                  <a:srgbClr val="FF0000"/>
                </a:solidFill>
                <a:latin typeface="微软雅黑" panose="020B0503020204020204" charset="-122"/>
                <a:ea typeface="微软雅黑" panose="020B0503020204020204" charset="-122"/>
                <a:sym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p:stCondLst>
                              <p:cond delay="500"/>
                            </p:stCondLst>
                            <p:childTnLst>
                              <p:par>
                                <p:cTn id="23" presetID="42"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custDataLst>
              <p:tags r:id="rId1"/>
            </p:custDataLst>
          </p:nvPr>
        </p:nvPicPr>
        <p:blipFill>
          <a:blip r:embed="rId2"/>
          <a:stretch>
            <a:fillRect/>
          </a:stretch>
        </p:blipFill>
        <p:spPr>
          <a:xfrm>
            <a:off x="1795145" y="1343025"/>
            <a:ext cx="9655175" cy="4226560"/>
          </a:xfrm>
          <a:prstGeom prst="rect">
            <a:avLst/>
          </a:prstGeom>
          <a:effectLst>
            <a:innerShdw blurRad="63500" dist="50800" dir="18900000">
              <a:prstClr val="black">
                <a:alpha val="50000"/>
              </a:prstClr>
            </a:innerShdw>
          </a:effectLst>
        </p:spPr>
      </p:pic>
      <p:grpSp>
        <p:nvGrpSpPr>
          <p:cNvPr id="3" name="组合 3"/>
          <p:cNvGrpSpPr/>
          <p:nvPr/>
        </p:nvGrpSpPr>
        <p:grpSpPr bwMode="auto">
          <a:xfrm>
            <a:off x="319107" y="783128"/>
            <a:ext cx="833509" cy="5303837"/>
            <a:chOff x="4686300" y="870856"/>
            <a:chExt cx="936607" cy="2478553"/>
          </a:xfrm>
        </p:grpSpPr>
        <p:sp>
          <p:nvSpPr>
            <p:cNvPr id="4" name="圆角矩形 3"/>
            <p:cNvSpPr/>
            <p:nvPr/>
          </p:nvSpPr>
          <p:spPr>
            <a:xfrm>
              <a:off x="4686300" y="870856"/>
              <a:ext cx="891934" cy="2478553"/>
            </a:xfrm>
            <a:prstGeom prst="roundRect">
              <a:avLst/>
            </a:prstGeom>
            <a:noFill/>
            <a:ln w="285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 name="文本框 2"/>
            <p:cNvSpPr txBox="1">
              <a:spLocks noChangeArrowheads="1"/>
            </p:cNvSpPr>
            <p:nvPr/>
          </p:nvSpPr>
          <p:spPr bwMode="auto">
            <a:xfrm>
              <a:off x="4731366" y="1468617"/>
              <a:ext cx="891541" cy="1193773"/>
            </a:xfrm>
            <a:prstGeom prst="rect">
              <a:avLst/>
            </a:prstGeom>
            <a:noFill/>
            <a:ln w="28575">
              <a:noFill/>
              <a:miter lim="800000"/>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4000" dirty="0" smtClean="0">
                  <a:solidFill>
                    <a:srgbClr val="FF0000"/>
                  </a:solidFill>
                  <a:latin typeface="微软雅黑" panose="020B0503020204020204" charset="-122"/>
                  <a:ea typeface="微软雅黑" panose="020B0503020204020204" charset="-122"/>
                  <a:sym typeface="Calibri" panose="020F0502020204030204" pitchFamily="34" charset="0"/>
                </a:rPr>
                <a:t>智能导航</a:t>
              </a:r>
              <a:endParaRPr lang="zh-CN" altLang="en-US" sz="4000" dirty="0">
                <a:solidFill>
                  <a:srgbClr val="FF0000"/>
                </a:solidFill>
                <a:latin typeface="微软雅黑" panose="020B0503020204020204" charset="-122"/>
                <a:ea typeface="微软雅黑" panose="020B0503020204020204" charset="-122"/>
                <a:sym typeface="Calibri" panose="020F0502020204030204" pitchFamily="34" charset="0"/>
              </a:endParaRPr>
            </a:p>
          </p:txBody>
        </p:sp>
      </p:grpSp>
      <p:sp>
        <p:nvSpPr>
          <p:cNvPr id="6" name="圆角矩形标注 2"/>
          <p:cNvSpPr>
            <a:spLocks noChangeArrowheads="1"/>
          </p:cNvSpPr>
          <p:nvPr/>
        </p:nvSpPr>
        <p:spPr bwMode="auto">
          <a:xfrm>
            <a:off x="7253943" y="1664321"/>
            <a:ext cx="2112963" cy="593725"/>
          </a:xfrm>
          <a:prstGeom prst="wedgeRoundRectCallout">
            <a:avLst>
              <a:gd name="adj1" fmla="val -67687"/>
              <a:gd name="adj2" fmla="val 55285"/>
              <a:gd name="adj3" fmla="val 16667"/>
            </a:avLst>
          </a:prstGeom>
        </p:spPr>
        <p:style>
          <a:lnRef idx="2">
            <a:schemeClr val="accent2"/>
          </a:lnRef>
          <a:fillRef idx="1">
            <a:schemeClr val="lt1"/>
          </a:fillRef>
          <a:effectRef idx="0">
            <a:schemeClr val="accent2"/>
          </a:effectRef>
          <a:fontRef idx="minor">
            <a:schemeClr val="dk1"/>
          </a:fontRef>
        </p:style>
        <p:txBody>
          <a:bodyPr anchor="ctr"/>
          <a:lstStyle/>
          <a:p>
            <a:pPr algn="ctr" eaLnBrk="1" fontAlgn="auto" hangingPunct="1">
              <a:spcBef>
                <a:spcPts val="0"/>
              </a:spcBef>
              <a:spcAft>
                <a:spcPts val="0"/>
              </a:spcAft>
              <a:defRPr/>
            </a:pPr>
            <a:r>
              <a:rPr lang="zh-CN" altLang="en-US" sz="2400" b="1" dirty="0">
                <a:solidFill>
                  <a:schemeClr val="accent2"/>
                </a:solidFill>
                <a:latin typeface="微软雅黑" panose="020B0503020204020204" charset="-122"/>
                <a:ea typeface="微软雅黑" panose="020B0503020204020204" charset="-122"/>
                <a:sym typeface="Calibri" panose="020F0502020204030204" pitchFamily="34" charset="0"/>
              </a:rPr>
              <a:t>期刊导航</a:t>
            </a:r>
            <a:endParaRPr lang="zh-CN" altLang="en-US" sz="2400" b="1" dirty="0">
              <a:solidFill>
                <a:schemeClr val="accent2"/>
              </a:solidFill>
              <a:latin typeface="微软雅黑" panose="020B0503020204020204" charset="-122"/>
              <a:ea typeface="微软雅黑" panose="020B0503020204020204" charset="-122"/>
              <a:sym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圆角 11"/>
          <p:cNvSpPr/>
          <p:nvPr/>
        </p:nvSpPr>
        <p:spPr>
          <a:xfrm>
            <a:off x="2135300" y="3295578"/>
            <a:ext cx="959295" cy="193805"/>
          </a:xfrm>
          <a:prstGeom prst="round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n w="19050">
                <a:solidFill>
                  <a:srgbClr val="FF0000"/>
                </a:solidFill>
                <a:prstDash val="sysDash"/>
              </a:ln>
              <a:noFill/>
            </a:endParaRPr>
          </a:p>
        </p:txBody>
      </p:sp>
      <p:pic>
        <p:nvPicPr>
          <p:cNvPr id="14" name="图片 13"/>
          <p:cNvPicPr>
            <a:picLocks noChangeAspect="1"/>
          </p:cNvPicPr>
          <p:nvPr/>
        </p:nvPicPr>
        <p:blipFill>
          <a:blip r:embed="rId1"/>
          <a:stretch>
            <a:fillRect/>
          </a:stretch>
        </p:blipFill>
        <p:spPr>
          <a:xfrm>
            <a:off x="414561" y="1459492"/>
            <a:ext cx="1728815" cy="3646493"/>
          </a:xfrm>
          <a:prstGeom prst="rect">
            <a:avLst/>
          </a:prstGeom>
          <a:ln>
            <a:noFill/>
          </a:ln>
          <a:effectLst>
            <a:outerShdw blurRad="190500" algn="tl" rotWithShape="0">
              <a:srgbClr val="000000">
                <a:alpha val="70000"/>
              </a:srgbClr>
            </a:outerShdw>
          </a:effectLst>
        </p:spPr>
      </p:pic>
      <p:pic>
        <p:nvPicPr>
          <p:cNvPr id="15" name="图片 14"/>
          <p:cNvPicPr>
            <a:picLocks noChangeAspect="1"/>
          </p:cNvPicPr>
          <p:nvPr/>
        </p:nvPicPr>
        <p:blipFill>
          <a:blip r:embed="rId2"/>
          <a:stretch>
            <a:fillRect/>
          </a:stretch>
        </p:blipFill>
        <p:spPr>
          <a:xfrm>
            <a:off x="1734440" y="1459492"/>
            <a:ext cx="1715777" cy="3352917"/>
          </a:xfrm>
          <a:prstGeom prst="rect">
            <a:avLst/>
          </a:prstGeom>
          <a:ln>
            <a:noFill/>
          </a:ln>
          <a:effectLst>
            <a:outerShdw blurRad="190500" algn="tl" rotWithShape="0">
              <a:srgbClr val="000000">
                <a:alpha val="70000"/>
              </a:srgbClr>
            </a:outerShdw>
          </a:effectLst>
        </p:spPr>
      </p:pic>
      <p:pic>
        <p:nvPicPr>
          <p:cNvPr id="16" name="图片 15"/>
          <p:cNvPicPr>
            <a:picLocks noChangeAspect="1"/>
          </p:cNvPicPr>
          <p:nvPr/>
        </p:nvPicPr>
        <p:blipFill>
          <a:blip r:embed="rId3"/>
          <a:stretch>
            <a:fillRect/>
          </a:stretch>
        </p:blipFill>
        <p:spPr>
          <a:xfrm>
            <a:off x="3474427" y="1469323"/>
            <a:ext cx="1564720" cy="5224465"/>
          </a:xfrm>
          <a:prstGeom prst="rect">
            <a:avLst/>
          </a:prstGeom>
          <a:ln>
            <a:noFill/>
          </a:ln>
          <a:effectLst>
            <a:outerShdw blurRad="190500" algn="tl" rotWithShape="0">
              <a:srgbClr val="000000">
                <a:alpha val="70000"/>
              </a:srgbClr>
            </a:outerShdw>
          </a:effectLst>
        </p:spPr>
      </p:pic>
      <p:pic>
        <p:nvPicPr>
          <p:cNvPr id="17" name="图片 16"/>
          <p:cNvPicPr>
            <a:picLocks noChangeAspect="1"/>
          </p:cNvPicPr>
          <p:nvPr/>
        </p:nvPicPr>
        <p:blipFill>
          <a:blip r:embed="rId4"/>
          <a:stretch>
            <a:fillRect/>
          </a:stretch>
        </p:blipFill>
        <p:spPr>
          <a:xfrm>
            <a:off x="4709203" y="1469479"/>
            <a:ext cx="1606469" cy="4360419"/>
          </a:xfrm>
          <a:prstGeom prst="rect">
            <a:avLst/>
          </a:prstGeom>
          <a:ln>
            <a:noFill/>
          </a:ln>
          <a:effectLst>
            <a:outerShdw blurRad="190500" algn="tl" rotWithShape="0">
              <a:srgbClr val="000000">
                <a:alpha val="70000"/>
              </a:srgbClr>
            </a:outerShdw>
          </a:effectLst>
        </p:spPr>
      </p:pic>
      <p:pic>
        <p:nvPicPr>
          <p:cNvPr id="18" name="图片 17"/>
          <p:cNvPicPr>
            <a:picLocks noChangeAspect="1"/>
          </p:cNvPicPr>
          <p:nvPr/>
        </p:nvPicPr>
        <p:blipFill>
          <a:blip r:embed="rId5"/>
          <a:stretch>
            <a:fillRect/>
          </a:stretch>
        </p:blipFill>
        <p:spPr>
          <a:xfrm>
            <a:off x="5836519" y="1469323"/>
            <a:ext cx="1807293" cy="4349503"/>
          </a:xfrm>
          <a:prstGeom prst="rect">
            <a:avLst/>
          </a:prstGeom>
          <a:ln>
            <a:noFill/>
          </a:ln>
          <a:effectLst>
            <a:outerShdw blurRad="190500" algn="tl" rotWithShape="0">
              <a:srgbClr val="000000">
                <a:alpha val="70000"/>
              </a:srgbClr>
            </a:outerShdw>
          </a:effectLst>
        </p:spPr>
      </p:pic>
      <p:pic>
        <p:nvPicPr>
          <p:cNvPr id="19" name="图片 18"/>
          <p:cNvPicPr>
            <a:picLocks noChangeAspect="1"/>
          </p:cNvPicPr>
          <p:nvPr/>
        </p:nvPicPr>
        <p:blipFill>
          <a:blip r:embed="rId6"/>
          <a:stretch>
            <a:fillRect/>
          </a:stretch>
        </p:blipFill>
        <p:spPr>
          <a:xfrm>
            <a:off x="7130412" y="1469879"/>
            <a:ext cx="1689277" cy="2924295"/>
          </a:xfrm>
          <a:prstGeom prst="rect">
            <a:avLst/>
          </a:prstGeom>
          <a:ln>
            <a:noFill/>
          </a:ln>
          <a:effectLst>
            <a:outerShdw blurRad="190500" algn="tl" rotWithShape="0">
              <a:srgbClr val="000000">
                <a:alpha val="70000"/>
              </a:srgbClr>
            </a:outerShdw>
          </a:effectLst>
        </p:spPr>
      </p:pic>
      <p:pic>
        <p:nvPicPr>
          <p:cNvPr id="20" name="图片 19"/>
          <p:cNvPicPr>
            <a:picLocks noChangeAspect="1"/>
          </p:cNvPicPr>
          <p:nvPr/>
        </p:nvPicPr>
        <p:blipFill>
          <a:blip r:embed="rId7"/>
          <a:stretch>
            <a:fillRect/>
          </a:stretch>
        </p:blipFill>
        <p:spPr>
          <a:xfrm>
            <a:off x="8714649" y="1469877"/>
            <a:ext cx="1537752" cy="2550105"/>
          </a:xfrm>
          <a:prstGeom prst="rect">
            <a:avLst/>
          </a:prstGeom>
          <a:ln>
            <a:noFill/>
          </a:ln>
          <a:effectLst>
            <a:outerShdw blurRad="190500" algn="tl" rotWithShape="0">
              <a:srgbClr val="000000">
                <a:alpha val="70000"/>
              </a:srgbClr>
            </a:outerShdw>
          </a:effectLst>
        </p:spPr>
      </p:pic>
      <p:pic>
        <p:nvPicPr>
          <p:cNvPr id="21" name="图片 20"/>
          <p:cNvPicPr>
            <a:picLocks noChangeAspect="1"/>
          </p:cNvPicPr>
          <p:nvPr/>
        </p:nvPicPr>
        <p:blipFill>
          <a:blip r:embed="rId8"/>
          <a:stretch>
            <a:fillRect/>
          </a:stretch>
        </p:blipFill>
        <p:spPr>
          <a:xfrm>
            <a:off x="10021358" y="1474558"/>
            <a:ext cx="1523540" cy="1536237"/>
          </a:xfrm>
          <a:prstGeom prst="rect">
            <a:avLst/>
          </a:prstGeom>
          <a:ln>
            <a:noFill/>
          </a:ln>
          <a:effectLst>
            <a:outerShdw blurRad="190500" algn="tl" rotWithShape="0">
              <a:srgbClr val="000000">
                <a:alpha val="70000"/>
              </a:srgbClr>
            </a:outerShdw>
          </a:effectLst>
        </p:spPr>
      </p:pic>
      <p:grpSp>
        <p:nvGrpSpPr>
          <p:cNvPr id="22" name="组合 21"/>
          <p:cNvGrpSpPr/>
          <p:nvPr/>
        </p:nvGrpSpPr>
        <p:grpSpPr>
          <a:xfrm>
            <a:off x="1774704" y="2776074"/>
            <a:ext cx="1702648" cy="404015"/>
            <a:chOff x="1793812" y="4421987"/>
            <a:chExt cx="1702648" cy="404014"/>
          </a:xfrm>
        </p:grpSpPr>
        <p:sp>
          <p:nvSpPr>
            <p:cNvPr id="23" name="圆角矩形 20"/>
            <p:cNvSpPr/>
            <p:nvPr/>
          </p:nvSpPr>
          <p:spPr>
            <a:xfrm>
              <a:off x="1793812" y="4421987"/>
              <a:ext cx="1702648" cy="404014"/>
            </a:xfrm>
            <a:prstGeom prst="roundRect">
              <a:avLst>
                <a:gd name="adj" fmla="val 50000"/>
              </a:avLst>
            </a:prstGeom>
            <a:gradFill>
              <a:gsLst>
                <a:gs pos="100000">
                  <a:srgbClr val="02B3C1"/>
                </a:gs>
                <a:gs pos="0">
                  <a:srgbClr val="0699AC"/>
                </a:gs>
              </a:gsLst>
              <a:lin ang="5400000" scaled="1"/>
            </a:gradFill>
            <a:ln w="28575" cap="flat">
              <a:gradFill>
                <a:gsLst>
                  <a:gs pos="0">
                    <a:srgbClr val="02B3C1"/>
                  </a:gs>
                  <a:gs pos="100000">
                    <a:srgbClr val="0699AC"/>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vert="horz" wrap="square" lIns="91440" tIns="45720" rIns="91440" bIns="45720" numCol="1" anchor="t" anchorCtr="0" compatLnSpc="1"/>
            <a:lstStyle/>
            <a:p>
              <a:endParaRPr lang="zh-CN" altLang="en-US" sz="1350">
                <a:solidFill>
                  <a:prstClr val="black"/>
                </a:solidFill>
                <a:latin typeface="造字工房悦黑体验版细体" pitchFamily="50" charset="-122"/>
                <a:ea typeface="造字工房悦黑体验版细体" pitchFamily="50" charset="-122"/>
              </a:endParaRPr>
            </a:p>
          </p:txBody>
        </p:sp>
        <p:sp>
          <p:nvSpPr>
            <p:cNvPr id="24" name="文本框 23"/>
            <p:cNvSpPr txBox="1"/>
            <p:nvPr/>
          </p:nvSpPr>
          <p:spPr>
            <a:xfrm>
              <a:off x="2175776" y="4450620"/>
              <a:ext cx="877163" cy="300209"/>
            </a:xfrm>
            <a:prstGeom prst="rect">
              <a:avLst/>
            </a:prstGeom>
            <a:noFill/>
          </p:spPr>
          <p:txBody>
            <a:bodyPr wrap="none" rtlCol="0">
              <a:spAutoFit/>
            </a:bodyPr>
            <a:lstStyle/>
            <a:p>
              <a:r>
                <a:rPr lang="zh-CN" altLang="en-US" sz="1350" dirty="0">
                  <a:solidFill>
                    <a:schemeClr val="bg1"/>
                  </a:solidFill>
                  <a:latin typeface="微软雅黑" panose="020B0503020204020204" charset="-122"/>
                  <a:ea typeface="微软雅黑" panose="020B0503020204020204" charset="-122"/>
                </a:rPr>
                <a:t>文献类型</a:t>
              </a:r>
              <a:endParaRPr lang="zh-CN" altLang="en-US" sz="1350" dirty="0">
                <a:solidFill>
                  <a:schemeClr val="bg1"/>
                </a:solidFill>
                <a:latin typeface="微软雅黑" panose="020B0503020204020204" charset="-122"/>
                <a:ea typeface="微软雅黑" panose="020B0503020204020204" charset="-122"/>
              </a:endParaRPr>
            </a:p>
          </p:txBody>
        </p:sp>
      </p:grpSp>
      <p:grpSp>
        <p:nvGrpSpPr>
          <p:cNvPr id="25" name="组合 24"/>
          <p:cNvGrpSpPr/>
          <p:nvPr/>
        </p:nvGrpSpPr>
        <p:grpSpPr>
          <a:xfrm>
            <a:off x="4109661" y="2776069"/>
            <a:ext cx="1702648" cy="404015"/>
            <a:chOff x="4128769" y="4421987"/>
            <a:chExt cx="1702648" cy="404014"/>
          </a:xfrm>
        </p:grpSpPr>
        <p:sp>
          <p:nvSpPr>
            <p:cNvPr id="26" name="圆角矩形 23"/>
            <p:cNvSpPr/>
            <p:nvPr/>
          </p:nvSpPr>
          <p:spPr>
            <a:xfrm flipH="1">
              <a:off x="4128769" y="4421987"/>
              <a:ext cx="1702648" cy="404014"/>
            </a:xfrm>
            <a:prstGeom prst="roundRect">
              <a:avLst>
                <a:gd name="adj" fmla="val 50000"/>
              </a:avLst>
            </a:prstGeom>
            <a:gradFill>
              <a:gsLst>
                <a:gs pos="0">
                  <a:srgbClr val="E45C5B"/>
                </a:gs>
                <a:gs pos="100000">
                  <a:srgbClr val="EA8384"/>
                </a:gs>
              </a:gsLst>
              <a:lin ang="5400000" scaled="1"/>
            </a:gradFill>
            <a:ln w="28575" cap="flat">
              <a:gradFill>
                <a:gsLst>
                  <a:gs pos="100000">
                    <a:srgbClr val="E45C5B"/>
                  </a:gs>
                  <a:gs pos="0">
                    <a:srgbClr val="EA8384"/>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vert="horz" wrap="square" lIns="91440" tIns="45720" rIns="91440" bIns="45720" numCol="1" anchor="t" anchorCtr="0" compatLnSpc="1"/>
            <a:lstStyle/>
            <a:p>
              <a:endParaRPr lang="zh-CN" altLang="en-US" sz="1350">
                <a:solidFill>
                  <a:prstClr val="black"/>
                </a:solidFill>
                <a:latin typeface="造字工房悦黑体验版细体" pitchFamily="50" charset="-122"/>
                <a:ea typeface="造字工房悦黑体验版细体" pitchFamily="50" charset="-122"/>
              </a:endParaRPr>
            </a:p>
          </p:txBody>
        </p:sp>
        <p:sp>
          <p:nvSpPr>
            <p:cNvPr id="27" name="文本框 26"/>
            <p:cNvSpPr txBox="1"/>
            <p:nvPr/>
          </p:nvSpPr>
          <p:spPr>
            <a:xfrm>
              <a:off x="4510733" y="4460643"/>
              <a:ext cx="877163" cy="300209"/>
            </a:xfrm>
            <a:prstGeom prst="rect">
              <a:avLst/>
            </a:prstGeom>
            <a:noFill/>
          </p:spPr>
          <p:txBody>
            <a:bodyPr wrap="none" rtlCol="0">
              <a:spAutoFit/>
            </a:bodyPr>
            <a:lstStyle/>
            <a:p>
              <a:r>
                <a:rPr lang="zh-CN" altLang="en-US" sz="1350" dirty="0">
                  <a:solidFill>
                    <a:schemeClr val="bg1"/>
                  </a:solidFill>
                  <a:latin typeface="微软雅黑" panose="020B0503020204020204" charset="-122"/>
                  <a:ea typeface="微软雅黑" panose="020B0503020204020204" charset="-122"/>
                </a:rPr>
                <a:t>年代时间</a:t>
              </a:r>
              <a:endParaRPr lang="zh-CN" altLang="en-US" sz="1350" dirty="0">
                <a:solidFill>
                  <a:schemeClr val="bg1"/>
                </a:solidFill>
                <a:latin typeface="微软雅黑" panose="020B0503020204020204" charset="-122"/>
                <a:ea typeface="微软雅黑" panose="020B0503020204020204" charset="-122"/>
              </a:endParaRPr>
            </a:p>
          </p:txBody>
        </p:sp>
      </p:grpSp>
      <p:grpSp>
        <p:nvGrpSpPr>
          <p:cNvPr id="28" name="组合 27"/>
          <p:cNvGrpSpPr/>
          <p:nvPr/>
        </p:nvGrpSpPr>
        <p:grpSpPr>
          <a:xfrm>
            <a:off x="6444619" y="2776074"/>
            <a:ext cx="1702648" cy="404015"/>
            <a:chOff x="6463726" y="4421987"/>
            <a:chExt cx="1702648" cy="404014"/>
          </a:xfrm>
        </p:grpSpPr>
        <p:sp>
          <p:nvSpPr>
            <p:cNvPr id="29" name="圆角矩形 26"/>
            <p:cNvSpPr/>
            <p:nvPr/>
          </p:nvSpPr>
          <p:spPr>
            <a:xfrm>
              <a:off x="6463726" y="4421987"/>
              <a:ext cx="1702648" cy="404014"/>
            </a:xfrm>
            <a:prstGeom prst="roundRect">
              <a:avLst>
                <a:gd name="adj" fmla="val 50000"/>
              </a:avLst>
            </a:prstGeom>
            <a:gradFill>
              <a:gsLst>
                <a:gs pos="100000">
                  <a:srgbClr val="FFC165"/>
                </a:gs>
                <a:gs pos="0">
                  <a:srgbClr val="FF9A05"/>
                </a:gs>
              </a:gsLst>
              <a:lin ang="5400000" scaled="1"/>
            </a:gradFill>
            <a:ln w="28575" cap="flat">
              <a:gradFill>
                <a:gsLst>
                  <a:gs pos="0">
                    <a:srgbClr val="FFC165"/>
                  </a:gs>
                  <a:gs pos="100000">
                    <a:srgbClr val="FF9A05"/>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vert="horz" wrap="square" lIns="91440" tIns="45720" rIns="91440" bIns="45720" numCol="1" anchor="t" anchorCtr="0" compatLnSpc="1"/>
            <a:lstStyle/>
            <a:p>
              <a:endParaRPr lang="zh-CN" altLang="en-US" sz="1350">
                <a:solidFill>
                  <a:prstClr val="black"/>
                </a:solidFill>
                <a:latin typeface="造字工房悦黑体验版细体" pitchFamily="50" charset="-122"/>
                <a:ea typeface="造字工房悦黑体验版细体" pitchFamily="50" charset="-122"/>
              </a:endParaRPr>
            </a:p>
          </p:txBody>
        </p:sp>
        <p:sp>
          <p:nvSpPr>
            <p:cNvPr id="30" name="文本框 29"/>
            <p:cNvSpPr txBox="1"/>
            <p:nvPr/>
          </p:nvSpPr>
          <p:spPr>
            <a:xfrm>
              <a:off x="7036345" y="4460892"/>
              <a:ext cx="530915" cy="300209"/>
            </a:xfrm>
            <a:prstGeom prst="rect">
              <a:avLst/>
            </a:prstGeom>
            <a:noFill/>
          </p:spPr>
          <p:txBody>
            <a:bodyPr wrap="none" rtlCol="0">
              <a:spAutoFit/>
            </a:bodyPr>
            <a:lstStyle/>
            <a:p>
              <a:r>
                <a:rPr lang="zh-CN" altLang="en-US" sz="1350" dirty="0">
                  <a:solidFill>
                    <a:schemeClr val="bg1"/>
                  </a:solidFill>
                  <a:latin typeface="微软雅黑" panose="020B0503020204020204" charset="-122"/>
                  <a:ea typeface="微软雅黑" panose="020B0503020204020204" charset="-122"/>
                </a:rPr>
                <a:t>学科</a:t>
              </a:r>
              <a:endParaRPr lang="zh-CN" altLang="en-US" sz="1350" dirty="0">
                <a:solidFill>
                  <a:schemeClr val="bg1"/>
                </a:solidFill>
                <a:latin typeface="微软雅黑" panose="020B0503020204020204" charset="-122"/>
                <a:ea typeface="微软雅黑" panose="020B0503020204020204" charset="-122"/>
              </a:endParaRPr>
            </a:p>
          </p:txBody>
        </p:sp>
      </p:grpSp>
      <p:grpSp>
        <p:nvGrpSpPr>
          <p:cNvPr id="31" name="组合 30"/>
          <p:cNvGrpSpPr/>
          <p:nvPr/>
        </p:nvGrpSpPr>
        <p:grpSpPr>
          <a:xfrm>
            <a:off x="8779575" y="2776069"/>
            <a:ext cx="1702648" cy="404015"/>
            <a:chOff x="8798682" y="4421987"/>
            <a:chExt cx="1702648" cy="404014"/>
          </a:xfrm>
        </p:grpSpPr>
        <p:sp>
          <p:nvSpPr>
            <p:cNvPr id="32" name="圆角矩形 29"/>
            <p:cNvSpPr/>
            <p:nvPr/>
          </p:nvSpPr>
          <p:spPr>
            <a:xfrm flipH="1">
              <a:off x="8798682" y="4421987"/>
              <a:ext cx="1702648" cy="404014"/>
            </a:xfrm>
            <a:prstGeom prst="roundRect">
              <a:avLst>
                <a:gd name="adj" fmla="val 50000"/>
              </a:avLst>
            </a:prstGeom>
            <a:gradFill>
              <a:gsLst>
                <a:gs pos="100000">
                  <a:srgbClr val="77468A"/>
                </a:gs>
                <a:gs pos="0">
                  <a:srgbClr val="633B73"/>
                </a:gs>
              </a:gsLst>
              <a:lin ang="5400000" scaled="1"/>
            </a:gradFill>
            <a:ln w="28575" cap="flat">
              <a:gradFill>
                <a:gsLst>
                  <a:gs pos="0">
                    <a:srgbClr val="77468A"/>
                  </a:gs>
                  <a:gs pos="100000">
                    <a:srgbClr val="633B73"/>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vert="horz" wrap="square" lIns="91440" tIns="45720" rIns="91440" bIns="45720" numCol="1" anchor="t" anchorCtr="0" compatLnSpc="1"/>
            <a:lstStyle/>
            <a:p>
              <a:endParaRPr lang="zh-CN" altLang="en-US" sz="1350">
                <a:solidFill>
                  <a:prstClr val="black"/>
                </a:solidFill>
                <a:latin typeface="造字工房悦黑体验版细体" pitchFamily="50" charset="-122"/>
                <a:ea typeface="造字工房悦黑体验版细体" pitchFamily="50" charset="-122"/>
              </a:endParaRPr>
            </a:p>
          </p:txBody>
        </p:sp>
        <p:sp>
          <p:nvSpPr>
            <p:cNvPr id="33" name="文本框 32"/>
            <p:cNvSpPr txBox="1"/>
            <p:nvPr/>
          </p:nvSpPr>
          <p:spPr>
            <a:xfrm>
              <a:off x="9424133" y="4460643"/>
              <a:ext cx="530915" cy="300209"/>
            </a:xfrm>
            <a:prstGeom prst="rect">
              <a:avLst/>
            </a:prstGeom>
            <a:noFill/>
          </p:spPr>
          <p:txBody>
            <a:bodyPr wrap="none" rtlCol="0">
              <a:spAutoFit/>
            </a:bodyPr>
            <a:lstStyle/>
            <a:p>
              <a:r>
                <a:rPr lang="zh-CN" altLang="en-US" sz="1350" dirty="0">
                  <a:solidFill>
                    <a:schemeClr val="bg1"/>
                  </a:solidFill>
                  <a:latin typeface="微软雅黑" panose="020B0503020204020204" charset="-122"/>
                  <a:ea typeface="微软雅黑" panose="020B0503020204020204" charset="-122"/>
                </a:rPr>
                <a:t>作者</a:t>
              </a:r>
              <a:endParaRPr lang="zh-CN" altLang="en-US" sz="1350" dirty="0">
                <a:solidFill>
                  <a:schemeClr val="bg1"/>
                </a:solidFill>
                <a:latin typeface="微软雅黑" panose="020B0503020204020204" charset="-122"/>
                <a:ea typeface="微软雅黑" panose="020B0503020204020204" charset="-122"/>
              </a:endParaRPr>
            </a:p>
          </p:txBody>
        </p:sp>
      </p:grpSp>
      <p:grpSp>
        <p:nvGrpSpPr>
          <p:cNvPr id="34" name="组合 33"/>
          <p:cNvGrpSpPr/>
          <p:nvPr/>
        </p:nvGrpSpPr>
        <p:grpSpPr>
          <a:xfrm>
            <a:off x="1774704" y="3437586"/>
            <a:ext cx="1702648" cy="404015"/>
            <a:chOff x="1793812" y="4421987"/>
            <a:chExt cx="1702648" cy="404014"/>
          </a:xfrm>
        </p:grpSpPr>
        <p:sp>
          <p:nvSpPr>
            <p:cNvPr id="35" name="圆角矩形 20"/>
            <p:cNvSpPr/>
            <p:nvPr/>
          </p:nvSpPr>
          <p:spPr>
            <a:xfrm>
              <a:off x="1793812" y="4421987"/>
              <a:ext cx="1702648" cy="404014"/>
            </a:xfrm>
            <a:prstGeom prst="roundRect">
              <a:avLst>
                <a:gd name="adj" fmla="val 50000"/>
              </a:avLst>
            </a:prstGeom>
            <a:gradFill>
              <a:gsLst>
                <a:gs pos="100000">
                  <a:srgbClr val="02B3C1"/>
                </a:gs>
                <a:gs pos="0">
                  <a:srgbClr val="0699AC"/>
                </a:gs>
              </a:gsLst>
              <a:lin ang="5400000" scaled="1"/>
            </a:gradFill>
            <a:ln w="28575" cap="flat">
              <a:gradFill>
                <a:gsLst>
                  <a:gs pos="0">
                    <a:srgbClr val="02B3C1"/>
                  </a:gs>
                  <a:gs pos="100000">
                    <a:srgbClr val="0699AC"/>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vert="horz" wrap="square" lIns="91440" tIns="45720" rIns="91440" bIns="45720" numCol="1" anchor="t" anchorCtr="0" compatLnSpc="1"/>
            <a:lstStyle/>
            <a:p>
              <a:endParaRPr lang="zh-CN" altLang="en-US" sz="1350">
                <a:solidFill>
                  <a:prstClr val="black"/>
                </a:solidFill>
                <a:latin typeface="造字工房悦黑体验版细体" pitchFamily="50" charset="-122"/>
                <a:ea typeface="造字工房悦黑体验版细体" pitchFamily="50" charset="-122"/>
              </a:endParaRPr>
            </a:p>
          </p:txBody>
        </p:sp>
        <p:sp>
          <p:nvSpPr>
            <p:cNvPr id="36" name="文本框 35"/>
            <p:cNvSpPr txBox="1"/>
            <p:nvPr/>
          </p:nvSpPr>
          <p:spPr>
            <a:xfrm>
              <a:off x="2262337" y="4458520"/>
              <a:ext cx="704039" cy="300209"/>
            </a:xfrm>
            <a:prstGeom prst="rect">
              <a:avLst/>
            </a:prstGeom>
            <a:noFill/>
          </p:spPr>
          <p:txBody>
            <a:bodyPr wrap="none" rtlCol="0">
              <a:spAutoFit/>
            </a:bodyPr>
            <a:lstStyle/>
            <a:p>
              <a:r>
                <a:rPr lang="zh-CN" altLang="en-US" sz="1350" dirty="0">
                  <a:solidFill>
                    <a:schemeClr val="bg1"/>
                  </a:solidFill>
                  <a:latin typeface="微软雅黑" panose="020B0503020204020204" charset="-122"/>
                  <a:ea typeface="微软雅黑" panose="020B0503020204020204" charset="-122"/>
                </a:rPr>
                <a:t>关键词</a:t>
              </a:r>
              <a:endParaRPr lang="zh-CN" altLang="en-US" sz="1350" dirty="0">
                <a:solidFill>
                  <a:schemeClr val="bg1"/>
                </a:solidFill>
                <a:latin typeface="微软雅黑" panose="020B0503020204020204" charset="-122"/>
                <a:ea typeface="微软雅黑" panose="020B0503020204020204" charset="-122"/>
              </a:endParaRPr>
            </a:p>
          </p:txBody>
        </p:sp>
      </p:grpSp>
      <p:grpSp>
        <p:nvGrpSpPr>
          <p:cNvPr id="37" name="组合 36"/>
          <p:cNvGrpSpPr/>
          <p:nvPr/>
        </p:nvGrpSpPr>
        <p:grpSpPr>
          <a:xfrm>
            <a:off x="4109661" y="3383062"/>
            <a:ext cx="1702648" cy="404015"/>
            <a:chOff x="4128769" y="4421987"/>
            <a:chExt cx="1702648" cy="404014"/>
          </a:xfrm>
        </p:grpSpPr>
        <p:sp>
          <p:nvSpPr>
            <p:cNvPr id="38" name="圆角矩形 23"/>
            <p:cNvSpPr/>
            <p:nvPr/>
          </p:nvSpPr>
          <p:spPr>
            <a:xfrm flipH="1">
              <a:off x="4128769" y="4421987"/>
              <a:ext cx="1702648" cy="404014"/>
            </a:xfrm>
            <a:prstGeom prst="roundRect">
              <a:avLst>
                <a:gd name="adj" fmla="val 50000"/>
              </a:avLst>
            </a:prstGeom>
            <a:gradFill>
              <a:gsLst>
                <a:gs pos="0">
                  <a:srgbClr val="E45C5B"/>
                </a:gs>
                <a:gs pos="100000">
                  <a:srgbClr val="EA8384"/>
                </a:gs>
              </a:gsLst>
              <a:lin ang="5400000" scaled="1"/>
            </a:gradFill>
            <a:ln w="28575" cap="flat">
              <a:gradFill>
                <a:gsLst>
                  <a:gs pos="100000">
                    <a:srgbClr val="E45C5B"/>
                  </a:gs>
                  <a:gs pos="0">
                    <a:srgbClr val="EA8384"/>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vert="horz" wrap="square" lIns="91440" tIns="45720" rIns="91440" bIns="45720" numCol="1" anchor="t" anchorCtr="0" compatLnSpc="1"/>
            <a:lstStyle/>
            <a:p>
              <a:endParaRPr lang="zh-CN" altLang="en-US" sz="1350">
                <a:solidFill>
                  <a:prstClr val="black"/>
                </a:solidFill>
                <a:latin typeface="造字工房悦黑体验版细体" pitchFamily="50" charset="-122"/>
                <a:ea typeface="造字工房悦黑体验版细体" pitchFamily="50" charset="-122"/>
              </a:endParaRPr>
            </a:p>
          </p:txBody>
        </p:sp>
        <p:sp>
          <p:nvSpPr>
            <p:cNvPr id="39" name="文本框 38"/>
            <p:cNvSpPr txBox="1"/>
            <p:nvPr/>
          </p:nvSpPr>
          <p:spPr>
            <a:xfrm>
              <a:off x="4510733" y="4460643"/>
              <a:ext cx="877163" cy="300209"/>
            </a:xfrm>
            <a:prstGeom prst="rect">
              <a:avLst/>
            </a:prstGeom>
            <a:noFill/>
          </p:spPr>
          <p:txBody>
            <a:bodyPr wrap="none" rtlCol="0">
              <a:spAutoFit/>
            </a:bodyPr>
            <a:lstStyle/>
            <a:p>
              <a:r>
                <a:rPr lang="zh-CN" altLang="en-US" sz="1350" dirty="0">
                  <a:solidFill>
                    <a:schemeClr val="bg1"/>
                  </a:solidFill>
                  <a:latin typeface="微软雅黑" panose="020B0503020204020204" charset="-122"/>
                  <a:ea typeface="微软雅黑" panose="020B0503020204020204" charset="-122"/>
                </a:rPr>
                <a:t>重要收录</a:t>
              </a:r>
              <a:endParaRPr lang="zh-CN" altLang="en-US" sz="1350" dirty="0">
                <a:solidFill>
                  <a:schemeClr val="bg1"/>
                </a:solidFill>
                <a:latin typeface="微软雅黑" panose="020B0503020204020204" charset="-122"/>
                <a:ea typeface="微软雅黑" panose="020B0503020204020204" charset="-122"/>
              </a:endParaRPr>
            </a:p>
          </p:txBody>
        </p:sp>
      </p:grpSp>
      <p:grpSp>
        <p:nvGrpSpPr>
          <p:cNvPr id="40" name="组合 39"/>
          <p:cNvGrpSpPr/>
          <p:nvPr/>
        </p:nvGrpSpPr>
        <p:grpSpPr>
          <a:xfrm>
            <a:off x="6444619" y="3383060"/>
            <a:ext cx="1702648" cy="404015"/>
            <a:chOff x="6463726" y="4421987"/>
            <a:chExt cx="1702648" cy="404014"/>
          </a:xfrm>
        </p:grpSpPr>
        <p:sp>
          <p:nvSpPr>
            <p:cNvPr id="41" name="圆角矩形 26"/>
            <p:cNvSpPr/>
            <p:nvPr/>
          </p:nvSpPr>
          <p:spPr>
            <a:xfrm>
              <a:off x="6463726" y="4421987"/>
              <a:ext cx="1702648" cy="404014"/>
            </a:xfrm>
            <a:prstGeom prst="roundRect">
              <a:avLst>
                <a:gd name="adj" fmla="val 50000"/>
              </a:avLst>
            </a:prstGeom>
            <a:gradFill>
              <a:gsLst>
                <a:gs pos="100000">
                  <a:srgbClr val="FFC165"/>
                </a:gs>
                <a:gs pos="0">
                  <a:srgbClr val="FF9A05"/>
                </a:gs>
              </a:gsLst>
              <a:lin ang="5400000" scaled="1"/>
            </a:gradFill>
            <a:ln w="28575" cap="flat">
              <a:gradFill>
                <a:gsLst>
                  <a:gs pos="0">
                    <a:srgbClr val="FFC165"/>
                  </a:gs>
                  <a:gs pos="100000">
                    <a:srgbClr val="FF9A05"/>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vert="horz" wrap="square" lIns="91440" tIns="45720" rIns="91440" bIns="45720" numCol="1" anchor="t" anchorCtr="0" compatLnSpc="1"/>
            <a:lstStyle/>
            <a:p>
              <a:endParaRPr lang="zh-CN" altLang="en-US" sz="1350">
                <a:solidFill>
                  <a:prstClr val="black"/>
                </a:solidFill>
                <a:latin typeface="造字工房悦黑体验版细体" pitchFamily="50" charset="-122"/>
                <a:ea typeface="造字工房悦黑体验版细体" pitchFamily="50" charset="-122"/>
              </a:endParaRPr>
            </a:p>
          </p:txBody>
        </p:sp>
        <p:sp>
          <p:nvSpPr>
            <p:cNvPr id="42" name="文本框 41"/>
            <p:cNvSpPr txBox="1"/>
            <p:nvPr/>
          </p:nvSpPr>
          <p:spPr>
            <a:xfrm>
              <a:off x="7036345" y="4460642"/>
              <a:ext cx="530915" cy="300209"/>
            </a:xfrm>
            <a:prstGeom prst="rect">
              <a:avLst/>
            </a:prstGeom>
            <a:noFill/>
          </p:spPr>
          <p:txBody>
            <a:bodyPr wrap="none" rtlCol="0">
              <a:spAutoFit/>
            </a:bodyPr>
            <a:lstStyle/>
            <a:p>
              <a:r>
                <a:rPr lang="zh-CN" altLang="en-US" sz="1350" dirty="0">
                  <a:solidFill>
                    <a:schemeClr val="bg1"/>
                  </a:solidFill>
                  <a:latin typeface="微软雅黑" panose="020B0503020204020204" charset="-122"/>
                  <a:ea typeface="微软雅黑" panose="020B0503020204020204" charset="-122"/>
                </a:rPr>
                <a:t>基金</a:t>
              </a:r>
              <a:endParaRPr lang="zh-CN" altLang="en-US" sz="1350" dirty="0">
                <a:solidFill>
                  <a:schemeClr val="bg1"/>
                </a:solidFill>
                <a:latin typeface="微软雅黑" panose="020B0503020204020204" charset="-122"/>
                <a:ea typeface="微软雅黑" panose="020B0503020204020204" charset="-122"/>
              </a:endParaRPr>
            </a:p>
          </p:txBody>
        </p:sp>
      </p:grpSp>
      <p:grpSp>
        <p:nvGrpSpPr>
          <p:cNvPr id="43" name="组合 42"/>
          <p:cNvGrpSpPr/>
          <p:nvPr/>
        </p:nvGrpSpPr>
        <p:grpSpPr>
          <a:xfrm>
            <a:off x="8779575" y="3383066"/>
            <a:ext cx="1702648" cy="404015"/>
            <a:chOff x="8798682" y="4421987"/>
            <a:chExt cx="1702648" cy="404014"/>
          </a:xfrm>
        </p:grpSpPr>
        <p:sp>
          <p:nvSpPr>
            <p:cNvPr id="44" name="圆角矩形 29"/>
            <p:cNvSpPr/>
            <p:nvPr/>
          </p:nvSpPr>
          <p:spPr>
            <a:xfrm flipH="1">
              <a:off x="8798682" y="4421987"/>
              <a:ext cx="1702648" cy="404014"/>
            </a:xfrm>
            <a:prstGeom prst="roundRect">
              <a:avLst>
                <a:gd name="adj" fmla="val 50000"/>
              </a:avLst>
            </a:prstGeom>
            <a:gradFill>
              <a:gsLst>
                <a:gs pos="100000">
                  <a:srgbClr val="77468A"/>
                </a:gs>
                <a:gs pos="0">
                  <a:srgbClr val="633B73"/>
                </a:gs>
              </a:gsLst>
              <a:lin ang="5400000" scaled="1"/>
            </a:gradFill>
            <a:ln w="28575" cap="flat">
              <a:gradFill>
                <a:gsLst>
                  <a:gs pos="0">
                    <a:srgbClr val="77468A"/>
                  </a:gs>
                  <a:gs pos="100000">
                    <a:srgbClr val="633B73"/>
                  </a:gs>
                </a:gsLst>
                <a:lin ang="5400000" scaled="1"/>
              </a:gradFill>
              <a:prstDash val="solid"/>
              <a:miter lim="800000"/>
            </a:ln>
            <a:effectLst>
              <a:outerShdw blurRad="228600" dist="228600" dir="5400000" algn="t" rotWithShape="0">
                <a:schemeClr val="tx1">
                  <a:lumMod val="85000"/>
                  <a:lumOff val="15000"/>
                  <a:alpha val="28000"/>
                </a:schemeClr>
              </a:outerShdw>
            </a:effectLst>
          </p:spPr>
          <p:txBody>
            <a:bodyPr vert="horz" wrap="square" lIns="91440" tIns="45720" rIns="91440" bIns="45720" numCol="1" anchor="t" anchorCtr="0" compatLnSpc="1"/>
            <a:lstStyle/>
            <a:p>
              <a:endParaRPr lang="zh-CN" altLang="en-US" sz="1350">
                <a:solidFill>
                  <a:prstClr val="black"/>
                </a:solidFill>
                <a:latin typeface="造字工房悦黑体验版细体" pitchFamily="50" charset="-122"/>
                <a:ea typeface="造字工房悦黑体验版细体" pitchFamily="50" charset="-122"/>
              </a:endParaRPr>
            </a:p>
          </p:txBody>
        </p:sp>
        <p:sp>
          <p:nvSpPr>
            <p:cNvPr id="45" name="文本框 44"/>
            <p:cNvSpPr txBox="1"/>
            <p:nvPr/>
          </p:nvSpPr>
          <p:spPr>
            <a:xfrm>
              <a:off x="9456193" y="4436860"/>
              <a:ext cx="466794" cy="300209"/>
            </a:xfrm>
            <a:prstGeom prst="rect">
              <a:avLst/>
            </a:prstGeom>
            <a:noFill/>
          </p:spPr>
          <p:txBody>
            <a:bodyPr wrap="none" rtlCol="0">
              <a:spAutoFit/>
            </a:bodyPr>
            <a:lstStyle/>
            <a:p>
              <a:r>
                <a:rPr lang="en-US" altLang="zh-CN" sz="1350" dirty="0">
                  <a:solidFill>
                    <a:schemeClr val="bg1"/>
                  </a:solidFill>
                  <a:latin typeface="微软雅黑" panose="020B0503020204020204" charset="-122"/>
                  <a:ea typeface="微软雅黑" panose="020B0503020204020204" charset="-122"/>
                </a:rPr>
                <a:t>……</a:t>
              </a:r>
              <a:endParaRPr lang="zh-CN" altLang="en-US" sz="1350" dirty="0">
                <a:solidFill>
                  <a:schemeClr val="bg1"/>
                </a:solidFill>
                <a:latin typeface="微软雅黑" panose="020B0503020204020204" charset="-122"/>
                <a:ea typeface="微软雅黑" panose="020B0503020204020204" charset="-122"/>
              </a:endParaRPr>
            </a:p>
          </p:txBody>
        </p:sp>
      </p:grpSp>
      <p:sp>
        <p:nvSpPr>
          <p:cNvPr id="46" name="文本框 45"/>
          <p:cNvSpPr txBox="1"/>
          <p:nvPr/>
        </p:nvSpPr>
        <p:spPr>
          <a:xfrm>
            <a:off x="3959509" y="150627"/>
            <a:ext cx="3833102" cy="523220"/>
          </a:xfrm>
          <a:prstGeom prst="rect">
            <a:avLst/>
          </a:prstGeom>
          <a:noFill/>
        </p:spPr>
        <p:txBody>
          <a:bodyPr wrap="none" rtlCol="0">
            <a:spAutoFit/>
            <a:scene3d>
              <a:camera prst="orthographicFront"/>
              <a:lightRig rig="threePt" dir="t"/>
            </a:scene3d>
            <a:sp3d contourW="12700"/>
          </a:bodyPr>
          <a:lstStyle/>
          <a:p>
            <a:pPr lvl="0" algn="ctr">
              <a:defRPr/>
            </a:pPr>
            <a:r>
              <a:rPr lang="zh-CN" altLang="en-US" sz="2800" b="1" dirty="0" smtClean="0">
                <a:solidFill>
                  <a:schemeClr val="tx1">
                    <a:lumMod val="85000"/>
                    <a:lumOff val="15000"/>
                  </a:schemeClr>
                </a:solidFill>
                <a:cs typeface="+mn-ea"/>
                <a:sym typeface="+mn-lt"/>
              </a:rPr>
              <a:t>精炼检索结果</a:t>
            </a:r>
            <a:r>
              <a:rPr lang="en-US" altLang="zh-CN" sz="2800" b="1" dirty="0" smtClean="0">
                <a:solidFill>
                  <a:schemeClr val="tx1">
                    <a:lumMod val="85000"/>
                    <a:lumOff val="15000"/>
                  </a:schemeClr>
                </a:solidFill>
                <a:cs typeface="+mn-ea"/>
                <a:sym typeface="+mn-lt"/>
              </a:rPr>
              <a:t>——</a:t>
            </a:r>
            <a:r>
              <a:rPr lang="zh-CN" altLang="en-US" sz="2800" b="1" dirty="0">
                <a:solidFill>
                  <a:schemeClr val="tx1">
                    <a:lumMod val="85000"/>
                    <a:lumOff val="15000"/>
                  </a:schemeClr>
                </a:solidFill>
                <a:cs typeface="+mn-ea"/>
                <a:sym typeface="+mn-lt"/>
              </a:rPr>
              <a:t>精准</a:t>
            </a:r>
            <a:endParaRPr lang="zh-CN" altLang="en-US" sz="2800" b="1" dirty="0">
              <a:solidFill>
                <a:schemeClr val="tx1">
                  <a:lumMod val="85000"/>
                  <a:lumOff val="15000"/>
                </a:schemeClr>
              </a:solidFill>
              <a:cs typeface="+mn-ea"/>
              <a:sym typeface="+mn-lt"/>
            </a:endParaRPr>
          </a:p>
        </p:txBody>
      </p:sp>
      <p:pic>
        <p:nvPicPr>
          <p:cNvPr id="4" name="图片 3"/>
          <p:cNvPicPr>
            <a:picLocks noChangeAspect="1"/>
          </p:cNvPicPr>
          <p:nvPr/>
        </p:nvPicPr>
        <p:blipFill>
          <a:blip r:embed="rId9"/>
          <a:stretch>
            <a:fillRect/>
          </a:stretch>
        </p:blipFill>
        <p:spPr>
          <a:xfrm>
            <a:off x="771525" y="1052195"/>
            <a:ext cx="8919845" cy="4777740"/>
          </a:xfrm>
          <a:prstGeom prst="rect">
            <a:avLst/>
          </a:prstGeom>
        </p:spPr>
      </p:pic>
      <p:grpSp>
        <p:nvGrpSpPr>
          <p:cNvPr id="8" name="组合 7"/>
          <p:cNvGrpSpPr/>
          <p:nvPr/>
        </p:nvGrpSpPr>
        <p:grpSpPr>
          <a:xfrm>
            <a:off x="9013570" y="2484761"/>
            <a:ext cx="2900787" cy="1646329"/>
            <a:chOff x="6678028" y="2198797"/>
            <a:chExt cx="2175590" cy="1234747"/>
          </a:xfrm>
        </p:grpSpPr>
        <p:grpSp>
          <p:nvGrpSpPr>
            <p:cNvPr id="5" name="组合 4"/>
            <p:cNvGrpSpPr/>
            <p:nvPr/>
          </p:nvGrpSpPr>
          <p:grpSpPr>
            <a:xfrm>
              <a:off x="6751771" y="2198797"/>
              <a:ext cx="2101847" cy="1032776"/>
              <a:chOff x="2765122" y="3635879"/>
              <a:chExt cx="2802099" cy="904389"/>
            </a:xfrm>
          </p:grpSpPr>
          <p:sp>
            <p:nvSpPr>
              <p:cNvPr id="6" name="矩形 5"/>
              <p:cNvSpPr/>
              <p:nvPr/>
            </p:nvSpPr>
            <p:spPr>
              <a:xfrm>
                <a:off x="2772932" y="3640268"/>
                <a:ext cx="2794289" cy="900000"/>
              </a:xfrm>
              <a:prstGeom prst="rect">
                <a:avLst/>
              </a:prstGeom>
              <a:solidFill>
                <a:srgbClr val="01A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矩形 6"/>
              <p:cNvSpPr/>
              <p:nvPr/>
            </p:nvSpPr>
            <p:spPr>
              <a:xfrm rot="16200000">
                <a:off x="3958466" y="2442535"/>
                <a:ext cx="407598" cy="2794285"/>
              </a:xfrm>
              <a:prstGeom prst="rect">
                <a:avLst/>
              </a:prstGeom>
              <a:gradFill>
                <a:gsLst>
                  <a:gs pos="60000">
                    <a:schemeClr val="tx1">
                      <a:alpha val="10000"/>
                    </a:schemeClr>
                  </a:gs>
                  <a:gs pos="100000">
                    <a:schemeClr val="tx1">
                      <a:alpha val="41000"/>
                    </a:schemeClr>
                  </a:gs>
                  <a:gs pos="0">
                    <a:schemeClr val="bg1">
                      <a:lumMod val="9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3" name="文本框 2"/>
            <p:cNvSpPr txBox="1"/>
            <p:nvPr/>
          </p:nvSpPr>
          <p:spPr>
            <a:xfrm>
              <a:off x="6678028" y="2226250"/>
              <a:ext cx="2166872" cy="1207294"/>
            </a:xfrm>
            <a:prstGeom prst="rect">
              <a:avLst/>
            </a:prstGeom>
            <a:noFill/>
          </p:spPr>
          <p:txBody>
            <a:bodyPr wrap="square" rtlCol="0">
              <a:spAutoFit/>
            </a:bodyPr>
            <a:lstStyle/>
            <a:p>
              <a:pPr algn="ctr" fontAlgn="base">
                <a:spcBef>
                  <a:spcPct val="0"/>
                </a:spcBef>
                <a:spcAft>
                  <a:spcPct val="0"/>
                </a:spcAft>
                <a:buFont typeface="Arial" panose="020B0604020202020204" pitchFamily="34" charset="0"/>
                <a:buNone/>
              </a:pPr>
              <a:endParaRPr lang="en-US" altLang="zh-CN" sz="1865" b="1" dirty="0" smtClean="0">
                <a:solidFill>
                  <a:prstClr val="white"/>
                </a:solidFill>
                <a:latin typeface="微软雅黑" panose="020B0503020204020204" charset="-122"/>
                <a:ea typeface="微软雅黑" panose="020B0503020204020204" charset="-122"/>
                <a:sym typeface="微软雅黑" panose="020B0503020204020204" charset="-122"/>
              </a:endParaRPr>
            </a:p>
            <a:p>
              <a:pPr algn="ctr" fontAlgn="base">
                <a:spcBef>
                  <a:spcPct val="0"/>
                </a:spcBef>
                <a:spcAft>
                  <a:spcPct val="0"/>
                </a:spcAft>
                <a:buFont typeface="Arial" panose="020B0604020202020204" pitchFamily="34" charset="0"/>
                <a:buNone/>
              </a:pPr>
              <a:r>
                <a:rPr lang="zh-CN" altLang="en-US" sz="1865" b="1" dirty="0" smtClean="0">
                  <a:solidFill>
                    <a:prstClr val="white"/>
                  </a:solidFill>
                  <a:latin typeface="微软雅黑" panose="020B0503020204020204" charset="-122"/>
                  <a:ea typeface="微软雅黑" panose="020B0503020204020204" charset="-122"/>
                  <a:sym typeface="微软雅黑" panose="020B0503020204020204" charset="-122"/>
                </a:rPr>
                <a:t>近三年发表的关于</a:t>
              </a:r>
              <a:endParaRPr lang="en-US" altLang="zh-CN" sz="1865" b="1" dirty="0" smtClean="0">
                <a:solidFill>
                  <a:prstClr val="white"/>
                </a:solidFill>
                <a:latin typeface="微软雅黑" panose="020B0503020204020204" charset="-122"/>
                <a:ea typeface="微软雅黑" panose="020B0503020204020204" charset="-122"/>
                <a:sym typeface="微软雅黑" panose="020B0503020204020204" charset="-122"/>
              </a:endParaRPr>
            </a:p>
            <a:p>
              <a:pPr algn="ctr" fontAlgn="base">
                <a:spcBef>
                  <a:spcPct val="0"/>
                </a:spcBef>
                <a:spcAft>
                  <a:spcPct val="0"/>
                </a:spcAft>
                <a:buFont typeface="Arial" panose="020B0604020202020204" pitchFamily="34" charset="0"/>
                <a:buNone/>
              </a:pPr>
              <a:r>
                <a:rPr lang="zh-CN" altLang="en-US" sz="1865" b="1" dirty="0" smtClean="0">
                  <a:solidFill>
                    <a:prstClr val="white"/>
                  </a:solidFill>
                  <a:latin typeface="微软雅黑" panose="020B0503020204020204" charset="-122"/>
                  <a:ea typeface="微软雅黑" panose="020B0503020204020204" charset="-122"/>
                  <a:sym typeface="微软雅黑" panose="020B0503020204020204" charset="-122"/>
                </a:rPr>
                <a:t>“汉语言文学”的期刊有</a:t>
              </a:r>
              <a:r>
                <a:rPr lang="en-US" altLang="zh-CN" sz="1865" b="1" dirty="0" smtClean="0">
                  <a:solidFill>
                    <a:prstClr val="white"/>
                  </a:solidFill>
                  <a:latin typeface="微软雅黑" panose="020B0503020204020204" charset="-122"/>
                  <a:ea typeface="微软雅黑" panose="020B0503020204020204" charset="-122"/>
                  <a:sym typeface="微软雅黑" panose="020B0503020204020204" charset="-122"/>
                </a:rPr>
                <a:t>6165</a:t>
              </a:r>
              <a:r>
                <a:rPr lang="zh-CN" altLang="en-US" sz="1865" b="1" dirty="0" smtClean="0">
                  <a:solidFill>
                    <a:prstClr val="white"/>
                  </a:solidFill>
                  <a:latin typeface="微软雅黑" panose="020B0503020204020204" charset="-122"/>
                  <a:ea typeface="微软雅黑" panose="020B0503020204020204" charset="-122"/>
                  <a:sym typeface="微软雅黑" panose="020B0503020204020204" charset="-122"/>
                </a:rPr>
                <a:t>篇</a:t>
              </a:r>
              <a:endParaRPr lang="zh-CN" altLang="en-US" sz="1865" b="1" dirty="0">
                <a:solidFill>
                  <a:prstClr val="white"/>
                </a:solidFill>
                <a:latin typeface="微软雅黑" panose="020B0503020204020204" charset="-122"/>
                <a:ea typeface="微软雅黑" panose="020B0503020204020204" charset="-122"/>
                <a:sym typeface="微软雅黑" panose="020B0503020204020204" charset="-122"/>
              </a:endParaRPr>
            </a:p>
            <a:p>
              <a:endParaRPr lang="zh-CN" altLang="en-US" sz="2400" dirty="0"/>
            </a:p>
          </p:txBody>
        </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anim calcmode="lin" valueType="num">
                                      <p:cBhvr>
                                        <p:cTn id="34" dur="500" fill="hold"/>
                                        <p:tgtEl>
                                          <p:spTgt spid="22"/>
                                        </p:tgtEl>
                                        <p:attrNameLst>
                                          <p:attrName>ppt_x</p:attrName>
                                        </p:attrNameLst>
                                      </p:cBhvr>
                                      <p:tavLst>
                                        <p:tav tm="0">
                                          <p:val>
                                            <p:strVal val="#ppt_x"/>
                                          </p:val>
                                        </p:tav>
                                        <p:tav tm="100000">
                                          <p:val>
                                            <p:strVal val="#ppt_x"/>
                                          </p:val>
                                        </p:tav>
                                      </p:tavLst>
                                    </p:anim>
                                    <p:anim calcmode="lin" valueType="num">
                                      <p:cBhvr>
                                        <p:cTn id="35" dur="500" fill="hold"/>
                                        <p:tgtEl>
                                          <p:spTgt spid="22"/>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anim calcmode="lin" valueType="num">
                                      <p:cBhvr>
                                        <p:cTn id="39" dur="500" fill="hold"/>
                                        <p:tgtEl>
                                          <p:spTgt spid="25"/>
                                        </p:tgtEl>
                                        <p:attrNameLst>
                                          <p:attrName>ppt_x</p:attrName>
                                        </p:attrNameLst>
                                      </p:cBhvr>
                                      <p:tavLst>
                                        <p:tav tm="0">
                                          <p:val>
                                            <p:strVal val="#ppt_x"/>
                                          </p:val>
                                        </p:tav>
                                        <p:tav tm="100000">
                                          <p:val>
                                            <p:strVal val="#ppt_x"/>
                                          </p:val>
                                        </p:tav>
                                      </p:tavLst>
                                    </p:anim>
                                    <p:anim calcmode="lin" valueType="num">
                                      <p:cBhvr>
                                        <p:cTn id="40" dur="500" fill="hold"/>
                                        <p:tgtEl>
                                          <p:spTgt spid="25"/>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90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anim calcmode="lin" valueType="num">
                                      <p:cBhvr>
                                        <p:cTn id="44" dur="500" fill="hold"/>
                                        <p:tgtEl>
                                          <p:spTgt spid="28"/>
                                        </p:tgtEl>
                                        <p:attrNameLst>
                                          <p:attrName>ppt_x</p:attrName>
                                        </p:attrNameLst>
                                      </p:cBhvr>
                                      <p:tavLst>
                                        <p:tav tm="0">
                                          <p:val>
                                            <p:strVal val="#ppt_x"/>
                                          </p:val>
                                        </p:tav>
                                        <p:tav tm="100000">
                                          <p:val>
                                            <p:strVal val="#ppt_x"/>
                                          </p:val>
                                        </p:tav>
                                      </p:tavLst>
                                    </p:anim>
                                    <p:anim calcmode="lin" valueType="num">
                                      <p:cBhvr>
                                        <p:cTn id="45" dur="500" fill="hold"/>
                                        <p:tgtEl>
                                          <p:spTgt spid="28"/>
                                        </p:tgtEl>
                                        <p:attrNameLst>
                                          <p:attrName>ppt_y</p:attrName>
                                        </p:attrNameLst>
                                      </p:cBhvr>
                                      <p:tavLst>
                                        <p:tav tm="0">
                                          <p:val>
                                            <p:strVal val="#ppt_y-.1"/>
                                          </p:val>
                                        </p:tav>
                                        <p:tav tm="100000">
                                          <p:val>
                                            <p:strVal val="#ppt_y"/>
                                          </p:val>
                                        </p:tav>
                                      </p:tavLst>
                                    </p:anim>
                                  </p:childTnLst>
                                </p:cTn>
                              </p:par>
                              <p:par>
                                <p:cTn id="46" presetID="47" presetClass="entr" presetSubtype="0" fill="hold" nodeType="withEffect">
                                  <p:stCondLst>
                                    <p:cond delay="110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anim calcmode="lin" valueType="num">
                                      <p:cBhvr>
                                        <p:cTn id="49" dur="500" fill="hold"/>
                                        <p:tgtEl>
                                          <p:spTgt spid="31"/>
                                        </p:tgtEl>
                                        <p:attrNameLst>
                                          <p:attrName>ppt_x</p:attrName>
                                        </p:attrNameLst>
                                      </p:cBhvr>
                                      <p:tavLst>
                                        <p:tav tm="0">
                                          <p:val>
                                            <p:strVal val="#ppt_x"/>
                                          </p:val>
                                        </p:tav>
                                        <p:tav tm="100000">
                                          <p:val>
                                            <p:strVal val="#ppt_x"/>
                                          </p:val>
                                        </p:tav>
                                      </p:tavLst>
                                    </p:anim>
                                    <p:anim calcmode="lin" valueType="num">
                                      <p:cBhvr>
                                        <p:cTn id="50" dur="500" fill="hold"/>
                                        <p:tgtEl>
                                          <p:spTgt spid="31"/>
                                        </p:tgtEl>
                                        <p:attrNameLst>
                                          <p:attrName>ppt_y</p:attrName>
                                        </p:attrNameLst>
                                      </p:cBhvr>
                                      <p:tavLst>
                                        <p:tav tm="0">
                                          <p:val>
                                            <p:strVal val="#ppt_y-.1"/>
                                          </p:val>
                                        </p:tav>
                                        <p:tav tm="100000">
                                          <p:val>
                                            <p:strVal val="#ppt_y"/>
                                          </p:val>
                                        </p:tav>
                                      </p:tavLst>
                                    </p:anim>
                                  </p:childTnLst>
                                </p:cTn>
                              </p:par>
                              <p:par>
                                <p:cTn id="51" presetID="47" presetClass="entr" presetSubtype="0" fill="hold" nodeType="withEffect">
                                  <p:stCondLst>
                                    <p:cond delay="60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500"/>
                                        <p:tgtEl>
                                          <p:spTgt spid="34"/>
                                        </p:tgtEl>
                                      </p:cBhvr>
                                    </p:animEffect>
                                    <p:anim calcmode="lin" valueType="num">
                                      <p:cBhvr>
                                        <p:cTn id="54" dur="500" fill="hold"/>
                                        <p:tgtEl>
                                          <p:spTgt spid="34"/>
                                        </p:tgtEl>
                                        <p:attrNameLst>
                                          <p:attrName>ppt_x</p:attrName>
                                        </p:attrNameLst>
                                      </p:cBhvr>
                                      <p:tavLst>
                                        <p:tav tm="0">
                                          <p:val>
                                            <p:strVal val="#ppt_x"/>
                                          </p:val>
                                        </p:tav>
                                        <p:tav tm="100000">
                                          <p:val>
                                            <p:strVal val="#ppt_x"/>
                                          </p:val>
                                        </p:tav>
                                      </p:tavLst>
                                    </p:anim>
                                    <p:anim calcmode="lin" valueType="num">
                                      <p:cBhvr>
                                        <p:cTn id="55" dur="500" fill="hold"/>
                                        <p:tgtEl>
                                          <p:spTgt spid="34"/>
                                        </p:tgtEl>
                                        <p:attrNameLst>
                                          <p:attrName>ppt_y</p:attrName>
                                        </p:attrNameLst>
                                      </p:cBhvr>
                                      <p:tavLst>
                                        <p:tav tm="0">
                                          <p:val>
                                            <p:strVal val="#ppt_y-.1"/>
                                          </p:val>
                                        </p:tav>
                                        <p:tav tm="100000">
                                          <p:val>
                                            <p:strVal val="#ppt_y"/>
                                          </p:val>
                                        </p:tav>
                                      </p:tavLst>
                                    </p:anim>
                                  </p:childTnLst>
                                </p:cTn>
                              </p:par>
                              <p:par>
                                <p:cTn id="56" presetID="47" presetClass="entr" presetSubtype="0" fill="hold" nodeType="withEffect">
                                  <p:stCondLst>
                                    <p:cond delay="60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500"/>
                                        <p:tgtEl>
                                          <p:spTgt spid="37"/>
                                        </p:tgtEl>
                                      </p:cBhvr>
                                    </p:animEffect>
                                    <p:anim calcmode="lin" valueType="num">
                                      <p:cBhvr>
                                        <p:cTn id="59" dur="500" fill="hold"/>
                                        <p:tgtEl>
                                          <p:spTgt spid="37"/>
                                        </p:tgtEl>
                                        <p:attrNameLst>
                                          <p:attrName>ppt_x</p:attrName>
                                        </p:attrNameLst>
                                      </p:cBhvr>
                                      <p:tavLst>
                                        <p:tav tm="0">
                                          <p:val>
                                            <p:strVal val="#ppt_x"/>
                                          </p:val>
                                        </p:tav>
                                        <p:tav tm="100000">
                                          <p:val>
                                            <p:strVal val="#ppt_x"/>
                                          </p:val>
                                        </p:tav>
                                      </p:tavLst>
                                    </p:anim>
                                    <p:anim calcmode="lin" valueType="num">
                                      <p:cBhvr>
                                        <p:cTn id="60" dur="500" fill="hold"/>
                                        <p:tgtEl>
                                          <p:spTgt spid="37"/>
                                        </p:tgtEl>
                                        <p:attrNameLst>
                                          <p:attrName>ppt_y</p:attrName>
                                        </p:attrNameLst>
                                      </p:cBhvr>
                                      <p:tavLst>
                                        <p:tav tm="0">
                                          <p:val>
                                            <p:strVal val="#ppt_y-.1"/>
                                          </p:val>
                                        </p:tav>
                                        <p:tav tm="100000">
                                          <p:val>
                                            <p:strVal val="#ppt_y"/>
                                          </p:val>
                                        </p:tav>
                                      </p:tavLst>
                                    </p:anim>
                                  </p:childTnLst>
                                </p:cTn>
                              </p:par>
                              <p:par>
                                <p:cTn id="61" presetID="47" presetClass="entr" presetSubtype="0" fill="hold" nodeType="withEffect">
                                  <p:stCondLst>
                                    <p:cond delay="900"/>
                                  </p:stCondLst>
                                  <p:childTnLst>
                                    <p:set>
                                      <p:cBhvr>
                                        <p:cTn id="62" dur="1" fill="hold">
                                          <p:stCondLst>
                                            <p:cond delay="0"/>
                                          </p:stCondLst>
                                        </p:cTn>
                                        <p:tgtEl>
                                          <p:spTgt spid="40"/>
                                        </p:tgtEl>
                                        <p:attrNameLst>
                                          <p:attrName>style.visibility</p:attrName>
                                        </p:attrNameLst>
                                      </p:cBhvr>
                                      <p:to>
                                        <p:strVal val="visible"/>
                                      </p:to>
                                    </p:set>
                                    <p:animEffect transition="in" filter="fade">
                                      <p:cBhvr>
                                        <p:cTn id="63" dur="500"/>
                                        <p:tgtEl>
                                          <p:spTgt spid="40"/>
                                        </p:tgtEl>
                                      </p:cBhvr>
                                    </p:animEffect>
                                    <p:anim calcmode="lin" valueType="num">
                                      <p:cBhvr>
                                        <p:cTn id="64" dur="500" fill="hold"/>
                                        <p:tgtEl>
                                          <p:spTgt spid="40"/>
                                        </p:tgtEl>
                                        <p:attrNameLst>
                                          <p:attrName>ppt_x</p:attrName>
                                        </p:attrNameLst>
                                      </p:cBhvr>
                                      <p:tavLst>
                                        <p:tav tm="0">
                                          <p:val>
                                            <p:strVal val="#ppt_x"/>
                                          </p:val>
                                        </p:tav>
                                        <p:tav tm="100000">
                                          <p:val>
                                            <p:strVal val="#ppt_x"/>
                                          </p:val>
                                        </p:tav>
                                      </p:tavLst>
                                    </p:anim>
                                    <p:anim calcmode="lin" valueType="num">
                                      <p:cBhvr>
                                        <p:cTn id="65" dur="500" fill="hold"/>
                                        <p:tgtEl>
                                          <p:spTgt spid="40"/>
                                        </p:tgtEl>
                                        <p:attrNameLst>
                                          <p:attrName>ppt_y</p:attrName>
                                        </p:attrNameLst>
                                      </p:cBhvr>
                                      <p:tavLst>
                                        <p:tav tm="0">
                                          <p:val>
                                            <p:strVal val="#ppt_y-.1"/>
                                          </p:val>
                                        </p:tav>
                                        <p:tav tm="100000">
                                          <p:val>
                                            <p:strVal val="#ppt_y"/>
                                          </p:val>
                                        </p:tav>
                                      </p:tavLst>
                                    </p:anim>
                                  </p:childTnLst>
                                </p:cTn>
                              </p:par>
                              <p:par>
                                <p:cTn id="66" presetID="47" presetClass="entr" presetSubtype="0" fill="hold" nodeType="withEffect">
                                  <p:stCondLst>
                                    <p:cond delay="1100"/>
                                  </p:stCondLst>
                                  <p:childTnLst>
                                    <p:set>
                                      <p:cBhvr>
                                        <p:cTn id="67" dur="1" fill="hold">
                                          <p:stCondLst>
                                            <p:cond delay="0"/>
                                          </p:stCondLst>
                                        </p:cTn>
                                        <p:tgtEl>
                                          <p:spTgt spid="43"/>
                                        </p:tgtEl>
                                        <p:attrNameLst>
                                          <p:attrName>style.visibility</p:attrName>
                                        </p:attrNameLst>
                                      </p:cBhvr>
                                      <p:to>
                                        <p:strVal val="visible"/>
                                      </p:to>
                                    </p:set>
                                    <p:animEffect transition="in" filter="fade">
                                      <p:cBhvr>
                                        <p:cTn id="68" dur="500"/>
                                        <p:tgtEl>
                                          <p:spTgt spid="43"/>
                                        </p:tgtEl>
                                      </p:cBhvr>
                                    </p:animEffect>
                                    <p:anim calcmode="lin" valueType="num">
                                      <p:cBhvr>
                                        <p:cTn id="69" dur="500" fill="hold"/>
                                        <p:tgtEl>
                                          <p:spTgt spid="43"/>
                                        </p:tgtEl>
                                        <p:attrNameLst>
                                          <p:attrName>ppt_x</p:attrName>
                                        </p:attrNameLst>
                                      </p:cBhvr>
                                      <p:tavLst>
                                        <p:tav tm="0">
                                          <p:val>
                                            <p:strVal val="#ppt_x"/>
                                          </p:val>
                                        </p:tav>
                                        <p:tav tm="100000">
                                          <p:val>
                                            <p:strVal val="#ppt_x"/>
                                          </p:val>
                                        </p:tav>
                                      </p:tavLst>
                                    </p:anim>
                                    <p:anim calcmode="lin" valueType="num">
                                      <p:cBhvr>
                                        <p:cTn id="70" dur="5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500"/>
                                        <p:tgtEl>
                                          <p:spTgt spid="14"/>
                                        </p:tgtEl>
                                      </p:cBhvr>
                                    </p:animEffect>
                                    <p:set>
                                      <p:cBhvr>
                                        <p:cTn id="75" dur="1" fill="hold">
                                          <p:stCondLst>
                                            <p:cond delay="499"/>
                                          </p:stCondLst>
                                        </p:cTn>
                                        <p:tgtEl>
                                          <p:spTgt spid="14"/>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15"/>
                                        </p:tgtEl>
                                      </p:cBhvr>
                                    </p:animEffect>
                                    <p:set>
                                      <p:cBhvr>
                                        <p:cTn id="78" dur="1" fill="hold">
                                          <p:stCondLst>
                                            <p:cond delay="499"/>
                                          </p:stCondLst>
                                        </p:cTn>
                                        <p:tgtEl>
                                          <p:spTgt spid="15"/>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16"/>
                                        </p:tgtEl>
                                      </p:cBhvr>
                                    </p:animEffect>
                                    <p:set>
                                      <p:cBhvr>
                                        <p:cTn id="81" dur="1" fill="hold">
                                          <p:stCondLst>
                                            <p:cond delay="499"/>
                                          </p:stCondLst>
                                        </p:cTn>
                                        <p:tgtEl>
                                          <p:spTgt spid="16"/>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17"/>
                                        </p:tgtEl>
                                      </p:cBhvr>
                                    </p:animEffect>
                                    <p:set>
                                      <p:cBhvr>
                                        <p:cTn id="84" dur="1" fill="hold">
                                          <p:stCondLst>
                                            <p:cond delay="499"/>
                                          </p:stCondLst>
                                        </p:cTn>
                                        <p:tgtEl>
                                          <p:spTgt spid="17"/>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18"/>
                                        </p:tgtEl>
                                      </p:cBhvr>
                                    </p:animEffect>
                                    <p:set>
                                      <p:cBhvr>
                                        <p:cTn id="87" dur="1" fill="hold">
                                          <p:stCondLst>
                                            <p:cond delay="499"/>
                                          </p:stCondLst>
                                        </p:cTn>
                                        <p:tgtEl>
                                          <p:spTgt spid="18"/>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19"/>
                                        </p:tgtEl>
                                      </p:cBhvr>
                                    </p:animEffect>
                                    <p:set>
                                      <p:cBhvr>
                                        <p:cTn id="90" dur="1" fill="hold">
                                          <p:stCondLst>
                                            <p:cond delay="499"/>
                                          </p:stCondLst>
                                        </p:cTn>
                                        <p:tgtEl>
                                          <p:spTgt spid="19"/>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20"/>
                                        </p:tgtEl>
                                      </p:cBhvr>
                                    </p:animEffect>
                                    <p:set>
                                      <p:cBhvr>
                                        <p:cTn id="93" dur="1" fill="hold">
                                          <p:stCondLst>
                                            <p:cond delay="499"/>
                                          </p:stCondLst>
                                        </p:cTn>
                                        <p:tgtEl>
                                          <p:spTgt spid="20"/>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21"/>
                                        </p:tgtEl>
                                      </p:cBhvr>
                                    </p:animEffect>
                                    <p:set>
                                      <p:cBhvr>
                                        <p:cTn id="96" dur="1" fill="hold">
                                          <p:stCondLst>
                                            <p:cond delay="499"/>
                                          </p:stCondLst>
                                        </p:cTn>
                                        <p:tgtEl>
                                          <p:spTgt spid="21"/>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22"/>
                                        </p:tgtEl>
                                      </p:cBhvr>
                                    </p:animEffect>
                                    <p:set>
                                      <p:cBhvr>
                                        <p:cTn id="99" dur="1" fill="hold">
                                          <p:stCondLst>
                                            <p:cond delay="499"/>
                                          </p:stCondLst>
                                        </p:cTn>
                                        <p:tgtEl>
                                          <p:spTgt spid="22"/>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500"/>
                                        <p:tgtEl>
                                          <p:spTgt spid="25"/>
                                        </p:tgtEl>
                                      </p:cBhvr>
                                    </p:animEffect>
                                    <p:set>
                                      <p:cBhvr>
                                        <p:cTn id="102" dur="1" fill="hold">
                                          <p:stCondLst>
                                            <p:cond delay="499"/>
                                          </p:stCondLst>
                                        </p:cTn>
                                        <p:tgtEl>
                                          <p:spTgt spid="25"/>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28"/>
                                        </p:tgtEl>
                                      </p:cBhvr>
                                    </p:animEffect>
                                    <p:set>
                                      <p:cBhvr>
                                        <p:cTn id="105" dur="1" fill="hold">
                                          <p:stCondLst>
                                            <p:cond delay="499"/>
                                          </p:stCondLst>
                                        </p:cTn>
                                        <p:tgtEl>
                                          <p:spTgt spid="28"/>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500"/>
                                        <p:tgtEl>
                                          <p:spTgt spid="31"/>
                                        </p:tgtEl>
                                      </p:cBhvr>
                                    </p:animEffect>
                                    <p:set>
                                      <p:cBhvr>
                                        <p:cTn id="108" dur="1" fill="hold">
                                          <p:stCondLst>
                                            <p:cond delay="499"/>
                                          </p:stCondLst>
                                        </p:cTn>
                                        <p:tgtEl>
                                          <p:spTgt spid="31"/>
                                        </p:tgtEl>
                                        <p:attrNameLst>
                                          <p:attrName>style.visibility</p:attrName>
                                        </p:attrNameLst>
                                      </p:cBhvr>
                                      <p:to>
                                        <p:strVal val="hidden"/>
                                      </p:to>
                                    </p:set>
                                  </p:childTnLst>
                                </p:cTn>
                              </p:par>
                              <p:par>
                                <p:cTn id="109" presetID="10" presetClass="exit" presetSubtype="0" fill="hold" nodeType="withEffect">
                                  <p:stCondLst>
                                    <p:cond delay="0"/>
                                  </p:stCondLst>
                                  <p:childTnLst>
                                    <p:animEffect transition="out" filter="fade">
                                      <p:cBhvr>
                                        <p:cTn id="110" dur="500"/>
                                        <p:tgtEl>
                                          <p:spTgt spid="34"/>
                                        </p:tgtEl>
                                      </p:cBhvr>
                                    </p:animEffect>
                                    <p:set>
                                      <p:cBhvr>
                                        <p:cTn id="111" dur="1" fill="hold">
                                          <p:stCondLst>
                                            <p:cond delay="499"/>
                                          </p:stCondLst>
                                        </p:cTn>
                                        <p:tgtEl>
                                          <p:spTgt spid="34"/>
                                        </p:tgtEl>
                                        <p:attrNameLst>
                                          <p:attrName>style.visibility</p:attrName>
                                        </p:attrNameLst>
                                      </p:cBhvr>
                                      <p:to>
                                        <p:strVal val="hidden"/>
                                      </p:to>
                                    </p:set>
                                  </p:childTnLst>
                                </p:cTn>
                              </p:par>
                              <p:par>
                                <p:cTn id="112" presetID="10" presetClass="exit" presetSubtype="0" fill="hold" nodeType="withEffect">
                                  <p:stCondLst>
                                    <p:cond delay="0"/>
                                  </p:stCondLst>
                                  <p:childTnLst>
                                    <p:animEffect transition="out" filter="fade">
                                      <p:cBhvr>
                                        <p:cTn id="113" dur="500"/>
                                        <p:tgtEl>
                                          <p:spTgt spid="37"/>
                                        </p:tgtEl>
                                      </p:cBhvr>
                                    </p:animEffect>
                                    <p:set>
                                      <p:cBhvr>
                                        <p:cTn id="114" dur="1" fill="hold">
                                          <p:stCondLst>
                                            <p:cond delay="499"/>
                                          </p:stCondLst>
                                        </p:cTn>
                                        <p:tgtEl>
                                          <p:spTgt spid="37"/>
                                        </p:tgtEl>
                                        <p:attrNameLst>
                                          <p:attrName>style.visibility</p:attrName>
                                        </p:attrNameLst>
                                      </p:cBhvr>
                                      <p:to>
                                        <p:strVal val="hidden"/>
                                      </p:to>
                                    </p:set>
                                  </p:childTnLst>
                                </p:cTn>
                              </p:par>
                              <p:par>
                                <p:cTn id="115" presetID="10" presetClass="exit" presetSubtype="0" fill="hold" nodeType="withEffect">
                                  <p:stCondLst>
                                    <p:cond delay="0"/>
                                  </p:stCondLst>
                                  <p:childTnLst>
                                    <p:animEffect transition="out" filter="fade">
                                      <p:cBhvr>
                                        <p:cTn id="116" dur="500"/>
                                        <p:tgtEl>
                                          <p:spTgt spid="40"/>
                                        </p:tgtEl>
                                      </p:cBhvr>
                                    </p:animEffect>
                                    <p:set>
                                      <p:cBhvr>
                                        <p:cTn id="117" dur="1" fill="hold">
                                          <p:stCondLst>
                                            <p:cond delay="499"/>
                                          </p:stCondLst>
                                        </p:cTn>
                                        <p:tgtEl>
                                          <p:spTgt spid="40"/>
                                        </p:tgtEl>
                                        <p:attrNameLst>
                                          <p:attrName>style.visibility</p:attrName>
                                        </p:attrNameLst>
                                      </p:cBhvr>
                                      <p:to>
                                        <p:strVal val="hidden"/>
                                      </p:to>
                                    </p:set>
                                  </p:childTnLst>
                                </p:cTn>
                              </p:par>
                              <p:par>
                                <p:cTn id="118" presetID="10" presetClass="exit" presetSubtype="0" fill="hold" nodeType="withEffect">
                                  <p:stCondLst>
                                    <p:cond delay="0"/>
                                  </p:stCondLst>
                                  <p:childTnLst>
                                    <p:animEffect transition="out" filter="fade">
                                      <p:cBhvr>
                                        <p:cTn id="119" dur="500"/>
                                        <p:tgtEl>
                                          <p:spTgt spid="43"/>
                                        </p:tgtEl>
                                      </p:cBhvr>
                                    </p:animEffect>
                                    <p:set>
                                      <p:cBhvr>
                                        <p:cTn id="120" dur="1" fill="hold">
                                          <p:stCondLst>
                                            <p:cond delay="499"/>
                                          </p:stCondLst>
                                        </p:cTn>
                                        <p:tgtEl>
                                          <p:spTgt spid="43"/>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2" presetClass="entr" presetSubtype="4" fill="hold" nodeType="clickEffect">
                                  <p:stCondLst>
                                    <p:cond delay="0"/>
                                  </p:stCondLst>
                                  <p:childTnLst>
                                    <p:set>
                                      <p:cBhvr>
                                        <p:cTn id="124" dur="1" fill="hold">
                                          <p:stCondLst>
                                            <p:cond delay="0"/>
                                          </p:stCondLst>
                                        </p:cTn>
                                        <p:tgtEl>
                                          <p:spTgt spid="4"/>
                                        </p:tgtEl>
                                        <p:attrNameLst>
                                          <p:attrName>style.visibility</p:attrName>
                                        </p:attrNameLst>
                                      </p:cBhvr>
                                      <p:to>
                                        <p:strVal val="visible"/>
                                      </p:to>
                                    </p:set>
                                    <p:anim calcmode="lin" valueType="num">
                                      <p:cBhvr additive="base">
                                        <p:cTn id="125" dur="500" fill="hold"/>
                                        <p:tgtEl>
                                          <p:spTgt spid="4"/>
                                        </p:tgtEl>
                                        <p:attrNameLst>
                                          <p:attrName>ppt_x</p:attrName>
                                        </p:attrNameLst>
                                      </p:cBhvr>
                                      <p:tavLst>
                                        <p:tav tm="0">
                                          <p:val>
                                            <p:strVal val="#ppt_x"/>
                                          </p:val>
                                        </p:tav>
                                        <p:tav tm="100000">
                                          <p:val>
                                            <p:strVal val="#ppt_x"/>
                                          </p:val>
                                        </p:tav>
                                      </p:tavLst>
                                    </p:anim>
                                    <p:anim calcmode="lin" valueType="num">
                                      <p:cBhvr additive="base">
                                        <p:cTn id="126" dur="500" fill="hold"/>
                                        <p:tgtEl>
                                          <p:spTgt spid="4"/>
                                        </p:tgtEl>
                                        <p:attrNameLst>
                                          <p:attrName>ppt_y</p:attrName>
                                        </p:attrNameLst>
                                      </p:cBhvr>
                                      <p:tavLst>
                                        <p:tav tm="0">
                                          <p:val>
                                            <p:strVal val="1+#ppt_h/2"/>
                                          </p:val>
                                        </p:tav>
                                        <p:tav tm="100000">
                                          <p:val>
                                            <p:strVal val="#ppt_y"/>
                                          </p:val>
                                        </p:tav>
                                      </p:tavLst>
                                    </p:anim>
                                  </p:childTnLst>
                                </p:cTn>
                              </p:par>
                            </p:childTnLst>
                          </p:cTn>
                        </p:par>
                        <p:par>
                          <p:cTn id="127" fill="hold">
                            <p:stCondLst>
                              <p:cond delay="500"/>
                            </p:stCondLst>
                            <p:childTnLst>
                              <p:par>
                                <p:cTn id="128" presetID="42" presetClass="entr" presetSubtype="0" fill="hold" nodeType="afterEffect">
                                  <p:stCondLst>
                                    <p:cond delay="0"/>
                                  </p:stCondLst>
                                  <p:childTnLst>
                                    <p:set>
                                      <p:cBhvr>
                                        <p:cTn id="129" dur="1" fill="hold">
                                          <p:stCondLst>
                                            <p:cond delay="0"/>
                                          </p:stCondLst>
                                        </p:cTn>
                                        <p:tgtEl>
                                          <p:spTgt spid="8"/>
                                        </p:tgtEl>
                                        <p:attrNameLst>
                                          <p:attrName>style.visibility</p:attrName>
                                        </p:attrNameLst>
                                      </p:cBhvr>
                                      <p:to>
                                        <p:strVal val="visible"/>
                                      </p:to>
                                    </p:set>
                                    <p:animEffect transition="in" filter="fade">
                                      <p:cBhvr>
                                        <p:cTn id="130" dur="1000"/>
                                        <p:tgtEl>
                                          <p:spTgt spid="8"/>
                                        </p:tgtEl>
                                      </p:cBhvr>
                                    </p:animEffect>
                                    <p:anim calcmode="lin" valueType="num">
                                      <p:cBhvr>
                                        <p:cTn id="131" dur="1000" fill="hold"/>
                                        <p:tgtEl>
                                          <p:spTgt spid="8"/>
                                        </p:tgtEl>
                                        <p:attrNameLst>
                                          <p:attrName>ppt_x</p:attrName>
                                        </p:attrNameLst>
                                      </p:cBhvr>
                                      <p:tavLst>
                                        <p:tav tm="0">
                                          <p:val>
                                            <p:strVal val="#ppt_x"/>
                                          </p:val>
                                        </p:tav>
                                        <p:tav tm="100000">
                                          <p:val>
                                            <p:strVal val="#ppt_x"/>
                                          </p:val>
                                        </p:tav>
                                      </p:tavLst>
                                    </p:anim>
                                    <p:anim calcmode="lin" valueType="num">
                                      <p:cBhvr>
                                        <p:cTn id="132" dur="1000" fill="hold"/>
                                        <p:tgtEl>
                                          <p:spTgt spid="8"/>
                                        </p:tgtEl>
                                        <p:attrNameLst>
                                          <p:attrName>ppt_y</p:attrName>
                                        </p:attrNameLst>
                                      </p:cBhvr>
                                      <p:tavLst>
                                        <p:tav tm="0">
                                          <p:val>
                                            <p:strVal val="#ppt_y+.1"/>
                                          </p:val>
                                        </p:tav>
                                        <p:tav tm="100000">
                                          <p:val>
                                            <p:strVal val="#ppt_y"/>
                                          </p:val>
                                        </p:tav>
                                      </p:tavLst>
                                    </p:anim>
                                  </p:childTnLst>
                                </p:cTn>
                              </p:par>
                              <p:par>
                                <p:cTn id="133" presetID="10" presetClass="entr" presetSubtype="0" fill="hold" grpId="0" nodeType="withEffect">
                                  <p:stCondLst>
                                    <p:cond delay="0"/>
                                  </p:stCondLst>
                                  <p:childTnLst>
                                    <p:set>
                                      <p:cBhvr>
                                        <p:cTn id="134" dur="1" fill="hold">
                                          <p:stCondLst>
                                            <p:cond delay="0"/>
                                          </p:stCondLst>
                                        </p:cTn>
                                        <p:tgtEl>
                                          <p:spTgt spid="12"/>
                                        </p:tgtEl>
                                        <p:attrNameLst>
                                          <p:attrName>style.visibility</p:attrName>
                                        </p:attrNameLst>
                                      </p:cBhvr>
                                      <p:to>
                                        <p:strVal val="visible"/>
                                      </p:to>
                                    </p:set>
                                    <p:animEffect transition="in" filter="fade">
                                      <p:cBhvr>
                                        <p:cTn id="1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273001" y="1514302"/>
            <a:ext cx="9843006" cy="3772094"/>
          </a:xfrm>
          <a:prstGeom prst="rect">
            <a:avLst/>
          </a:prstGeom>
          <a:ln>
            <a:noFill/>
          </a:ln>
          <a:effectLst>
            <a:outerShdw blurRad="292100" dist="139700" dir="2700000" algn="tl" rotWithShape="0">
              <a:srgbClr val="333333">
                <a:alpha val="65000"/>
              </a:srgbClr>
            </a:outerShdw>
          </a:effectLst>
        </p:spPr>
      </p:pic>
      <p:pic>
        <p:nvPicPr>
          <p:cNvPr id="16" name="图片 15"/>
          <p:cNvPicPr>
            <a:picLocks noChangeAspect="1"/>
          </p:cNvPicPr>
          <p:nvPr/>
        </p:nvPicPr>
        <p:blipFill>
          <a:blip r:embed="rId2"/>
          <a:stretch>
            <a:fillRect/>
          </a:stretch>
        </p:blipFill>
        <p:spPr>
          <a:xfrm>
            <a:off x="656364" y="1527694"/>
            <a:ext cx="3457204" cy="2392749"/>
          </a:xfrm>
          <a:prstGeom prst="rect">
            <a:avLst/>
          </a:prstGeom>
          <a:ln>
            <a:noFill/>
          </a:ln>
          <a:effectLst>
            <a:outerShdw blurRad="190500" algn="tl" rotWithShape="0">
              <a:srgbClr val="000000">
                <a:alpha val="70000"/>
              </a:srgbClr>
            </a:outerShdw>
          </a:effectLst>
        </p:spPr>
      </p:pic>
      <p:pic>
        <p:nvPicPr>
          <p:cNvPr id="17" name="图片 16"/>
          <p:cNvPicPr>
            <a:picLocks noChangeAspect="1"/>
          </p:cNvPicPr>
          <p:nvPr/>
        </p:nvPicPr>
        <p:blipFill>
          <a:blip r:embed="rId3"/>
          <a:stretch>
            <a:fillRect/>
          </a:stretch>
        </p:blipFill>
        <p:spPr>
          <a:xfrm>
            <a:off x="1816588" y="2057015"/>
            <a:ext cx="1237427" cy="3229381"/>
          </a:xfrm>
          <a:prstGeom prst="rect">
            <a:avLst/>
          </a:prstGeom>
          <a:ln>
            <a:noFill/>
          </a:ln>
          <a:effectLst>
            <a:outerShdw blurRad="190500" algn="tl" rotWithShape="0">
              <a:srgbClr val="000000">
                <a:alpha val="70000"/>
              </a:srgbClr>
            </a:outerShdw>
          </a:effectLst>
        </p:spPr>
      </p:pic>
      <p:pic>
        <p:nvPicPr>
          <p:cNvPr id="19" name="图片 18"/>
          <p:cNvPicPr>
            <a:picLocks noChangeAspect="1"/>
          </p:cNvPicPr>
          <p:nvPr/>
        </p:nvPicPr>
        <p:blipFill>
          <a:blip r:embed="rId4"/>
          <a:stretch>
            <a:fillRect/>
          </a:stretch>
        </p:blipFill>
        <p:spPr>
          <a:xfrm>
            <a:off x="3107122" y="2057015"/>
            <a:ext cx="1134427" cy="3639619"/>
          </a:xfrm>
          <a:prstGeom prst="rect">
            <a:avLst/>
          </a:prstGeom>
          <a:ln>
            <a:noFill/>
          </a:ln>
          <a:effectLst>
            <a:outerShdw blurRad="190500" algn="tl" rotWithShape="0">
              <a:srgbClr val="000000">
                <a:alpha val="70000"/>
              </a:srgbClr>
            </a:outerShdw>
          </a:effectLst>
        </p:spPr>
      </p:pic>
      <p:pic>
        <p:nvPicPr>
          <p:cNvPr id="20" name="图片 19"/>
          <p:cNvPicPr>
            <a:picLocks noChangeAspect="1"/>
          </p:cNvPicPr>
          <p:nvPr/>
        </p:nvPicPr>
        <p:blipFill>
          <a:blip r:embed="rId5"/>
          <a:stretch>
            <a:fillRect/>
          </a:stretch>
        </p:blipFill>
        <p:spPr>
          <a:xfrm>
            <a:off x="4294655" y="2046033"/>
            <a:ext cx="1464096" cy="2840929"/>
          </a:xfrm>
          <a:prstGeom prst="rect">
            <a:avLst/>
          </a:prstGeom>
          <a:ln>
            <a:noFill/>
          </a:ln>
          <a:effectLst>
            <a:outerShdw blurRad="190500" algn="tl" rotWithShape="0">
              <a:srgbClr val="000000">
                <a:alpha val="70000"/>
              </a:srgbClr>
            </a:outerShdw>
          </a:effectLst>
        </p:spPr>
      </p:pic>
      <p:pic>
        <p:nvPicPr>
          <p:cNvPr id="21" name="图片 20"/>
          <p:cNvPicPr>
            <a:picLocks noChangeAspect="1"/>
          </p:cNvPicPr>
          <p:nvPr/>
        </p:nvPicPr>
        <p:blipFill>
          <a:blip r:embed="rId6"/>
          <a:stretch>
            <a:fillRect/>
          </a:stretch>
        </p:blipFill>
        <p:spPr>
          <a:xfrm>
            <a:off x="5815353" y="2046033"/>
            <a:ext cx="2185111" cy="3327327"/>
          </a:xfrm>
          <a:prstGeom prst="rect">
            <a:avLst/>
          </a:prstGeom>
          <a:ln>
            <a:noFill/>
          </a:ln>
          <a:effectLst>
            <a:outerShdw blurRad="190500" algn="tl" rotWithShape="0">
              <a:srgbClr val="000000">
                <a:alpha val="70000"/>
              </a:srgbClr>
            </a:outerShdw>
          </a:effectLst>
        </p:spPr>
      </p:pic>
      <p:pic>
        <p:nvPicPr>
          <p:cNvPr id="22" name="图片 21"/>
          <p:cNvPicPr>
            <a:picLocks noChangeAspect="1"/>
          </p:cNvPicPr>
          <p:nvPr/>
        </p:nvPicPr>
        <p:blipFill>
          <a:blip r:embed="rId7"/>
          <a:stretch>
            <a:fillRect/>
          </a:stretch>
        </p:blipFill>
        <p:spPr>
          <a:xfrm>
            <a:off x="8057065" y="2059076"/>
            <a:ext cx="2729337" cy="3227321"/>
          </a:xfrm>
          <a:prstGeom prst="rect">
            <a:avLst/>
          </a:prstGeom>
          <a:ln>
            <a:noFill/>
          </a:ln>
          <a:effectLst>
            <a:outerShdw blurRad="190500" algn="tl" rotWithShape="0">
              <a:srgbClr val="000000">
                <a:alpha val="70000"/>
              </a:srgbClr>
            </a:outerShdw>
          </a:effectLst>
        </p:spPr>
      </p:pic>
      <p:pic>
        <p:nvPicPr>
          <p:cNvPr id="23" name="图片 22"/>
          <p:cNvPicPr>
            <a:picLocks noChangeAspect="1"/>
          </p:cNvPicPr>
          <p:nvPr/>
        </p:nvPicPr>
        <p:blipFill>
          <a:blip r:embed="rId8"/>
          <a:stretch>
            <a:fillRect/>
          </a:stretch>
        </p:blipFill>
        <p:spPr>
          <a:xfrm>
            <a:off x="9251558" y="2641570"/>
            <a:ext cx="1214140" cy="3144823"/>
          </a:xfrm>
          <a:prstGeom prst="rect">
            <a:avLst/>
          </a:prstGeom>
          <a:ln>
            <a:noFill/>
          </a:ln>
          <a:effectLst>
            <a:outerShdw blurRad="190500" algn="tl" rotWithShape="0">
              <a:srgbClr val="000000">
                <a:alpha val="70000"/>
              </a:srgbClr>
            </a:outerShdw>
          </a:effectLst>
        </p:spPr>
      </p:pic>
      <p:pic>
        <p:nvPicPr>
          <p:cNvPr id="24" name="图片 23"/>
          <p:cNvPicPr>
            <a:picLocks noChangeAspect="1"/>
          </p:cNvPicPr>
          <p:nvPr/>
        </p:nvPicPr>
        <p:blipFill>
          <a:blip r:embed="rId9"/>
          <a:stretch>
            <a:fillRect/>
          </a:stretch>
        </p:blipFill>
        <p:spPr>
          <a:xfrm>
            <a:off x="10509892" y="2641570"/>
            <a:ext cx="1212231" cy="3422769"/>
          </a:xfrm>
          <a:prstGeom prst="rect">
            <a:avLst/>
          </a:prstGeom>
          <a:ln>
            <a:noFill/>
          </a:ln>
          <a:effectLst>
            <a:outerShdw blurRad="190500" algn="tl" rotWithShape="0">
              <a:srgbClr val="000000">
                <a:alpha val="70000"/>
              </a:srgbClr>
            </a:outerShdw>
          </a:effectLst>
        </p:spPr>
      </p:pic>
      <p:sp>
        <p:nvSpPr>
          <p:cNvPr id="11" name="文本框 10"/>
          <p:cNvSpPr txBox="1"/>
          <p:nvPr/>
        </p:nvSpPr>
        <p:spPr>
          <a:xfrm>
            <a:off x="4340819" y="140688"/>
            <a:ext cx="3114955" cy="523220"/>
          </a:xfrm>
          <a:prstGeom prst="rect">
            <a:avLst/>
          </a:prstGeom>
          <a:noFill/>
        </p:spPr>
        <p:txBody>
          <a:bodyPr wrap="none" rtlCol="0">
            <a:spAutoFit/>
            <a:scene3d>
              <a:camera prst="orthographicFront"/>
              <a:lightRig rig="threePt" dir="t"/>
            </a:scene3d>
            <a:sp3d contourW="12700"/>
          </a:bodyPr>
          <a:lstStyle/>
          <a:p>
            <a:pPr lvl="0" algn="ctr">
              <a:defRPr/>
            </a:pPr>
            <a:r>
              <a:rPr lang="zh-CN" altLang="en-US" sz="2800" b="1" dirty="0" smtClean="0">
                <a:solidFill>
                  <a:schemeClr val="tx1">
                    <a:lumMod val="85000"/>
                    <a:lumOff val="15000"/>
                  </a:schemeClr>
                </a:solidFill>
                <a:cs typeface="+mn-ea"/>
                <a:sym typeface="+mn-lt"/>
              </a:rPr>
              <a:t>精炼检索</a:t>
            </a:r>
            <a:r>
              <a:rPr lang="en-US" altLang="zh-CN" sz="2800" b="1" dirty="0" smtClean="0">
                <a:solidFill>
                  <a:schemeClr val="tx1">
                    <a:lumMod val="85000"/>
                    <a:lumOff val="15000"/>
                  </a:schemeClr>
                </a:solidFill>
                <a:cs typeface="+mn-ea"/>
                <a:sym typeface="+mn-lt"/>
              </a:rPr>
              <a:t>——</a:t>
            </a:r>
            <a:r>
              <a:rPr lang="zh-CN" altLang="en-US" sz="2800" b="1" dirty="0">
                <a:solidFill>
                  <a:schemeClr val="tx1">
                    <a:lumMod val="85000"/>
                    <a:lumOff val="15000"/>
                  </a:schemeClr>
                </a:solidFill>
                <a:cs typeface="+mn-ea"/>
                <a:sym typeface="+mn-lt"/>
              </a:rPr>
              <a:t>精准</a:t>
            </a:r>
            <a:endParaRPr lang="zh-CN" altLang="en-US" sz="2800" b="1" dirty="0">
              <a:solidFill>
                <a:schemeClr val="tx1">
                  <a:lumMod val="85000"/>
                  <a:lumOff val="15000"/>
                </a:schemeClr>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000"/>
                                        <p:tgtEl>
                                          <p:spTgt spid="22"/>
                                        </p:tgtEl>
                                      </p:cBhvr>
                                    </p:animEffect>
                                    <p:anim calcmode="lin" valueType="num">
                                      <p:cBhvr>
                                        <p:cTn id="34" dur="1000" fill="hold"/>
                                        <p:tgtEl>
                                          <p:spTgt spid="22"/>
                                        </p:tgtEl>
                                        <p:attrNameLst>
                                          <p:attrName>ppt_x</p:attrName>
                                        </p:attrNameLst>
                                      </p:cBhvr>
                                      <p:tavLst>
                                        <p:tav tm="0">
                                          <p:val>
                                            <p:strVal val="#ppt_x"/>
                                          </p:val>
                                        </p:tav>
                                        <p:tav tm="100000">
                                          <p:val>
                                            <p:strVal val="#ppt_x"/>
                                          </p:val>
                                        </p:tav>
                                      </p:tavLst>
                                    </p:anim>
                                    <p:anim calcmode="lin" valueType="num">
                                      <p:cBhvr>
                                        <p:cTn id="35" dur="1000" fill="hold"/>
                                        <p:tgtEl>
                                          <p:spTgt spid="2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1000"/>
                                        <p:tgtEl>
                                          <p:spTgt spid="24"/>
                                        </p:tgtEl>
                                      </p:cBhvr>
                                    </p:animEffect>
                                    <p:anim calcmode="lin" valueType="num">
                                      <p:cBhvr>
                                        <p:cTn id="44" dur="1000" fill="hold"/>
                                        <p:tgtEl>
                                          <p:spTgt spid="24"/>
                                        </p:tgtEl>
                                        <p:attrNameLst>
                                          <p:attrName>ppt_x</p:attrName>
                                        </p:attrNameLst>
                                      </p:cBhvr>
                                      <p:tavLst>
                                        <p:tav tm="0">
                                          <p:val>
                                            <p:strVal val="#ppt_x"/>
                                          </p:val>
                                        </p:tav>
                                        <p:tav tm="100000">
                                          <p:val>
                                            <p:strVal val="#ppt_x"/>
                                          </p:val>
                                        </p:tav>
                                      </p:tavLst>
                                    </p:anim>
                                    <p:anim calcmode="lin" valueType="num">
                                      <p:cBhvr>
                                        <p:cTn id="4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375527" y="1561588"/>
            <a:ext cx="8346374" cy="3746916"/>
          </a:xfrm>
          <a:prstGeom prst="rect">
            <a:avLst/>
          </a:prstGeom>
          <a:ln>
            <a:noFill/>
          </a:ln>
          <a:effectLst>
            <a:outerShdw blurRad="292100" dist="139700" dir="2700000" algn="tl" rotWithShape="0">
              <a:srgbClr val="333333">
                <a:alpha val="65000"/>
              </a:srgbClr>
            </a:outerShdw>
          </a:effectLst>
        </p:spPr>
      </p:pic>
      <p:sp>
        <p:nvSpPr>
          <p:cNvPr id="3" name="圆角矩形 2"/>
          <p:cNvSpPr/>
          <p:nvPr/>
        </p:nvSpPr>
        <p:spPr bwMode="auto">
          <a:xfrm>
            <a:off x="319105" y="783128"/>
            <a:ext cx="793753" cy="5303837"/>
          </a:xfrm>
          <a:prstGeom prst="roundRect">
            <a:avLst/>
          </a:prstGeom>
          <a:noFill/>
          <a:ln w="285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 name="文本框 2"/>
          <p:cNvSpPr txBox="1">
            <a:spLocks noChangeArrowheads="1"/>
          </p:cNvSpPr>
          <p:nvPr/>
        </p:nvSpPr>
        <p:spPr bwMode="auto">
          <a:xfrm>
            <a:off x="359212" y="2062272"/>
            <a:ext cx="793404" cy="2554545"/>
          </a:xfrm>
          <a:prstGeom prst="rect">
            <a:avLst/>
          </a:prstGeom>
          <a:noFill/>
          <a:ln w="28575">
            <a:noFill/>
            <a:miter lim="800000"/>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4000" dirty="0" smtClean="0">
                <a:solidFill>
                  <a:srgbClr val="FF0000"/>
                </a:solidFill>
                <a:latin typeface="微软雅黑" panose="020B0503020204020204" charset="-122"/>
                <a:ea typeface="微软雅黑" panose="020B0503020204020204" charset="-122"/>
                <a:sym typeface="Calibri" panose="020F0502020204030204" pitchFamily="34" charset="0"/>
              </a:rPr>
              <a:t>专业检索</a:t>
            </a:r>
            <a:endParaRPr lang="zh-CN" altLang="en-US" sz="4000" dirty="0">
              <a:solidFill>
                <a:srgbClr val="FF0000"/>
              </a:solidFill>
              <a:latin typeface="微软雅黑" panose="020B0503020204020204" charset="-122"/>
              <a:ea typeface="微软雅黑" panose="020B0503020204020204" charset="-122"/>
              <a:sym typeface="Calibri" panose="020F0502020204030204" pitchFamily="34" charset="0"/>
            </a:endParaRPr>
          </a:p>
        </p:txBody>
      </p:sp>
      <p:sp>
        <p:nvSpPr>
          <p:cNvPr id="5" name="文本框 4"/>
          <p:cNvSpPr txBox="1"/>
          <p:nvPr/>
        </p:nvSpPr>
        <p:spPr>
          <a:xfrm>
            <a:off x="4340819" y="140688"/>
            <a:ext cx="3114955" cy="523220"/>
          </a:xfrm>
          <a:prstGeom prst="rect">
            <a:avLst/>
          </a:prstGeom>
          <a:noFill/>
        </p:spPr>
        <p:txBody>
          <a:bodyPr wrap="none" rtlCol="0">
            <a:spAutoFit/>
            <a:scene3d>
              <a:camera prst="orthographicFront"/>
              <a:lightRig rig="threePt" dir="t"/>
            </a:scene3d>
            <a:sp3d contourW="12700"/>
          </a:bodyPr>
          <a:lstStyle/>
          <a:p>
            <a:pPr lvl="0" algn="ctr">
              <a:defRPr/>
            </a:pPr>
            <a:r>
              <a:rPr lang="zh-CN" altLang="en-US" sz="2800" b="1" dirty="0" smtClean="0">
                <a:solidFill>
                  <a:schemeClr val="tx1">
                    <a:lumMod val="85000"/>
                    <a:lumOff val="15000"/>
                  </a:schemeClr>
                </a:solidFill>
                <a:cs typeface="+mn-ea"/>
                <a:sym typeface="+mn-lt"/>
              </a:rPr>
              <a:t>精炼检索</a:t>
            </a:r>
            <a:r>
              <a:rPr lang="en-US" altLang="zh-CN" sz="2800" b="1" dirty="0" smtClean="0">
                <a:solidFill>
                  <a:schemeClr val="tx1">
                    <a:lumMod val="85000"/>
                    <a:lumOff val="15000"/>
                  </a:schemeClr>
                </a:solidFill>
                <a:cs typeface="+mn-ea"/>
                <a:sym typeface="+mn-lt"/>
              </a:rPr>
              <a:t>——</a:t>
            </a:r>
            <a:r>
              <a:rPr lang="zh-CN" altLang="en-US" sz="2800" b="1" dirty="0">
                <a:solidFill>
                  <a:schemeClr val="tx1">
                    <a:lumMod val="85000"/>
                    <a:lumOff val="15000"/>
                  </a:schemeClr>
                </a:solidFill>
                <a:cs typeface="+mn-ea"/>
                <a:sym typeface="+mn-lt"/>
              </a:rPr>
              <a:t>精准</a:t>
            </a:r>
            <a:endParaRPr lang="zh-CN" altLang="en-US" sz="2800" b="1" dirty="0">
              <a:solidFill>
                <a:schemeClr val="tx1">
                  <a:lumMod val="85000"/>
                  <a:lumOff val="15000"/>
                </a:schemeClr>
              </a:solidFill>
              <a:cs typeface="+mn-ea"/>
              <a:sym typeface="+mn-l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692035" y="1191491"/>
            <a:ext cx="9074030" cy="4412854"/>
          </a:xfrm>
          <a:prstGeom prst="rect">
            <a:avLst/>
          </a:prstGeom>
          <a:ln>
            <a:noFill/>
          </a:ln>
          <a:effectLst>
            <a:outerShdw blurRad="292100" dist="139700" dir="2700000" algn="tl" rotWithShape="0">
              <a:srgbClr val="333333">
                <a:alpha val="65000"/>
              </a:srgbClr>
            </a:outerShdw>
          </a:effectLst>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0582" y="2660073"/>
            <a:ext cx="2541374" cy="1769311"/>
          </a:xfrm>
          <a:prstGeom prst="rect">
            <a:avLst/>
          </a:prstGeom>
          <a:ln w="19050">
            <a:solidFill>
              <a:schemeClr val="tx1">
                <a:lumMod val="85000"/>
                <a:lumOff val="15000"/>
              </a:schemeClr>
            </a:solidFill>
          </a:ln>
          <a:effectLst>
            <a:outerShdw blurRad="292100" dist="139700" dir="2700000" algn="tl" rotWithShape="0">
              <a:srgbClr val="333333">
                <a:alpha val="65000"/>
              </a:srgbClr>
            </a:outerShdw>
          </a:effectLst>
        </p:spPr>
      </p:pic>
      <p:sp>
        <p:nvSpPr>
          <p:cNvPr id="7" name="圆角矩形 6"/>
          <p:cNvSpPr/>
          <p:nvPr/>
        </p:nvSpPr>
        <p:spPr bwMode="auto">
          <a:xfrm>
            <a:off x="319105" y="783128"/>
            <a:ext cx="793753" cy="5303837"/>
          </a:xfrm>
          <a:prstGeom prst="roundRect">
            <a:avLst/>
          </a:prstGeom>
          <a:noFill/>
          <a:ln w="285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 name="文本框 2"/>
          <p:cNvSpPr txBox="1">
            <a:spLocks noChangeArrowheads="1"/>
          </p:cNvSpPr>
          <p:nvPr/>
        </p:nvSpPr>
        <p:spPr bwMode="auto">
          <a:xfrm>
            <a:off x="349274" y="1542220"/>
            <a:ext cx="793404" cy="3785652"/>
          </a:xfrm>
          <a:prstGeom prst="rect">
            <a:avLst/>
          </a:prstGeom>
          <a:noFill/>
          <a:ln w="28575">
            <a:noFill/>
            <a:miter lim="800000"/>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r>
              <a:rPr lang="zh-CN" altLang="en-US" sz="4000" dirty="0">
                <a:solidFill>
                  <a:srgbClr val="FF0000"/>
                </a:solidFill>
                <a:latin typeface="微软雅黑" panose="020B0503020204020204" charset="-122"/>
                <a:ea typeface="微软雅黑" panose="020B0503020204020204" charset="-122"/>
                <a:sym typeface="Calibri" panose="020F0502020204030204" pitchFamily="34" charset="0"/>
              </a:rPr>
              <a:t>多</a:t>
            </a:r>
            <a:r>
              <a:rPr lang="zh-CN" altLang="en-US" sz="4000" dirty="0" smtClean="0">
                <a:solidFill>
                  <a:srgbClr val="FF0000"/>
                </a:solidFill>
                <a:latin typeface="微软雅黑" panose="020B0503020204020204" charset="-122"/>
                <a:ea typeface="微软雅黑" panose="020B0503020204020204" charset="-122"/>
                <a:sym typeface="Calibri" panose="020F0502020204030204" pitchFamily="34" charset="0"/>
              </a:rPr>
              <a:t>种排序方式</a:t>
            </a:r>
            <a:endParaRPr lang="zh-CN" altLang="en-US" sz="4000" dirty="0">
              <a:solidFill>
                <a:srgbClr val="FF0000"/>
              </a:solidFill>
              <a:latin typeface="微软雅黑" panose="020B0503020204020204" charset="-122"/>
              <a:ea typeface="微软雅黑" panose="020B0503020204020204" charset="-122"/>
              <a:sym typeface="Calibri" panose="020F0502020204030204" pitchFamily="34" charset="0"/>
            </a:endParaRPr>
          </a:p>
        </p:txBody>
      </p:sp>
      <p:sp>
        <p:nvSpPr>
          <p:cNvPr id="9" name="圆角矩形 8"/>
          <p:cNvSpPr/>
          <p:nvPr/>
        </p:nvSpPr>
        <p:spPr>
          <a:xfrm>
            <a:off x="9605818" y="2333288"/>
            <a:ext cx="720437" cy="326785"/>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05407" y="989838"/>
            <a:ext cx="9669450" cy="4945996"/>
          </a:xfrm>
          <a:prstGeom prst="rect">
            <a:avLst/>
          </a:prstGeom>
          <a:ln>
            <a:noFill/>
          </a:ln>
          <a:effectLst>
            <a:outerShdw blurRad="292100" dist="139700" dir="2700000" algn="tl" rotWithShape="0">
              <a:srgbClr val="333333">
                <a:alpha val="65000"/>
              </a:srgbClr>
            </a:outerShdw>
          </a:effectLst>
        </p:spPr>
      </p:pic>
      <p:sp>
        <p:nvSpPr>
          <p:cNvPr id="3" name="圆角矩形标注 2"/>
          <p:cNvSpPr/>
          <p:nvPr/>
        </p:nvSpPr>
        <p:spPr>
          <a:xfrm>
            <a:off x="5519675" y="5366363"/>
            <a:ext cx="2219037" cy="585356"/>
          </a:xfrm>
          <a:prstGeom prst="wedgeRoundRectCallout">
            <a:avLst>
              <a:gd name="adj1" fmla="val -65609"/>
              <a:gd name="adj2" fmla="val 3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800" b="1" dirty="0">
                <a:latin typeface="黑体" panose="02010609060101010101" pitchFamily="49" charset="-122"/>
                <a:ea typeface="黑体" panose="02010609060101010101" pitchFamily="49" charset="-122"/>
              </a:rPr>
              <a:t>保存题录</a:t>
            </a:r>
            <a:endParaRPr lang="zh-CN" altLang="en-US" sz="2800" b="1" dirty="0">
              <a:latin typeface="黑体" panose="02010609060101010101" pitchFamily="49" charset="-122"/>
              <a:ea typeface="黑体" panose="02010609060101010101" pitchFamily="49" charset="-122"/>
            </a:endParaRPr>
          </a:p>
        </p:txBody>
      </p:sp>
      <p:sp>
        <p:nvSpPr>
          <p:cNvPr id="12" name="圆角矩形 9"/>
          <p:cNvSpPr>
            <a:spLocks noChangeArrowheads="1"/>
          </p:cNvSpPr>
          <p:nvPr/>
        </p:nvSpPr>
        <p:spPr bwMode="auto">
          <a:xfrm>
            <a:off x="3363481" y="1565952"/>
            <a:ext cx="255745" cy="4170705"/>
          </a:xfrm>
          <a:prstGeom prst="roundRect">
            <a:avLst>
              <a:gd name="adj" fmla="val 16667"/>
            </a:avLst>
          </a:prstGeom>
          <a:noFill/>
          <a:ln w="28575">
            <a:solidFill>
              <a:srgbClr val="FF0000"/>
            </a:solidFill>
            <a:rou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Arial" panose="020B0604020202020204" pitchFamily="34" charset="0"/>
            </a:endParaRPr>
          </a:p>
        </p:txBody>
      </p:sp>
      <p:sp>
        <p:nvSpPr>
          <p:cNvPr id="10" name="圆角矩形 9"/>
          <p:cNvSpPr>
            <a:spLocks noChangeArrowheads="1"/>
          </p:cNvSpPr>
          <p:nvPr/>
        </p:nvSpPr>
        <p:spPr bwMode="auto">
          <a:xfrm>
            <a:off x="4009222" y="5537902"/>
            <a:ext cx="986290" cy="295007"/>
          </a:xfrm>
          <a:prstGeom prst="roundRect">
            <a:avLst>
              <a:gd name="adj" fmla="val 16667"/>
            </a:avLst>
          </a:prstGeom>
          <a:noFill/>
          <a:ln w="28575">
            <a:solidFill>
              <a:srgbClr val="FF0000"/>
            </a:solidFill>
            <a:rou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Arial" panose="020B0604020202020204" pitchFamily="34" charset="0"/>
            </a:endParaRPr>
          </a:p>
        </p:txBody>
      </p:sp>
      <p:grpSp>
        <p:nvGrpSpPr>
          <p:cNvPr id="2" name="组合 1"/>
          <p:cNvGrpSpPr/>
          <p:nvPr/>
        </p:nvGrpSpPr>
        <p:grpSpPr>
          <a:xfrm>
            <a:off x="319105" y="783128"/>
            <a:ext cx="841213" cy="5303837"/>
            <a:chOff x="319105" y="783128"/>
            <a:chExt cx="841213" cy="5303837"/>
          </a:xfrm>
        </p:grpSpPr>
        <p:grpSp>
          <p:nvGrpSpPr>
            <p:cNvPr id="7" name="组合 15"/>
            <p:cNvGrpSpPr/>
            <p:nvPr/>
          </p:nvGrpSpPr>
          <p:grpSpPr bwMode="auto">
            <a:xfrm>
              <a:off x="322118" y="1885122"/>
              <a:ext cx="838200" cy="2840038"/>
              <a:chOff x="4686300" y="870856"/>
              <a:chExt cx="942940" cy="2788730"/>
            </a:xfrm>
          </p:grpSpPr>
          <p:sp>
            <p:nvSpPr>
              <p:cNvPr id="8" name="圆角矩形 7"/>
              <p:cNvSpPr/>
              <p:nvPr/>
            </p:nvSpPr>
            <p:spPr>
              <a:xfrm>
                <a:off x="4686300" y="870856"/>
                <a:ext cx="891150" cy="2788730"/>
              </a:xfrm>
              <a:prstGeom prst="roundRect">
                <a:avLst/>
              </a:prstGeom>
              <a:noFill/>
              <a:ln>
                <a:solidFill>
                  <a:schemeClr val="bg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4280" name="文本框 17"/>
              <p:cNvSpPr txBox="1">
                <a:spLocks noChangeArrowheads="1"/>
              </p:cNvSpPr>
              <p:nvPr/>
            </p:nvSpPr>
            <p:spPr bwMode="auto">
              <a:xfrm>
                <a:off x="4737700" y="938442"/>
                <a:ext cx="891540" cy="2508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4000" dirty="0">
                    <a:solidFill>
                      <a:srgbClr val="FF0000"/>
                    </a:solidFill>
                    <a:latin typeface="微软雅黑" panose="020B0503020204020204" charset="-122"/>
                    <a:ea typeface="微软雅黑" panose="020B0503020204020204" charset="-122"/>
                    <a:sym typeface="Calibri" panose="020F0502020204030204" pitchFamily="34" charset="0"/>
                  </a:rPr>
                  <a:t>题录导出</a:t>
                </a:r>
                <a:endParaRPr lang="zh-CN" altLang="en-US" sz="4000" dirty="0">
                  <a:solidFill>
                    <a:srgbClr val="FF0000"/>
                  </a:solidFill>
                  <a:latin typeface="微软雅黑" panose="020B0503020204020204" charset="-122"/>
                  <a:ea typeface="微软雅黑" panose="020B0503020204020204" charset="-122"/>
                  <a:sym typeface="Calibri" panose="020F0502020204030204" pitchFamily="34" charset="0"/>
                </a:endParaRPr>
              </a:p>
            </p:txBody>
          </p:sp>
        </p:grpSp>
        <p:sp>
          <p:nvSpPr>
            <p:cNvPr id="13" name="圆角矩形 12"/>
            <p:cNvSpPr/>
            <p:nvPr/>
          </p:nvSpPr>
          <p:spPr bwMode="auto">
            <a:xfrm>
              <a:off x="319105" y="783128"/>
              <a:ext cx="793753" cy="5303837"/>
            </a:xfrm>
            <a:prstGeom prst="roundRect">
              <a:avLst/>
            </a:prstGeom>
            <a:noFill/>
            <a:ln w="285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sp>
        <p:nvSpPr>
          <p:cNvPr id="15" name="Rectangle 3"/>
          <p:cNvSpPr>
            <a:spLocks noChangeArrowheads="1"/>
          </p:cNvSpPr>
          <p:nvPr/>
        </p:nvSpPr>
        <p:spPr bwMode="auto">
          <a:xfrm>
            <a:off x="1496469" y="849576"/>
            <a:ext cx="10105319" cy="5226520"/>
          </a:xfrm>
          <a:prstGeom prst="rect">
            <a:avLst/>
          </a:prstGeom>
          <a:solidFill>
            <a:srgbClr val="DEDED9">
              <a:alpha val="74117"/>
            </a:srgbClr>
          </a:solidFill>
          <a:ln w="9525">
            <a:solidFill>
              <a:schemeClr val="tx1"/>
            </a:solidFill>
            <a:miter lim="800000"/>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endParaRPr lang="zh-CN" altLang="en-US" sz="1800">
              <a:latin typeface="Arial" panose="020B0604020202020204" pitchFamily="34" charset="0"/>
              <a:cs typeface="Arial" panose="020B0604020202020204" pitchFamily="34" charset="0"/>
            </a:endParaRPr>
          </a:p>
        </p:txBody>
      </p:sp>
      <p:pic>
        <p:nvPicPr>
          <p:cNvPr id="16"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5793" y="1356392"/>
            <a:ext cx="5866307" cy="3982333"/>
          </a:xfrm>
          <a:prstGeom prst="rect">
            <a:avLst/>
          </a:prstGeom>
        </p:spPr>
      </p:pic>
      <p:sp>
        <p:nvSpPr>
          <p:cNvPr id="17" name="圆角矩形 11"/>
          <p:cNvSpPr>
            <a:spLocks noChangeArrowheads="1"/>
          </p:cNvSpPr>
          <p:nvPr/>
        </p:nvSpPr>
        <p:spPr bwMode="auto">
          <a:xfrm>
            <a:off x="3165118" y="1697384"/>
            <a:ext cx="4573594" cy="372047"/>
          </a:xfrm>
          <a:prstGeom prst="roundRect">
            <a:avLst>
              <a:gd name="adj" fmla="val 0"/>
            </a:avLst>
          </a:prstGeom>
          <a:noFill/>
          <a:ln w="28575">
            <a:solidFill>
              <a:srgbClr val="FF0000"/>
            </a:solidFill>
            <a:rou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Arial" panose="020B0604020202020204" pitchFamily="34" charset="0"/>
            </a:endParaRPr>
          </a:p>
        </p:txBody>
      </p:sp>
      <p:sp>
        <p:nvSpPr>
          <p:cNvPr id="18" name="圆角矩形 7"/>
          <p:cNvSpPr>
            <a:spLocks noChangeArrowheads="1"/>
          </p:cNvSpPr>
          <p:nvPr/>
        </p:nvSpPr>
        <p:spPr bwMode="auto">
          <a:xfrm>
            <a:off x="7738712" y="1356392"/>
            <a:ext cx="1131003" cy="2171700"/>
          </a:xfrm>
          <a:prstGeom prst="roundRect">
            <a:avLst>
              <a:gd name="adj" fmla="val 9657"/>
            </a:avLst>
          </a:prstGeom>
          <a:noFill/>
          <a:ln w="28575">
            <a:solidFill>
              <a:srgbClr val="FF0000"/>
            </a:solidFill>
            <a:rou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22" presetClass="entr" presetSubtype="1" fill="hold" grpId="0" nodeType="afterEffect">
                                  <p:stCondLst>
                                    <p:cond delay="250"/>
                                  </p:stCondLst>
                                  <p:childTnLst>
                                    <p:set>
                                      <p:cBhvr>
                                        <p:cTn id="23" dur="1" fill="hold">
                                          <p:stCondLst>
                                            <p:cond delay="0"/>
                                          </p:stCondLst>
                                        </p:cTn>
                                        <p:tgtEl>
                                          <p:spTgt spid="15"/>
                                        </p:tgtEl>
                                        <p:attrNameLst>
                                          <p:attrName>style.visibility</p:attrName>
                                        </p:attrNameLst>
                                      </p:cBhvr>
                                      <p:to>
                                        <p:strVal val="visible"/>
                                      </p:to>
                                    </p:set>
                                    <p:animEffect transition="in" filter="wipe(up)">
                                      <p:cBhvr>
                                        <p:cTn id="24" dur="500"/>
                                        <p:tgtEl>
                                          <p:spTgt spid="15"/>
                                        </p:tgtEl>
                                      </p:cBhvr>
                                    </p:animEffect>
                                  </p:childTnLst>
                                </p:cTn>
                              </p:par>
                            </p:childTnLst>
                          </p:cTn>
                        </p:par>
                        <p:par>
                          <p:cTn id="25" fill="hold">
                            <p:stCondLst>
                              <p:cond delay="2250"/>
                            </p:stCondLst>
                            <p:childTnLst>
                              <p:par>
                                <p:cTn id="26" presetID="10" presetClass="entr" presetSubtype="0" fill="hold" nodeType="afterEffect">
                                  <p:stCondLst>
                                    <p:cond delay="25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par>
                          <p:cTn id="39" fill="hold">
                            <p:stCondLst>
                              <p:cond delay="500"/>
                            </p:stCondLst>
                            <p:childTnLst>
                              <p:par>
                                <p:cTn id="40" presetID="42" presetClass="entr" presetSubtype="0" fill="hold" nodeType="after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0" grpId="0" animBg="1"/>
      <p:bldP spid="15" grpId="0" animBg="1"/>
      <p:bldP spid="17" grpId="0" bldLvl="0" animBg="1" autoUpdateAnimBg="0"/>
      <p:bldP spid="18" grpId="0" bldLvl="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1995054" y="1609889"/>
            <a:ext cx="9887259" cy="4838949"/>
          </a:xfrm>
          <a:prstGeom prst="rect">
            <a:avLst/>
          </a:prstGeom>
        </p:spPr>
      </p:pic>
      <p:grpSp>
        <p:nvGrpSpPr>
          <p:cNvPr id="3" name="组合 2"/>
          <p:cNvGrpSpPr/>
          <p:nvPr/>
        </p:nvGrpSpPr>
        <p:grpSpPr>
          <a:xfrm>
            <a:off x="319105" y="783128"/>
            <a:ext cx="841213" cy="5303837"/>
            <a:chOff x="319105" y="783128"/>
            <a:chExt cx="841213" cy="5303837"/>
          </a:xfrm>
        </p:grpSpPr>
        <p:grpSp>
          <p:nvGrpSpPr>
            <p:cNvPr id="4" name="组合 15"/>
            <p:cNvGrpSpPr/>
            <p:nvPr/>
          </p:nvGrpSpPr>
          <p:grpSpPr bwMode="auto">
            <a:xfrm>
              <a:off x="322118" y="1885122"/>
              <a:ext cx="838200" cy="2840037"/>
              <a:chOff x="4686300" y="870856"/>
              <a:chExt cx="942940" cy="2788730"/>
            </a:xfrm>
          </p:grpSpPr>
          <p:sp>
            <p:nvSpPr>
              <p:cNvPr id="6" name="圆角矩形 5"/>
              <p:cNvSpPr/>
              <p:nvPr/>
            </p:nvSpPr>
            <p:spPr>
              <a:xfrm>
                <a:off x="4686300" y="870856"/>
                <a:ext cx="891150" cy="2788730"/>
              </a:xfrm>
              <a:prstGeom prst="roundRect">
                <a:avLst/>
              </a:prstGeom>
              <a:noFill/>
              <a:ln>
                <a:solidFill>
                  <a:schemeClr val="bg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7" name="文本框 17"/>
              <p:cNvSpPr txBox="1">
                <a:spLocks noChangeArrowheads="1"/>
              </p:cNvSpPr>
              <p:nvPr/>
            </p:nvSpPr>
            <p:spPr bwMode="auto">
              <a:xfrm>
                <a:off x="4737700" y="938442"/>
                <a:ext cx="891540" cy="2508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Tx/>
                  <a:buNone/>
                </a:pPr>
                <a:r>
                  <a:rPr lang="zh-CN" altLang="en-US" sz="4000" dirty="0">
                    <a:solidFill>
                      <a:srgbClr val="FF0000"/>
                    </a:solidFill>
                    <a:latin typeface="微软雅黑" panose="020B0503020204020204" charset="-122"/>
                    <a:ea typeface="微软雅黑" panose="020B0503020204020204" charset="-122"/>
                    <a:sym typeface="Calibri" panose="020F0502020204030204" pitchFamily="34" charset="0"/>
                  </a:rPr>
                  <a:t>双</a:t>
                </a:r>
                <a:r>
                  <a:rPr lang="zh-CN" altLang="en-US" sz="4000" dirty="0" smtClean="0">
                    <a:solidFill>
                      <a:srgbClr val="FF0000"/>
                    </a:solidFill>
                    <a:latin typeface="微软雅黑" panose="020B0503020204020204" charset="-122"/>
                    <a:ea typeface="微软雅黑" panose="020B0503020204020204" charset="-122"/>
                    <a:sym typeface="Calibri" panose="020F0502020204030204" pitchFamily="34" charset="0"/>
                  </a:rPr>
                  <a:t>语阅读</a:t>
                </a:r>
                <a:endParaRPr lang="zh-CN" altLang="en-US" sz="4000" dirty="0">
                  <a:solidFill>
                    <a:srgbClr val="FF0000"/>
                  </a:solidFill>
                  <a:latin typeface="微软雅黑" panose="020B0503020204020204" charset="-122"/>
                  <a:ea typeface="微软雅黑" panose="020B0503020204020204" charset="-122"/>
                  <a:sym typeface="Calibri" panose="020F0502020204030204" pitchFamily="34" charset="0"/>
                </a:endParaRPr>
              </a:p>
            </p:txBody>
          </p:sp>
        </p:grpSp>
        <p:sp>
          <p:nvSpPr>
            <p:cNvPr id="5" name="圆角矩形 4"/>
            <p:cNvSpPr/>
            <p:nvPr/>
          </p:nvSpPr>
          <p:spPr bwMode="auto">
            <a:xfrm>
              <a:off x="319105" y="783128"/>
              <a:ext cx="793753" cy="5303837"/>
            </a:xfrm>
            <a:prstGeom prst="roundRect">
              <a:avLst/>
            </a:prstGeom>
            <a:noFill/>
            <a:ln w="285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pic>
        <p:nvPicPr>
          <p:cNvPr id="8" name="图片 7"/>
          <p:cNvPicPr>
            <a:picLocks noChangeAspect="1"/>
          </p:cNvPicPr>
          <p:nvPr/>
        </p:nvPicPr>
        <p:blipFill>
          <a:blip r:embed="rId2"/>
          <a:stretch>
            <a:fillRect/>
          </a:stretch>
        </p:blipFill>
        <p:spPr>
          <a:xfrm>
            <a:off x="1995054" y="158581"/>
            <a:ext cx="9887259" cy="850944"/>
          </a:xfrm>
          <a:prstGeom prst="rect">
            <a:avLst/>
          </a:prstGeom>
        </p:spPr>
      </p:pic>
      <p:sp>
        <p:nvSpPr>
          <p:cNvPr id="9" name="圆角矩形 7"/>
          <p:cNvSpPr>
            <a:spLocks noChangeArrowheads="1"/>
          </p:cNvSpPr>
          <p:nvPr/>
        </p:nvSpPr>
        <p:spPr bwMode="auto">
          <a:xfrm>
            <a:off x="9485745" y="158581"/>
            <a:ext cx="480292" cy="183164"/>
          </a:xfrm>
          <a:prstGeom prst="roundRect">
            <a:avLst>
              <a:gd name="adj" fmla="val 9657"/>
            </a:avLst>
          </a:prstGeom>
          <a:noFill/>
          <a:ln w="28575">
            <a:solidFill>
              <a:srgbClr val="FF0000"/>
            </a:solidFill>
            <a:rou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Arial" panose="020B0604020202020204" pitchFamily="34" charset="0"/>
            </a:endParaRPr>
          </a:p>
        </p:txBody>
      </p:sp>
      <p:cxnSp>
        <p:nvCxnSpPr>
          <p:cNvPr id="10" name="曲线连接符 9"/>
          <p:cNvCxnSpPr/>
          <p:nvPr/>
        </p:nvCxnSpPr>
        <p:spPr>
          <a:xfrm rot="5400000">
            <a:off x="8790868" y="481160"/>
            <a:ext cx="1074437" cy="795608"/>
          </a:xfrm>
          <a:prstGeom prst="curved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图片 10"/>
          <p:cNvPicPr>
            <a:picLocks noChangeAspect="1"/>
          </p:cNvPicPr>
          <p:nvPr/>
        </p:nvPicPr>
        <p:blipFill>
          <a:blip r:embed="rId3"/>
          <a:stretch>
            <a:fillRect/>
          </a:stretch>
        </p:blipFill>
        <p:spPr>
          <a:xfrm>
            <a:off x="235977" y="564719"/>
            <a:ext cx="11786206" cy="591720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par>
                          <p:cTn id="15" fill="hold">
                            <p:stCondLst>
                              <p:cond delay="500"/>
                            </p:stCondLst>
                            <p:childTnLst>
                              <p:par>
                                <p:cTn id="16" presetID="22" presetClass="entr" presetSubtype="1"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childTnLst>
                          </p:cTn>
                        </p:par>
                        <p:par>
                          <p:cTn id="19" fill="hold">
                            <p:stCondLst>
                              <p:cond delay="1000"/>
                            </p:stCondLst>
                            <p:childTnLst>
                              <p:par>
                                <p:cTn id="20" presetID="47" presetClass="entr" presetSubtype="0"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等腰三角形 21"/>
          <p:cNvSpPr/>
          <p:nvPr/>
        </p:nvSpPr>
        <p:spPr>
          <a:xfrm rot="19016716">
            <a:off x="-852899" y="3929233"/>
            <a:ext cx="1998880" cy="1195100"/>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 name="connsiteX0-73" fmla="*/ 302414 w 2287273"/>
              <a:gd name="connsiteY0-74" fmla="*/ 4366376 h 4366376"/>
              <a:gd name="connsiteX1-75" fmla="*/ 0 w 2287273"/>
              <a:gd name="connsiteY1-76" fmla="*/ 2964927 h 4366376"/>
              <a:gd name="connsiteX2-77" fmla="*/ 2287273 w 2287273"/>
              <a:gd name="connsiteY2-78" fmla="*/ 1 h 4366376"/>
              <a:gd name="connsiteX3-79" fmla="*/ 302414 w 2287273"/>
              <a:gd name="connsiteY3-80" fmla="*/ 4366376 h 4366376"/>
              <a:gd name="connsiteX0-81" fmla="*/ 0 w 1984859"/>
              <a:gd name="connsiteY0-82" fmla="*/ 5515943 h 5515943"/>
              <a:gd name="connsiteX1-83" fmla="*/ 728870 w 1984859"/>
              <a:gd name="connsiteY1-84" fmla="*/ -1 h 5515943"/>
              <a:gd name="connsiteX2-85" fmla="*/ 1984859 w 1984859"/>
              <a:gd name="connsiteY2-86" fmla="*/ 1149568 h 5515943"/>
              <a:gd name="connsiteX3-87" fmla="*/ 0 w 1984859"/>
              <a:gd name="connsiteY3-88" fmla="*/ 5515943 h 5515943"/>
              <a:gd name="connsiteX0-89" fmla="*/ 0 w 2743975"/>
              <a:gd name="connsiteY0-90" fmla="*/ 2971745 h 2971744"/>
              <a:gd name="connsiteX1-91" fmla="*/ 1487986 w 2743975"/>
              <a:gd name="connsiteY1-92" fmla="*/ -1 h 2971744"/>
              <a:gd name="connsiteX2-93" fmla="*/ 2743975 w 2743975"/>
              <a:gd name="connsiteY2-94" fmla="*/ 1149568 h 2971744"/>
              <a:gd name="connsiteX3-95" fmla="*/ 0 w 2743975"/>
              <a:gd name="connsiteY3-96" fmla="*/ 2971745 h 2971744"/>
              <a:gd name="connsiteX0-97" fmla="*/ 0 w 2761811"/>
              <a:gd name="connsiteY0-98" fmla="*/ 1441450 h 1441449"/>
              <a:gd name="connsiteX1-99" fmla="*/ 1505822 w 2761811"/>
              <a:gd name="connsiteY1-100" fmla="*/ -1 h 1441449"/>
              <a:gd name="connsiteX2-101" fmla="*/ 2761811 w 2761811"/>
              <a:gd name="connsiteY2-102" fmla="*/ 1149568 h 1441449"/>
              <a:gd name="connsiteX3-103" fmla="*/ 0 w 2761811"/>
              <a:gd name="connsiteY3-104" fmla="*/ 1441450 h 1441449"/>
              <a:gd name="connsiteX0-105" fmla="*/ 0 w 2970564"/>
              <a:gd name="connsiteY0-106" fmla="*/ 3027997 h 3027997"/>
              <a:gd name="connsiteX1-107" fmla="*/ 1714575 w 2970564"/>
              <a:gd name="connsiteY1-108" fmla="*/ -1 h 3027997"/>
              <a:gd name="connsiteX2-109" fmla="*/ 2970564 w 2970564"/>
              <a:gd name="connsiteY2-110" fmla="*/ 1149568 h 3027997"/>
              <a:gd name="connsiteX3-111" fmla="*/ 0 w 2970564"/>
              <a:gd name="connsiteY3-112" fmla="*/ 3027997 h 3027997"/>
            </a:gdLst>
            <a:ahLst/>
            <a:cxnLst>
              <a:cxn ang="0">
                <a:pos x="connsiteX0-1" y="connsiteY0-2"/>
              </a:cxn>
              <a:cxn ang="0">
                <a:pos x="connsiteX1-3" y="connsiteY1-4"/>
              </a:cxn>
              <a:cxn ang="0">
                <a:pos x="connsiteX2-5" y="connsiteY2-6"/>
              </a:cxn>
              <a:cxn ang="0">
                <a:pos x="connsiteX3-7" y="connsiteY3-8"/>
              </a:cxn>
            </a:cxnLst>
            <a:rect l="l" t="t" r="r" b="b"/>
            <a:pathLst>
              <a:path w="2970564" h="3027997">
                <a:moveTo>
                  <a:pt x="0" y="3027997"/>
                </a:moveTo>
                <a:lnTo>
                  <a:pt x="1714575" y="-1"/>
                </a:lnTo>
                <a:lnTo>
                  <a:pt x="2970564" y="1149568"/>
                </a:lnTo>
                <a:lnTo>
                  <a:pt x="0" y="3027997"/>
                </a:lnTo>
                <a:close/>
              </a:path>
            </a:pathLst>
          </a:custGeom>
          <a:gradFill>
            <a:gsLst>
              <a:gs pos="17000">
                <a:srgbClr val="FFFFFF">
                  <a:alpha val="0"/>
                </a:srgbClr>
              </a:gs>
              <a:gs pos="82000">
                <a:srgbClr val="92BFB5">
                  <a:alpha val="22000"/>
                </a:srgbClr>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等腰三角形 21"/>
          <p:cNvSpPr/>
          <p:nvPr/>
        </p:nvSpPr>
        <p:spPr>
          <a:xfrm rot="19016716">
            <a:off x="-311224" y="3993267"/>
            <a:ext cx="2436405" cy="2076611"/>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 name="connsiteX0-73" fmla="*/ 302414 w 2287273"/>
              <a:gd name="connsiteY0-74" fmla="*/ 4366376 h 4366376"/>
              <a:gd name="connsiteX1-75" fmla="*/ 0 w 2287273"/>
              <a:gd name="connsiteY1-76" fmla="*/ 2964927 h 4366376"/>
              <a:gd name="connsiteX2-77" fmla="*/ 2287273 w 2287273"/>
              <a:gd name="connsiteY2-78" fmla="*/ 1 h 4366376"/>
              <a:gd name="connsiteX3-79" fmla="*/ 302414 w 2287273"/>
              <a:gd name="connsiteY3-80" fmla="*/ 4366376 h 4366376"/>
              <a:gd name="connsiteX0-81" fmla="*/ 0 w 1984859"/>
              <a:gd name="connsiteY0-82" fmla="*/ 5515943 h 5515943"/>
              <a:gd name="connsiteX1-83" fmla="*/ 728870 w 1984859"/>
              <a:gd name="connsiteY1-84" fmla="*/ -1 h 5515943"/>
              <a:gd name="connsiteX2-85" fmla="*/ 1984859 w 1984859"/>
              <a:gd name="connsiteY2-86" fmla="*/ 1149568 h 5515943"/>
              <a:gd name="connsiteX3-87" fmla="*/ 0 w 1984859"/>
              <a:gd name="connsiteY3-88" fmla="*/ 5515943 h 5515943"/>
              <a:gd name="connsiteX0-89" fmla="*/ 0 w 2743975"/>
              <a:gd name="connsiteY0-90" fmla="*/ 2971745 h 2971744"/>
              <a:gd name="connsiteX1-91" fmla="*/ 1487986 w 2743975"/>
              <a:gd name="connsiteY1-92" fmla="*/ -1 h 2971744"/>
              <a:gd name="connsiteX2-93" fmla="*/ 2743975 w 2743975"/>
              <a:gd name="connsiteY2-94" fmla="*/ 1149568 h 2971744"/>
              <a:gd name="connsiteX3-95" fmla="*/ 0 w 2743975"/>
              <a:gd name="connsiteY3-96" fmla="*/ 2971745 h 2971744"/>
              <a:gd name="connsiteX0-97" fmla="*/ 0 w 2761811"/>
              <a:gd name="connsiteY0-98" fmla="*/ 1441450 h 1441449"/>
              <a:gd name="connsiteX1-99" fmla="*/ 1505822 w 2761811"/>
              <a:gd name="connsiteY1-100" fmla="*/ -1 h 1441449"/>
              <a:gd name="connsiteX2-101" fmla="*/ 2761811 w 2761811"/>
              <a:gd name="connsiteY2-102" fmla="*/ 1149568 h 1441449"/>
              <a:gd name="connsiteX3-103" fmla="*/ 0 w 2761811"/>
              <a:gd name="connsiteY3-104" fmla="*/ 1441450 h 1441449"/>
              <a:gd name="connsiteX0-105" fmla="*/ 0 w 2970564"/>
              <a:gd name="connsiteY0-106" fmla="*/ 3027997 h 3027997"/>
              <a:gd name="connsiteX1-107" fmla="*/ 1714575 w 2970564"/>
              <a:gd name="connsiteY1-108" fmla="*/ -1 h 3027997"/>
              <a:gd name="connsiteX2-109" fmla="*/ 2970564 w 2970564"/>
              <a:gd name="connsiteY2-110" fmla="*/ 1149568 h 3027997"/>
              <a:gd name="connsiteX3-111" fmla="*/ 0 w 2970564"/>
              <a:gd name="connsiteY3-112" fmla="*/ 3027997 h 3027997"/>
              <a:gd name="connsiteX0-113" fmla="*/ 0 w 2356699"/>
              <a:gd name="connsiteY0-114" fmla="*/ 3027997 h 5261461"/>
              <a:gd name="connsiteX1-115" fmla="*/ 1714575 w 2356699"/>
              <a:gd name="connsiteY1-116" fmla="*/ -1 h 5261461"/>
              <a:gd name="connsiteX2-117" fmla="*/ 2356699 w 2356699"/>
              <a:gd name="connsiteY2-118" fmla="*/ 5261462 h 5261461"/>
              <a:gd name="connsiteX3-119" fmla="*/ 0 w 2356699"/>
              <a:gd name="connsiteY3-120" fmla="*/ 3027997 h 5261461"/>
              <a:gd name="connsiteX0-121" fmla="*/ 0 w 3620776"/>
              <a:gd name="connsiteY0-122" fmla="*/ 1807117 h 5261461"/>
              <a:gd name="connsiteX1-123" fmla="*/ 2978652 w 3620776"/>
              <a:gd name="connsiteY1-124" fmla="*/ -1 h 5261461"/>
              <a:gd name="connsiteX2-125" fmla="*/ 3620776 w 3620776"/>
              <a:gd name="connsiteY2-126" fmla="*/ 5261462 h 5261461"/>
              <a:gd name="connsiteX3-127" fmla="*/ 0 w 3620776"/>
              <a:gd name="connsiteY3-128" fmla="*/ 1807117 h 5261461"/>
            </a:gdLst>
            <a:ahLst/>
            <a:cxnLst>
              <a:cxn ang="0">
                <a:pos x="connsiteX0-1" y="connsiteY0-2"/>
              </a:cxn>
              <a:cxn ang="0">
                <a:pos x="connsiteX1-3" y="connsiteY1-4"/>
              </a:cxn>
              <a:cxn ang="0">
                <a:pos x="connsiteX2-5" y="connsiteY2-6"/>
              </a:cxn>
              <a:cxn ang="0">
                <a:pos x="connsiteX3-7" y="connsiteY3-8"/>
              </a:cxn>
            </a:cxnLst>
            <a:rect l="l" t="t" r="r" b="b"/>
            <a:pathLst>
              <a:path w="3620776" h="5261461">
                <a:moveTo>
                  <a:pt x="0" y="1807117"/>
                </a:moveTo>
                <a:lnTo>
                  <a:pt x="2978652" y="-1"/>
                </a:lnTo>
                <a:lnTo>
                  <a:pt x="3620776" y="5261462"/>
                </a:lnTo>
                <a:lnTo>
                  <a:pt x="0" y="1807117"/>
                </a:lnTo>
                <a:close/>
              </a:path>
            </a:pathLst>
          </a:custGeom>
          <a:gradFill>
            <a:gsLst>
              <a:gs pos="67000">
                <a:srgbClr val="FFFFFF">
                  <a:alpha val="0"/>
                </a:srgbClr>
              </a:gs>
              <a:gs pos="29000">
                <a:srgbClr val="E1EAEF"/>
              </a:gs>
            </a:gsLst>
            <a:lin ang="7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等腰三角形 23"/>
          <p:cNvSpPr/>
          <p:nvPr/>
        </p:nvSpPr>
        <p:spPr>
          <a:xfrm flipV="1">
            <a:off x="9918359" y="-2"/>
            <a:ext cx="2273641" cy="2225843"/>
          </a:xfrm>
          <a:prstGeom prst="triangle">
            <a:avLst>
              <a:gd name="adj" fmla="val 100000"/>
            </a:avLst>
          </a:prstGeom>
          <a:gradFill>
            <a:gsLst>
              <a:gs pos="75000">
                <a:srgbClr val="5CACCF"/>
              </a:gs>
              <a:gs pos="31000">
                <a:srgbClr val="B6D3B7"/>
              </a:gs>
            </a:gsLst>
            <a:lin ang="30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等腰三角形 21"/>
          <p:cNvSpPr/>
          <p:nvPr/>
        </p:nvSpPr>
        <p:spPr>
          <a:xfrm>
            <a:off x="7899257" y="581046"/>
            <a:ext cx="1175168" cy="1442358"/>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546397 w 1546397"/>
              <a:gd name="connsiteY0-130" fmla="*/ 3258438 h 3258438"/>
              <a:gd name="connsiteX1-131" fmla="*/ 0 w 1546397"/>
              <a:gd name="connsiteY1-132" fmla="*/ 1532868 h 3258438"/>
              <a:gd name="connsiteX2-133" fmla="*/ 104074 w 1546397"/>
              <a:gd name="connsiteY2-134" fmla="*/ 0 h 3258438"/>
              <a:gd name="connsiteX3-135" fmla="*/ 1546397 w 1546397"/>
              <a:gd name="connsiteY3-136" fmla="*/ 3258438 h 3258438"/>
              <a:gd name="connsiteX0-137" fmla="*/ 1305765 w 1305765"/>
              <a:gd name="connsiteY0-138" fmla="*/ 1670270 h 1670270"/>
              <a:gd name="connsiteX1-139" fmla="*/ 0 w 1305765"/>
              <a:gd name="connsiteY1-140" fmla="*/ 1532868 h 1670270"/>
              <a:gd name="connsiteX2-141" fmla="*/ 104074 w 1305765"/>
              <a:gd name="connsiteY2-142" fmla="*/ 0 h 1670270"/>
              <a:gd name="connsiteX3-143" fmla="*/ 1305765 w 1305765"/>
              <a:gd name="connsiteY3-144" fmla="*/ 1670270 h 1670270"/>
              <a:gd name="connsiteX0-145" fmla="*/ 307144 w 307144"/>
              <a:gd name="connsiteY0-146" fmla="*/ 1249165 h 1532868"/>
              <a:gd name="connsiteX1-147" fmla="*/ 0 w 307144"/>
              <a:gd name="connsiteY1-148" fmla="*/ 1532868 h 1532868"/>
              <a:gd name="connsiteX2-149" fmla="*/ 104074 w 307144"/>
              <a:gd name="connsiteY2-150" fmla="*/ 0 h 1532868"/>
              <a:gd name="connsiteX3-151" fmla="*/ 307144 w 307144"/>
              <a:gd name="connsiteY3-152" fmla="*/ 1249165 h 1532868"/>
              <a:gd name="connsiteX0-153" fmla="*/ 728249 w 728249"/>
              <a:gd name="connsiteY0-154" fmla="*/ 1513860 h 1532868"/>
              <a:gd name="connsiteX1-155" fmla="*/ 0 w 728249"/>
              <a:gd name="connsiteY1-156" fmla="*/ 1532868 h 1532868"/>
              <a:gd name="connsiteX2-157" fmla="*/ 104074 w 728249"/>
              <a:gd name="connsiteY2-158" fmla="*/ 0 h 1532868"/>
              <a:gd name="connsiteX3-159" fmla="*/ 728249 w 728249"/>
              <a:gd name="connsiteY3-160" fmla="*/ 1513860 h 1532868"/>
              <a:gd name="connsiteX0-161" fmla="*/ 1273881 w 1273881"/>
              <a:gd name="connsiteY0-162" fmla="*/ 1574018 h 1593026"/>
              <a:gd name="connsiteX1-163" fmla="*/ 545632 w 1273881"/>
              <a:gd name="connsiteY1-164" fmla="*/ 1593026 h 1593026"/>
              <a:gd name="connsiteX2-165" fmla="*/ 0 w 1273881"/>
              <a:gd name="connsiteY2-166" fmla="*/ 0 h 1593026"/>
              <a:gd name="connsiteX3-167" fmla="*/ 1273881 w 1273881"/>
              <a:gd name="connsiteY3-168" fmla="*/ 1574018 h 1593026"/>
              <a:gd name="connsiteX0-169" fmla="*/ 1175168 w 1175168"/>
              <a:gd name="connsiteY0-170" fmla="*/ 1423350 h 1442358"/>
              <a:gd name="connsiteX1-171" fmla="*/ 446919 w 1175168"/>
              <a:gd name="connsiteY1-172" fmla="*/ 1442358 h 1442358"/>
              <a:gd name="connsiteX2-173" fmla="*/ 0 w 1175168"/>
              <a:gd name="connsiteY2-174" fmla="*/ 0 h 1442358"/>
              <a:gd name="connsiteX3-175" fmla="*/ 1175168 w 1175168"/>
              <a:gd name="connsiteY3-176" fmla="*/ 1423350 h 1442358"/>
            </a:gdLst>
            <a:ahLst/>
            <a:cxnLst>
              <a:cxn ang="0">
                <a:pos x="connsiteX0-1" y="connsiteY0-2"/>
              </a:cxn>
              <a:cxn ang="0">
                <a:pos x="connsiteX1-3" y="connsiteY1-4"/>
              </a:cxn>
              <a:cxn ang="0">
                <a:pos x="connsiteX2-5" y="connsiteY2-6"/>
              </a:cxn>
              <a:cxn ang="0">
                <a:pos x="connsiteX3-7" y="connsiteY3-8"/>
              </a:cxn>
            </a:cxnLst>
            <a:rect l="l" t="t" r="r" b="b"/>
            <a:pathLst>
              <a:path w="1175168" h="1442358">
                <a:moveTo>
                  <a:pt x="1175168" y="1423350"/>
                </a:moveTo>
                <a:lnTo>
                  <a:pt x="446919" y="1442358"/>
                </a:lnTo>
                <a:lnTo>
                  <a:pt x="0" y="0"/>
                </a:lnTo>
                <a:lnTo>
                  <a:pt x="1175168" y="1423350"/>
                </a:lnTo>
                <a:close/>
              </a:path>
            </a:pathLst>
          </a:custGeom>
          <a:gradFill>
            <a:gsLst>
              <a:gs pos="62000">
                <a:srgbClr val="52A4AE"/>
              </a:gs>
              <a:gs pos="35000">
                <a:srgbClr val="92BFB5"/>
              </a:gs>
            </a:gsLst>
            <a:lin ang="192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等腰三角形 21"/>
          <p:cNvSpPr/>
          <p:nvPr/>
        </p:nvSpPr>
        <p:spPr>
          <a:xfrm>
            <a:off x="7881294" y="664439"/>
            <a:ext cx="571839" cy="137645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546397 w 1546397"/>
              <a:gd name="connsiteY0-130" fmla="*/ 3258438 h 3258438"/>
              <a:gd name="connsiteX1-131" fmla="*/ 0 w 1546397"/>
              <a:gd name="connsiteY1-132" fmla="*/ 1532868 h 3258438"/>
              <a:gd name="connsiteX2-133" fmla="*/ 104074 w 1546397"/>
              <a:gd name="connsiteY2-134" fmla="*/ 0 h 3258438"/>
              <a:gd name="connsiteX3-135" fmla="*/ 1546397 w 1546397"/>
              <a:gd name="connsiteY3-136" fmla="*/ 3258438 h 3258438"/>
              <a:gd name="connsiteX0-137" fmla="*/ 1305765 w 1305765"/>
              <a:gd name="connsiteY0-138" fmla="*/ 1670270 h 1670270"/>
              <a:gd name="connsiteX1-139" fmla="*/ 0 w 1305765"/>
              <a:gd name="connsiteY1-140" fmla="*/ 1532868 h 1670270"/>
              <a:gd name="connsiteX2-141" fmla="*/ 104074 w 1305765"/>
              <a:gd name="connsiteY2-142" fmla="*/ 0 h 1670270"/>
              <a:gd name="connsiteX3-143" fmla="*/ 1305765 w 1305765"/>
              <a:gd name="connsiteY3-144" fmla="*/ 1670270 h 1670270"/>
              <a:gd name="connsiteX0-145" fmla="*/ 307144 w 307144"/>
              <a:gd name="connsiteY0-146" fmla="*/ 1249165 h 1532868"/>
              <a:gd name="connsiteX1-147" fmla="*/ 0 w 307144"/>
              <a:gd name="connsiteY1-148" fmla="*/ 1532868 h 1532868"/>
              <a:gd name="connsiteX2-149" fmla="*/ 104074 w 307144"/>
              <a:gd name="connsiteY2-150" fmla="*/ 0 h 1532868"/>
              <a:gd name="connsiteX3-151" fmla="*/ 307144 w 307144"/>
              <a:gd name="connsiteY3-152" fmla="*/ 1249165 h 1532868"/>
              <a:gd name="connsiteX0-153" fmla="*/ 728249 w 728249"/>
              <a:gd name="connsiteY0-154" fmla="*/ 1513860 h 1532868"/>
              <a:gd name="connsiteX1-155" fmla="*/ 0 w 728249"/>
              <a:gd name="connsiteY1-156" fmla="*/ 1532868 h 1532868"/>
              <a:gd name="connsiteX2-157" fmla="*/ 104074 w 728249"/>
              <a:gd name="connsiteY2-158" fmla="*/ 0 h 1532868"/>
              <a:gd name="connsiteX3-159" fmla="*/ 728249 w 728249"/>
              <a:gd name="connsiteY3-160" fmla="*/ 1513860 h 1532868"/>
              <a:gd name="connsiteX0-161" fmla="*/ 1273881 w 1273881"/>
              <a:gd name="connsiteY0-162" fmla="*/ 1574018 h 1593026"/>
              <a:gd name="connsiteX1-163" fmla="*/ 545632 w 1273881"/>
              <a:gd name="connsiteY1-164" fmla="*/ 1593026 h 1593026"/>
              <a:gd name="connsiteX2-165" fmla="*/ 0 w 1273881"/>
              <a:gd name="connsiteY2-166" fmla="*/ 0 h 1593026"/>
              <a:gd name="connsiteX3-167" fmla="*/ 1273881 w 1273881"/>
              <a:gd name="connsiteY3-168" fmla="*/ 1574018 h 1593026"/>
              <a:gd name="connsiteX0-169" fmla="*/ 728249 w 728249"/>
              <a:gd name="connsiteY0-170" fmla="*/ 1369482 h 1388490"/>
              <a:gd name="connsiteX1-171" fmla="*/ 0 w 728249"/>
              <a:gd name="connsiteY1-172" fmla="*/ 1388490 h 1388490"/>
              <a:gd name="connsiteX2-173" fmla="*/ 272516 w 728249"/>
              <a:gd name="connsiteY2-174" fmla="*/ 0 h 1388490"/>
              <a:gd name="connsiteX3-175" fmla="*/ 728249 w 728249"/>
              <a:gd name="connsiteY3-176" fmla="*/ 1369482 h 1388490"/>
              <a:gd name="connsiteX0-177" fmla="*/ 487618 w 487618"/>
              <a:gd name="connsiteY0-178" fmla="*/ 1369482 h 1369482"/>
              <a:gd name="connsiteX1-179" fmla="*/ 0 w 487618"/>
              <a:gd name="connsiteY1-180" fmla="*/ 1364427 h 1369482"/>
              <a:gd name="connsiteX2-181" fmla="*/ 31885 w 487618"/>
              <a:gd name="connsiteY2-182" fmla="*/ 0 h 1369482"/>
              <a:gd name="connsiteX3-183" fmla="*/ 487618 w 487618"/>
              <a:gd name="connsiteY3-184" fmla="*/ 1369482 h 1369482"/>
              <a:gd name="connsiteX0-185" fmla="*/ 571839 w 571839"/>
              <a:gd name="connsiteY0-186" fmla="*/ 1369482 h 1376459"/>
              <a:gd name="connsiteX1-187" fmla="*/ 0 w 571839"/>
              <a:gd name="connsiteY1-188" fmla="*/ 1376459 h 1376459"/>
              <a:gd name="connsiteX2-189" fmla="*/ 116106 w 571839"/>
              <a:gd name="connsiteY2-190" fmla="*/ 0 h 1376459"/>
              <a:gd name="connsiteX3-191" fmla="*/ 571839 w 571839"/>
              <a:gd name="connsiteY3-192" fmla="*/ 1369482 h 1376459"/>
              <a:gd name="connsiteX0-193" fmla="*/ 571839 w 571839"/>
              <a:gd name="connsiteY0-194" fmla="*/ 1369482 h 1376459"/>
              <a:gd name="connsiteX1-195" fmla="*/ 0 w 571839"/>
              <a:gd name="connsiteY1-196" fmla="*/ 1376459 h 1376459"/>
              <a:gd name="connsiteX2-197" fmla="*/ 67979 w 571839"/>
              <a:gd name="connsiteY2-198" fmla="*/ 0 h 1376459"/>
              <a:gd name="connsiteX3-199" fmla="*/ 571839 w 571839"/>
              <a:gd name="connsiteY3-200" fmla="*/ 1369482 h 1376459"/>
            </a:gdLst>
            <a:ahLst/>
            <a:cxnLst>
              <a:cxn ang="0">
                <a:pos x="connsiteX0-1" y="connsiteY0-2"/>
              </a:cxn>
              <a:cxn ang="0">
                <a:pos x="connsiteX1-3" y="connsiteY1-4"/>
              </a:cxn>
              <a:cxn ang="0">
                <a:pos x="connsiteX2-5" y="connsiteY2-6"/>
              </a:cxn>
              <a:cxn ang="0">
                <a:pos x="connsiteX3-7" y="connsiteY3-8"/>
              </a:cxn>
            </a:cxnLst>
            <a:rect l="l" t="t" r="r" b="b"/>
            <a:pathLst>
              <a:path w="571839" h="1376459">
                <a:moveTo>
                  <a:pt x="571839" y="1369482"/>
                </a:moveTo>
                <a:lnTo>
                  <a:pt x="0" y="1376459"/>
                </a:lnTo>
                <a:lnTo>
                  <a:pt x="67979" y="0"/>
                </a:lnTo>
                <a:lnTo>
                  <a:pt x="571839" y="1369482"/>
                </a:lnTo>
                <a:close/>
              </a:path>
            </a:pathLst>
          </a:custGeom>
          <a:gradFill>
            <a:gsLst>
              <a:gs pos="92000">
                <a:srgbClr val="52A4AE"/>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 name="等腰三角形 26"/>
          <p:cNvSpPr/>
          <p:nvPr/>
        </p:nvSpPr>
        <p:spPr>
          <a:xfrm flipV="1">
            <a:off x="10981437" y="1028695"/>
            <a:ext cx="1210563" cy="2096597"/>
          </a:xfrm>
          <a:prstGeom prst="triangle">
            <a:avLst>
              <a:gd name="adj" fmla="val 100000"/>
            </a:avLst>
          </a:prstGeom>
          <a:gradFill>
            <a:gsLst>
              <a:gs pos="63000">
                <a:srgbClr val="A7D2E5"/>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45" name="组合 11"/>
          <p:cNvGrpSpPr/>
          <p:nvPr/>
        </p:nvGrpSpPr>
        <p:grpSpPr bwMode="auto">
          <a:xfrm>
            <a:off x="4789608" y="3217012"/>
            <a:ext cx="6782282" cy="2298183"/>
            <a:chOff x="737131" y="4486612"/>
            <a:chExt cx="6783462" cy="2299909"/>
          </a:xfrm>
        </p:grpSpPr>
        <p:sp>
          <p:nvSpPr>
            <p:cNvPr id="47" name="文本框 46"/>
            <p:cNvSpPr txBox="1"/>
            <p:nvPr/>
          </p:nvSpPr>
          <p:spPr>
            <a:xfrm>
              <a:off x="737131" y="4969275"/>
              <a:ext cx="6783462" cy="1817246"/>
            </a:xfrm>
            <a:prstGeom prst="rect">
              <a:avLst/>
            </a:prstGeom>
            <a:noFill/>
          </p:spPr>
          <p:txBody>
            <a:bodyPr wrap="square">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panose="020B0503020204020204" charset="-122"/>
                  <a:ea typeface="微软雅黑" panose="020B0503020204020204" charset="-122"/>
                  <a:cs typeface="Segoe UI Light" panose="020B0502040204020203" pitchFamily="34" charset="0"/>
                </a:defRPr>
              </a:lvl1pPr>
            </a:lstStyle>
            <a:p>
              <a:pPr>
                <a:defRPr/>
              </a:pPr>
              <a:r>
                <a:rPr lang="zh-CN" altLang="en-US" sz="4000" b="0" spc="0" dirty="0" smtClean="0">
                  <a:solidFill>
                    <a:srgbClr val="405E62"/>
                  </a:solidFill>
                  <a:effectLst>
                    <a:outerShdw blurRad="25400" dist="25400" dir="2700000" algn="tl">
                      <a:srgbClr val="000000">
                        <a:alpha val="25000"/>
                      </a:srgbClr>
                    </a:outerShdw>
                  </a:effectLst>
                  <a:latin typeface="+mn-lt"/>
                  <a:ea typeface="+mn-ea"/>
                  <a:cs typeface="+mn-ea"/>
                  <a:sym typeface="+mn-lt"/>
                </a:rPr>
                <a:t>数据分析挖掘服务</a:t>
              </a:r>
              <a:endParaRPr lang="en-US" altLang="zh-CN" sz="4000" b="0" spc="0" dirty="0" smtClean="0">
                <a:solidFill>
                  <a:srgbClr val="405E62"/>
                </a:solidFill>
                <a:effectLst>
                  <a:outerShdw blurRad="25400" dist="25400" dir="2700000" algn="tl">
                    <a:srgbClr val="000000">
                      <a:alpha val="25000"/>
                    </a:srgbClr>
                  </a:outerShdw>
                </a:effectLst>
                <a:latin typeface="+mn-lt"/>
                <a:ea typeface="+mn-ea"/>
                <a:cs typeface="+mn-ea"/>
                <a:sym typeface="+mn-lt"/>
              </a:endParaRPr>
            </a:p>
            <a:p>
              <a:pPr algn="r">
                <a:defRPr/>
              </a:pPr>
              <a:r>
                <a:rPr lang="en-US" altLang="zh-CN" b="0" spc="0" dirty="0" smtClean="0">
                  <a:solidFill>
                    <a:srgbClr val="405E62"/>
                  </a:solidFill>
                  <a:effectLst>
                    <a:outerShdw blurRad="25400" dist="25400" dir="2700000" algn="tl">
                      <a:srgbClr val="000000">
                        <a:alpha val="25000"/>
                      </a:srgbClr>
                    </a:outerShdw>
                  </a:effectLst>
                  <a:latin typeface="+mn-lt"/>
                  <a:ea typeface="+mn-ea"/>
                  <a:cs typeface="+mn-ea"/>
                </a:rPr>
                <a:t>——</a:t>
              </a:r>
              <a:r>
                <a:rPr lang="zh-CN" altLang="en-US" b="0" spc="0" dirty="0" smtClean="0">
                  <a:solidFill>
                    <a:srgbClr val="405E62"/>
                  </a:solidFill>
                  <a:effectLst>
                    <a:outerShdw blurRad="25400" dist="25400" dir="2700000" algn="tl">
                      <a:srgbClr val="000000">
                        <a:alpha val="25000"/>
                      </a:srgbClr>
                    </a:outerShdw>
                  </a:effectLst>
                  <a:latin typeface="+mn-lt"/>
                  <a:ea typeface="+mn-ea"/>
                  <a:cs typeface="+mn-ea"/>
                </a:rPr>
                <a:t>挖</a:t>
              </a:r>
              <a:r>
                <a:rPr lang="zh-CN" altLang="en-US" b="0" spc="0" dirty="0">
                  <a:solidFill>
                    <a:srgbClr val="405E62"/>
                  </a:solidFill>
                  <a:effectLst>
                    <a:outerShdw blurRad="25400" dist="25400" dir="2700000" algn="tl">
                      <a:srgbClr val="000000">
                        <a:alpha val="25000"/>
                      </a:srgbClr>
                    </a:outerShdw>
                  </a:effectLst>
                  <a:latin typeface="+mn-lt"/>
                  <a:ea typeface="+mn-ea"/>
                  <a:cs typeface="+mn-ea"/>
                </a:rPr>
                <a:t>掘隐形知识，隐形知识显性化</a:t>
              </a:r>
              <a:endParaRPr lang="zh-CN" altLang="en-US" b="0" spc="0" dirty="0">
                <a:solidFill>
                  <a:srgbClr val="405E62"/>
                </a:solidFill>
                <a:effectLst>
                  <a:outerShdw blurRad="25400" dist="25400" dir="2700000" algn="tl">
                    <a:srgbClr val="000000">
                      <a:alpha val="25000"/>
                    </a:srgbClr>
                  </a:outerShdw>
                </a:effectLst>
                <a:latin typeface="+mn-lt"/>
                <a:ea typeface="+mn-ea"/>
                <a:cs typeface="+mn-ea"/>
              </a:endParaRPr>
            </a:p>
            <a:p>
              <a:pPr>
                <a:defRPr/>
              </a:pPr>
              <a:endParaRPr lang="zh-CN" altLang="en-US" sz="4000" b="0" spc="0" dirty="0">
                <a:solidFill>
                  <a:srgbClr val="405E62"/>
                </a:solidFill>
                <a:effectLst>
                  <a:outerShdw blurRad="25400" dist="25400" dir="2700000" algn="tl">
                    <a:srgbClr val="000000">
                      <a:alpha val="25000"/>
                    </a:srgbClr>
                  </a:outerShdw>
                </a:effectLst>
                <a:latin typeface="+mn-lt"/>
                <a:ea typeface="+mn-ea"/>
                <a:cs typeface="+mn-ea"/>
                <a:sym typeface="+mn-lt"/>
              </a:endParaRPr>
            </a:p>
          </p:txBody>
        </p:sp>
        <p:sp>
          <p:nvSpPr>
            <p:cNvPr id="48" name="文本框 47"/>
            <p:cNvSpPr txBox="1"/>
            <p:nvPr/>
          </p:nvSpPr>
          <p:spPr>
            <a:xfrm>
              <a:off x="785008" y="4486612"/>
              <a:ext cx="3048530" cy="462012"/>
            </a:xfrm>
            <a:prstGeom prst="rect">
              <a:avLst/>
            </a:prstGeom>
            <a:noFill/>
          </p:spPr>
          <p:txBody>
            <a:bodyPr wrap="square">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panose="020B0503020204020204" charset="-122"/>
                  <a:ea typeface="微软雅黑" panose="020B0503020204020204" charset="-122"/>
                  <a:cs typeface="Segoe UI Light" panose="020B0502040204020203" pitchFamily="34" charset="0"/>
                </a:defRPr>
              </a:lvl1pPr>
            </a:lstStyle>
            <a:p>
              <a:pPr>
                <a:defRPr/>
              </a:pPr>
              <a:r>
                <a:rPr lang="en-US" altLang="zh-CN" sz="2400" b="0" spc="0" dirty="0">
                  <a:solidFill>
                    <a:srgbClr val="405E62"/>
                  </a:solidFill>
                  <a:latin typeface="+mn-lt"/>
                  <a:ea typeface="+mn-ea"/>
                  <a:cs typeface="+mn-ea"/>
                  <a:sym typeface="+mn-lt"/>
                </a:rPr>
                <a:t>PART </a:t>
              </a:r>
              <a:r>
                <a:rPr lang="en-US" altLang="zh-CN" sz="2400" b="0" spc="0" dirty="0" smtClean="0">
                  <a:solidFill>
                    <a:srgbClr val="405E62"/>
                  </a:solidFill>
                  <a:cs typeface="+mn-ea"/>
                  <a:sym typeface="+mn-lt"/>
                </a:rPr>
                <a:t>THREE</a:t>
              </a:r>
              <a:endParaRPr lang="zh-CN" altLang="en-US" sz="2400" b="0" spc="0" dirty="0">
                <a:solidFill>
                  <a:srgbClr val="405E62"/>
                </a:solidFill>
                <a:cs typeface="+mn-ea"/>
                <a:sym typeface="+mn-lt"/>
              </a:endParaRPr>
            </a:p>
          </p:txBody>
        </p:sp>
      </p:grpSp>
      <p:grpSp>
        <p:nvGrpSpPr>
          <p:cNvPr id="49" name="组合 48"/>
          <p:cNvGrpSpPr/>
          <p:nvPr/>
        </p:nvGrpSpPr>
        <p:grpSpPr>
          <a:xfrm>
            <a:off x="691700" y="1028694"/>
            <a:ext cx="3893974" cy="3893974"/>
            <a:chOff x="-630302" y="1714542"/>
            <a:chExt cx="4762837" cy="4762838"/>
          </a:xfrm>
        </p:grpSpPr>
        <p:sp>
          <p:nvSpPr>
            <p:cNvPr id="50" name="椭圆 49"/>
            <p:cNvSpPr/>
            <p:nvPr/>
          </p:nvSpPr>
          <p:spPr>
            <a:xfrm>
              <a:off x="-630302" y="1714542"/>
              <a:ext cx="4762837" cy="4762838"/>
            </a:xfrm>
            <a:prstGeom prst="ellipse">
              <a:avLst/>
            </a:prstGeom>
            <a:gradFill>
              <a:gsLst>
                <a:gs pos="65000">
                  <a:srgbClr val="B6D3B7">
                    <a:alpha val="0"/>
                  </a:srgbClr>
                </a:gs>
                <a:gs pos="0">
                  <a:srgbClr val="52A4AE">
                    <a:alpha val="34000"/>
                  </a:srgbClr>
                </a:gs>
              </a:gsLst>
              <a:lin ang="5400000" scaled="1"/>
            </a:gradFill>
            <a:ln>
              <a:noFill/>
            </a:ln>
            <a:effectLst/>
          </p:spPr>
          <p:txBody>
            <a:bodyPr vert="horz" wrap="square" lIns="91440" tIns="45720" rIns="91440" bIns="45720" numCol="1" anchor="t" anchorCtr="0" compatLnSpc="1">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sz="1600" dirty="0">
                <a:solidFill>
                  <a:schemeClr val="tx1"/>
                </a:solidFill>
                <a:cs typeface="+mn-ea"/>
                <a:sym typeface="+mn-lt"/>
              </a:endParaRPr>
            </a:p>
          </p:txBody>
        </p:sp>
        <p:sp>
          <p:nvSpPr>
            <p:cNvPr id="51" name="文本框 50"/>
            <p:cNvSpPr txBox="1"/>
            <p:nvPr/>
          </p:nvSpPr>
          <p:spPr>
            <a:xfrm>
              <a:off x="-201830" y="2394188"/>
              <a:ext cx="3790331" cy="2710446"/>
            </a:xfrm>
            <a:prstGeom prst="rect">
              <a:avLst/>
            </a:prstGeom>
            <a:noFill/>
          </p:spPr>
          <p:txBody>
            <a:bodyPr wrap="square" rtlCol="0">
              <a:spAutoFit/>
            </a:bodyPr>
            <a:lstStyle/>
            <a:p>
              <a:pPr algn="ctr"/>
              <a:r>
                <a:rPr lang="en-US" altLang="zh-CN" sz="13800" dirty="0" smtClean="0">
                  <a:gradFill>
                    <a:gsLst>
                      <a:gs pos="0">
                        <a:srgbClr val="B6D3B7"/>
                      </a:gs>
                      <a:gs pos="98000">
                        <a:srgbClr val="52A4AE"/>
                      </a:gs>
                    </a:gsLst>
                    <a:lin ang="5400000" scaled="1"/>
                  </a:gradFill>
                  <a:effectLst>
                    <a:outerShdw blurRad="25400" dist="25400" dir="2700000" algn="tl">
                      <a:srgbClr val="000000">
                        <a:alpha val="25000"/>
                      </a:srgbClr>
                    </a:outerShdw>
                  </a:effectLst>
                  <a:cs typeface="+mn-ea"/>
                  <a:sym typeface="+mn-lt"/>
                </a:rPr>
                <a:t>03</a:t>
              </a:r>
              <a:endParaRPr lang="zh-CN" altLang="en-US" sz="13800" dirty="0">
                <a:gradFill>
                  <a:gsLst>
                    <a:gs pos="0">
                      <a:srgbClr val="B6D3B7"/>
                    </a:gs>
                    <a:gs pos="98000">
                      <a:srgbClr val="52A4AE"/>
                    </a:gs>
                  </a:gsLst>
                  <a:lin ang="5400000" scaled="1"/>
                </a:gradFill>
                <a:effectLst>
                  <a:outerShdw blurRad="25400" dist="25400" dir="2700000" algn="tl">
                    <a:srgbClr val="000000">
                      <a:alpha val="25000"/>
                    </a:srgbClr>
                  </a:outerShdw>
                </a:effectLst>
                <a:cs typeface="+mn-ea"/>
                <a:sym typeface="+mn-lt"/>
              </a:endParaRPr>
            </a:p>
          </p:txBody>
        </p:sp>
      </p:grpSp>
      <p:sp>
        <p:nvSpPr>
          <p:cNvPr id="52" name="等腰三角形 51"/>
          <p:cNvSpPr/>
          <p:nvPr/>
        </p:nvSpPr>
        <p:spPr>
          <a:xfrm flipV="1">
            <a:off x="10976024" y="1028694"/>
            <a:ext cx="1210563" cy="980579"/>
          </a:xfrm>
          <a:prstGeom prst="triangle">
            <a:avLst>
              <a:gd name="adj" fmla="val 100000"/>
            </a:avLst>
          </a:prstGeom>
          <a:gradFill>
            <a:gsLst>
              <a:gs pos="65000">
                <a:srgbClr val="5CACCF"/>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3" name="等腰三角形 21"/>
          <p:cNvSpPr/>
          <p:nvPr/>
        </p:nvSpPr>
        <p:spPr>
          <a:xfrm>
            <a:off x="9315405" y="-484853"/>
            <a:ext cx="1697920" cy="2760286"/>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Lst>
            <a:ahLst/>
            <a:cxnLst>
              <a:cxn ang="0">
                <a:pos x="connsiteX0-1" y="connsiteY0-2"/>
              </a:cxn>
              <a:cxn ang="0">
                <a:pos x="connsiteX1-3" y="connsiteY1-4"/>
              </a:cxn>
              <a:cxn ang="0">
                <a:pos x="connsiteX2-5" y="connsiteY2-6"/>
              </a:cxn>
              <a:cxn ang="0">
                <a:pos x="connsiteX3-7" y="connsiteY3-8"/>
              </a:cxn>
            </a:cxnLst>
            <a:rect l="l" t="t" r="r" b="b"/>
            <a:pathLst>
              <a:path w="1697920" h="2760286">
                <a:moveTo>
                  <a:pt x="0" y="2760286"/>
                </a:moveTo>
                <a:lnTo>
                  <a:pt x="77866" y="0"/>
                </a:lnTo>
                <a:lnTo>
                  <a:pt x="1697920" y="1535186"/>
                </a:lnTo>
                <a:lnTo>
                  <a:pt x="0" y="2760286"/>
                </a:lnTo>
                <a:close/>
              </a:path>
            </a:pathLst>
          </a:custGeom>
          <a:gradFill>
            <a:gsLst>
              <a:gs pos="93000">
                <a:srgbClr val="52A4AE"/>
              </a:gs>
              <a:gs pos="40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4" name="等腰三角形 21"/>
          <p:cNvSpPr/>
          <p:nvPr/>
        </p:nvSpPr>
        <p:spPr>
          <a:xfrm>
            <a:off x="7854758" y="-615311"/>
            <a:ext cx="1569062" cy="2897490"/>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459311 w 1569062"/>
              <a:gd name="connsiteY0-130" fmla="*/ 2897490 h 2897490"/>
              <a:gd name="connsiteX1-131" fmla="*/ 0 w 1569062"/>
              <a:gd name="connsiteY1-132" fmla="*/ 1229977 h 2897490"/>
              <a:gd name="connsiteX2-133" fmla="*/ 1569062 w 1569062"/>
              <a:gd name="connsiteY2-134" fmla="*/ 0 h 2897490"/>
              <a:gd name="connsiteX3-135" fmla="*/ 1459311 w 1569062"/>
              <a:gd name="connsiteY3-136" fmla="*/ 2897490 h 2897490"/>
            </a:gdLst>
            <a:ahLst/>
            <a:cxnLst>
              <a:cxn ang="0">
                <a:pos x="connsiteX0-1" y="connsiteY0-2"/>
              </a:cxn>
              <a:cxn ang="0">
                <a:pos x="connsiteX1-3" y="connsiteY1-4"/>
              </a:cxn>
              <a:cxn ang="0">
                <a:pos x="connsiteX2-5" y="connsiteY2-6"/>
              </a:cxn>
              <a:cxn ang="0">
                <a:pos x="connsiteX3-7" y="connsiteY3-8"/>
              </a:cxn>
            </a:cxnLst>
            <a:rect l="l" t="t" r="r" b="b"/>
            <a:pathLst>
              <a:path w="1569062" h="2897490">
                <a:moveTo>
                  <a:pt x="1459311" y="2897490"/>
                </a:moveTo>
                <a:lnTo>
                  <a:pt x="0" y="1229977"/>
                </a:lnTo>
                <a:lnTo>
                  <a:pt x="1569062" y="0"/>
                </a:lnTo>
                <a:lnTo>
                  <a:pt x="1459311" y="2897490"/>
                </a:lnTo>
                <a:close/>
              </a:path>
            </a:pathLst>
          </a:custGeom>
          <a:gradFill>
            <a:gsLst>
              <a:gs pos="100000">
                <a:srgbClr val="52A4AE"/>
              </a:gs>
              <a:gs pos="37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5" name="等腰三角形 21"/>
          <p:cNvSpPr/>
          <p:nvPr/>
        </p:nvSpPr>
        <p:spPr>
          <a:xfrm rot="19016716">
            <a:off x="7429689" y="1625281"/>
            <a:ext cx="749276" cy="47365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Lst>
            <a:ahLst/>
            <a:cxnLst>
              <a:cxn ang="0">
                <a:pos x="connsiteX0-1" y="connsiteY0-2"/>
              </a:cxn>
              <a:cxn ang="0">
                <a:pos x="connsiteX1-3" y="connsiteY1-4"/>
              </a:cxn>
              <a:cxn ang="0">
                <a:pos x="connsiteX2-5" y="connsiteY2-6"/>
              </a:cxn>
              <a:cxn ang="0">
                <a:pos x="connsiteX3-7" y="connsiteY3-8"/>
              </a:cxn>
            </a:cxnLst>
            <a:rect l="l" t="t" r="r" b="b"/>
            <a:pathLst>
              <a:path w="1113510" h="1200099">
                <a:moveTo>
                  <a:pt x="545691" y="1200100"/>
                </a:moveTo>
                <a:lnTo>
                  <a:pt x="0" y="287234"/>
                </a:lnTo>
                <a:lnTo>
                  <a:pt x="1113511" y="0"/>
                </a:lnTo>
                <a:lnTo>
                  <a:pt x="545691" y="1200100"/>
                </a:lnTo>
                <a:close/>
              </a:path>
            </a:pathLst>
          </a:custGeom>
          <a:gradFill>
            <a:gsLst>
              <a:gs pos="92000">
                <a:srgbClr val="52A4AE"/>
              </a:gs>
              <a:gs pos="3000">
                <a:srgbClr val="92BFB5"/>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6" name="等腰三角形 21"/>
          <p:cNvSpPr/>
          <p:nvPr/>
        </p:nvSpPr>
        <p:spPr>
          <a:xfrm rot="19016716">
            <a:off x="6932975" y="1332339"/>
            <a:ext cx="813578" cy="55312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Lst>
            <a:ahLst/>
            <a:cxnLst>
              <a:cxn ang="0">
                <a:pos x="connsiteX0-1" y="connsiteY0-2"/>
              </a:cxn>
              <a:cxn ang="0">
                <a:pos x="connsiteX1-3" y="connsiteY1-4"/>
              </a:cxn>
              <a:cxn ang="0">
                <a:pos x="connsiteX2-5" y="connsiteY2-6"/>
              </a:cxn>
              <a:cxn ang="0">
                <a:pos x="connsiteX3-7" y="connsiteY3-8"/>
              </a:cxn>
            </a:cxnLst>
            <a:rect l="l" t="t" r="r" b="b"/>
            <a:pathLst>
              <a:path w="1209070" h="1401450">
                <a:moveTo>
                  <a:pt x="302414" y="1401450"/>
                </a:moveTo>
                <a:lnTo>
                  <a:pt x="0" y="1"/>
                </a:lnTo>
                <a:lnTo>
                  <a:pt x="1209069" y="699361"/>
                </a:lnTo>
                <a:lnTo>
                  <a:pt x="302414" y="1401450"/>
                </a:lnTo>
                <a:close/>
              </a:path>
            </a:pathLst>
          </a:custGeom>
          <a:gradFill>
            <a:gsLst>
              <a:gs pos="92000">
                <a:srgbClr val="92BFB5"/>
              </a:gs>
              <a:gs pos="3000">
                <a:srgbClr val="B6D3B7"/>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7" name="等腰三角形 21"/>
          <p:cNvSpPr/>
          <p:nvPr/>
        </p:nvSpPr>
        <p:spPr>
          <a:xfrm rot="19016716">
            <a:off x="6404298" y="1055749"/>
            <a:ext cx="493101" cy="564862"/>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 name="connsiteX0-73" fmla="*/ 0 w 1451958"/>
              <a:gd name="connsiteY0-74" fmla="*/ 699715 h 699715"/>
              <a:gd name="connsiteX1-75" fmla="*/ 242889 w 1451958"/>
              <a:gd name="connsiteY1-76" fmla="*/ 1 h 699715"/>
              <a:gd name="connsiteX2-77" fmla="*/ 1451958 w 1451958"/>
              <a:gd name="connsiteY2-78" fmla="*/ 699361 h 699715"/>
              <a:gd name="connsiteX3-79" fmla="*/ 0 w 1451958"/>
              <a:gd name="connsiteY3-80" fmla="*/ 699715 h 699715"/>
              <a:gd name="connsiteX0-81" fmla="*/ 0 w 732805"/>
              <a:gd name="connsiteY0-82" fmla="*/ 699715 h 1431177"/>
              <a:gd name="connsiteX1-83" fmla="*/ 242889 w 732805"/>
              <a:gd name="connsiteY1-84" fmla="*/ 1 h 1431177"/>
              <a:gd name="connsiteX2-85" fmla="*/ 732804 w 732805"/>
              <a:gd name="connsiteY2-86" fmla="*/ 1431176 h 1431177"/>
              <a:gd name="connsiteX3-87" fmla="*/ 0 w 732805"/>
              <a:gd name="connsiteY3-88" fmla="*/ 699715 h 1431177"/>
            </a:gdLst>
            <a:ahLst/>
            <a:cxnLst>
              <a:cxn ang="0">
                <a:pos x="connsiteX0-1" y="connsiteY0-2"/>
              </a:cxn>
              <a:cxn ang="0">
                <a:pos x="connsiteX1-3" y="connsiteY1-4"/>
              </a:cxn>
              <a:cxn ang="0">
                <a:pos x="connsiteX2-5" y="connsiteY2-6"/>
              </a:cxn>
              <a:cxn ang="0">
                <a:pos x="connsiteX3-7" y="connsiteY3-8"/>
              </a:cxn>
            </a:cxnLst>
            <a:rect l="l" t="t" r="r" b="b"/>
            <a:pathLst>
              <a:path w="732805" h="1431177">
                <a:moveTo>
                  <a:pt x="0" y="699715"/>
                </a:moveTo>
                <a:lnTo>
                  <a:pt x="242889" y="1"/>
                </a:lnTo>
                <a:lnTo>
                  <a:pt x="732804" y="1431176"/>
                </a:lnTo>
                <a:lnTo>
                  <a:pt x="0" y="699715"/>
                </a:lnTo>
                <a:close/>
              </a:path>
            </a:pathLst>
          </a:custGeom>
          <a:gradFill>
            <a:gsLst>
              <a:gs pos="92000">
                <a:srgbClr val="52A4AE"/>
              </a:gs>
              <a:gs pos="3000">
                <a:srgbClr val="92BFB5"/>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 name="等腰三角形 21"/>
          <p:cNvSpPr/>
          <p:nvPr/>
        </p:nvSpPr>
        <p:spPr>
          <a:xfrm rot="19016716">
            <a:off x="6519455" y="1855065"/>
            <a:ext cx="420702" cy="399392"/>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 name="connsiteX0-73" fmla="*/ 0 w 1451958"/>
              <a:gd name="connsiteY0-74" fmla="*/ 699715 h 699715"/>
              <a:gd name="connsiteX1-75" fmla="*/ 242889 w 1451958"/>
              <a:gd name="connsiteY1-76" fmla="*/ 1 h 699715"/>
              <a:gd name="connsiteX2-77" fmla="*/ 1451958 w 1451958"/>
              <a:gd name="connsiteY2-78" fmla="*/ 699361 h 699715"/>
              <a:gd name="connsiteX3-79" fmla="*/ 0 w 1451958"/>
              <a:gd name="connsiteY3-80" fmla="*/ 699715 h 699715"/>
              <a:gd name="connsiteX0-81" fmla="*/ 0 w 732805"/>
              <a:gd name="connsiteY0-82" fmla="*/ 699715 h 1431177"/>
              <a:gd name="connsiteX1-83" fmla="*/ 242889 w 732805"/>
              <a:gd name="connsiteY1-84" fmla="*/ 1 h 1431177"/>
              <a:gd name="connsiteX2-85" fmla="*/ 732804 w 732805"/>
              <a:gd name="connsiteY2-86" fmla="*/ 1431176 h 1431177"/>
              <a:gd name="connsiteX3-87" fmla="*/ 0 w 732805"/>
              <a:gd name="connsiteY3-88" fmla="*/ 699715 h 1431177"/>
              <a:gd name="connsiteX0-89" fmla="*/ 0 w 732804"/>
              <a:gd name="connsiteY0-90" fmla="*/ 424454 h 1155916"/>
              <a:gd name="connsiteX1-91" fmla="*/ 703793 w 732804"/>
              <a:gd name="connsiteY1-92" fmla="*/ 1 h 1155916"/>
              <a:gd name="connsiteX2-93" fmla="*/ 732804 w 732804"/>
              <a:gd name="connsiteY2-94" fmla="*/ 1155915 h 1155916"/>
              <a:gd name="connsiteX3-95" fmla="*/ 0 w 732804"/>
              <a:gd name="connsiteY3-96" fmla="*/ 424454 h 1155916"/>
              <a:gd name="connsiteX0-97" fmla="*/ 0 w 703794"/>
              <a:gd name="connsiteY0-98" fmla="*/ 424454 h 1436384"/>
              <a:gd name="connsiteX1-99" fmla="*/ 703793 w 703794"/>
              <a:gd name="connsiteY1-100" fmla="*/ 1 h 1436384"/>
              <a:gd name="connsiteX2-101" fmla="*/ 358875 w 703794"/>
              <a:gd name="connsiteY2-102" fmla="*/ 1436384 h 1436384"/>
              <a:gd name="connsiteX3-103" fmla="*/ 0 w 703794"/>
              <a:gd name="connsiteY3-104" fmla="*/ 424454 h 1436384"/>
              <a:gd name="connsiteX0-105" fmla="*/ 0 w 625213"/>
              <a:gd name="connsiteY0-106" fmla="*/ 0 h 1011930"/>
              <a:gd name="connsiteX1-107" fmla="*/ 625212 w 625213"/>
              <a:gd name="connsiteY1-108" fmla="*/ 76158 h 1011930"/>
              <a:gd name="connsiteX2-109" fmla="*/ 358875 w 625213"/>
              <a:gd name="connsiteY2-110" fmla="*/ 1011930 h 1011930"/>
              <a:gd name="connsiteX3-111" fmla="*/ 0 w 625213"/>
              <a:gd name="connsiteY3-112" fmla="*/ 0 h 1011930"/>
            </a:gdLst>
            <a:ahLst/>
            <a:cxnLst>
              <a:cxn ang="0">
                <a:pos x="connsiteX0-1" y="connsiteY0-2"/>
              </a:cxn>
              <a:cxn ang="0">
                <a:pos x="connsiteX1-3" y="connsiteY1-4"/>
              </a:cxn>
              <a:cxn ang="0">
                <a:pos x="connsiteX2-5" y="connsiteY2-6"/>
              </a:cxn>
              <a:cxn ang="0">
                <a:pos x="connsiteX3-7" y="connsiteY3-8"/>
              </a:cxn>
            </a:cxnLst>
            <a:rect l="l" t="t" r="r" b="b"/>
            <a:pathLst>
              <a:path w="625213" h="1011930">
                <a:moveTo>
                  <a:pt x="0" y="0"/>
                </a:moveTo>
                <a:lnTo>
                  <a:pt x="625212" y="76158"/>
                </a:lnTo>
                <a:lnTo>
                  <a:pt x="358875" y="1011930"/>
                </a:lnTo>
                <a:lnTo>
                  <a:pt x="0" y="0"/>
                </a:lnTo>
                <a:close/>
              </a:path>
            </a:pathLst>
          </a:custGeom>
          <a:gradFill>
            <a:gsLst>
              <a:gs pos="92000">
                <a:srgbClr val="92BFB5"/>
              </a:gs>
              <a:gs pos="3000">
                <a:srgbClr val="B6D3B7"/>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1+#ppt_w/2"/>
                                              </p:val>
                                            </p:tav>
                                            <p:tav tm="100000">
                                              <p:val>
                                                <p:strVal val="#ppt_x"/>
                                              </p:val>
                                            </p:tav>
                                          </p:tavLst>
                                        </p:anim>
                                        <p:anim calcmode="lin" valueType="num">
                                          <p:cBhvr additive="base">
                                            <p:cTn id="8" dur="750" fill="hold"/>
                                            <p:tgtEl>
                                              <p:spTgt spid="24"/>
                                            </p:tgtEl>
                                            <p:attrNameLst>
                                              <p:attrName>ppt_y</p:attrName>
                                            </p:attrNameLst>
                                          </p:cBhvr>
                                          <p:tavLst>
                                            <p:tav tm="0">
                                              <p:val>
                                                <p:strVal val="0-#ppt_h/2"/>
                                              </p:val>
                                            </p:tav>
                                            <p:tav tm="100000">
                                              <p:val>
                                                <p:strVal val="#ppt_y"/>
                                              </p:val>
                                            </p:tav>
                                          </p:tavLst>
                                        </p:anim>
                                      </p:childTnLst>
                                    </p:cTn>
                                  </p:par>
                                  <p:par>
                                    <p:cTn id="9" presetID="2" presetClass="entr" presetSubtype="3" decel="10000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750" fill="hold"/>
                                            <p:tgtEl>
                                              <p:spTgt spid="25"/>
                                            </p:tgtEl>
                                            <p:attrNameLst>
                                              <p:attrName>ppt_x</p:attrName>
                                            </p:attrNameLst>
                                          </p:cBhvr>
                                          <p:tavLst>
                                            <p:tav tm="0">
                                              <p:val>
                                                <p:strVal val="1+#ppt_w/2"/>
                                              </p:val>
                                            </p:tav>
                                            <p:tav tm="100000">
                                              <p:val>
                                                <p:strVal val="#ppt_x"/>
                                              </p:val>
                                            </p:tav>
                                          </p:tavLst>
                                        </p:anim>
                                        <p:anim calcmode="lin" valueType="num">
                                          <p:cBhvr additive="base">
                                            <p:cTn id="12" dur="750" fill="hold"/>
                                            <p:tgtEl>
                                              <p:spTgt spid="25"/>
                                            </p:tgtEl>
                                            <p:attrNameLst>
                                              <p:attrName>ppt_y</p:attrName>
                                            </p:attrNameLst>
                                          </p:cBhvr>
                                          <p:tavLst>
                                            <p:tav tm="0">
                                              <p:val>
                                                <p:strVal val="0-#ppt_h/2"/>
                                              </p:val>
                                            </p:tav>
                                            <p:tav tm="100000">
                                              <p:val>
                                                <p:strVal val="#ppt_y"/>
                                              </p:val>
                                            </p:tav>
                                          </p:tavLst>
                                        </p:anim>
                                      </p:childTnLst>
                                    </p:cTn>
                                  </p:par>
                                  <p:par>
                                    <p:cTn id="13" presetID="2" presetClass="entr" presetSubtype="3" decel="10000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750" fill="hold"/>
                                            <p:tgtEl>
                                              <p:spTgt spid="26"/>
                                            </p:tgtEl>
                                            <p:attrNameLst>
                                              <p:attrName>ppt_x</p:attrName>
                                            </p:attrNameLst>
                                          </p:cBhvr>
                                          <p:tavLst>
                                            <p:tav tm="0">
                                              <p:val>
                                                <p:strVal val="1+#ppt_w/2"/>
                                              </p:val>
                                            </p:tav>
                                            <p:tav tm="100000">
                                              <p:val>
                                                <p:strVal val="#ppt_x"/>
                                              </p:val>
                                            </p:tav>
                                          </p:tavLst>
                                        </p:anim>
                                        <p:anim calcmode="lin" valueType="num">
                                          <p:cBhvr additive="base">
                                            <p:cTn id="16" dur="750" fill="hold"/>
                                            <p:tgtEl>
                                              <p:spTgt spid="26"/>
                                            </p:tgtEl>
                                            <p:attrNameLst>
                                              <p:attrName>ppt_y</p:attrName>
                                            </p:attrNameLst>
                                          </p:cBhvr>
                                          <p:tavLst>
                                            <p:tav tm="0">
                                              <p:val>
                                                <p:strVal val="0-#ppt_h/2"/>
                                              </p:val>
                                            </p:tav>
                                            <p:tav tm="100000">
                                              <p:val>
                                                <p:strVal val="#ppt_y"/>
                                              </p:val>
                                            </p:tav>
                                          </p:tavLst>
                                        </p:anim>
                                      </p:childTnLst>
                                    </p:cTn>
                                  </p:par>
                                  <p:par>
                                    <p:cTn id="17" presetID="2" presetClass="entr" presetSubtype="3" decel="10000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750" fill="hold"/>
                                            <p:tgtEl>
                                              <p:spTgt spid="27"/>
                                            </p:tgtEl>
                                            <p:attrNameLst>
                                              <p:attrName>ppt_x</p:attrName>
                                            </p:attrNameLst>
                                          </p:cBhvr>
                                          <p:tavLst>
                                            <p:tav tm="0">
                                              <p:val>
                                                <p:strVal val="1+#ppt_w/2"/>
                                              </p:val>
                                            </p:tav>
                                            <p:tav tm="100000">
                                              <p:val>
                                                <p:strVal val="#ppt_x"/>
                                              </p:val>
                                            </p:tav>
                                          </p:tavLst>
                                        </p:anim>
                                        <p:anim calcmode="lin" valueType="num">
                                          <p:cBhvr additive="base">
                                            <p:cTn id="20" dur="750" fill="hold"/>
                                            <p:tgtEl>
                                              <p:spTgt spid="27"/>
                                            </p:tgtEl>
                                            <p:attrNameLst>
                                              <p:attrName>ppt_y</p:attrName>
                                            </p:attrNameLst>
                                          </p:cBhvr>
                                          <p:tavLst>
                                            <p:tav tm="0">
                                              <p:val>
                                                <p:strVal val="0-#ppt_h/2"/>
                                              </p:val>
                                            </p:tav>
                                            <p:tav tm="100000">
                                              <p:val>
                                                <p:strVal val="#ppt_y"/>
                                              </p:val>
                                            </p:tav>
                                          </p:tavLst>
                                        </p:anim>
                                      </p:childTnLst>
                                    </p:cTn>
                                  </p:par>
                                  <p:par>
                                    <p:cTn id="21" presetID="2" presetClass="entr" presetSubtype="3" decel="100000"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additive="base">
                                            <p:cTn id="23" dur="750" fill="hold"/>
                                            <p:tgtEl>
                                              <p:spTgt spid="52"/>
                                            </p:tgtEl>
                                            <p:attrNameLst>
                                              <p:attrName>ppt_x</p:attrName>
                                            </p:attrNameLst>
                                          </p:cBhvr>
                                          <p:tavLst>
                                            <p:tav tm="0">
                                              <p:val>
                                                <p:strVal val="1+#ppt_w/2"/>
                                              </p:val>
                                            </p:tav>
                                            <p:tav tm="100000">
                                              <p:val>
                                                <p:strVal val="#ppt_x"/>
                                              </p:val>
                                            </p:tav>
                                          </p:tavLst>
                                        </p:anim>
                                        <p:anim calcmode="lin" valueType="num">
                                          <p:cBhvr additive="base">
                                            <p:cTn id="24" dur="750" fill="hold"/>
                                            <p:tgtEl>
                                              <p:spTgt spid="52"/>
                                            </p:tgtEl>
                                            <p:attrNameLst>
                                              <p:attrName>ppt_y</p:attrName>
                                            </p:attrNameLst>
                                          </p:cBhvr>
                                          <p:tavLst>
                                            <p:tav tm="0">
                                              <p:val>
                                                <p:strVal val="0-#ppt_h/2"/>
                                              </p:val>
                                            </p:tav>
                                            <p:tav tm="100000">
                                              <p:val>
                                                <p:strVal val="#ppt_y"/>
                                              </p:val>
                                            </p:tav>
                                          </p:tavLst>
                                        </p:anim>
                                      </p:childTnLst>
                                    </p:cTn>
                                  </p:par>
                                  <p:par>
                                    <p:cTn id="25" presetID="2" presetClass="entr" presetSubtype="3" decel="100000"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anim calcmode="lin" valueType="num">
                                          <p:cBhvr additive="base">
                                            <p:cTn id="27" dur="750" fill="hold"/>
                                            <p:tgtEl>
                                              <p:spTgt spid="53"/>
                                            </p:tgtEl>
                                            <p:attrNameLst>
                                              <p:attrName>ppt_x</p:attrName>
                                            </p:attrNameLst>
                                          </p:cBhvr>
                                          <p:tavLst>
                                            <p:tav tm="0">
                                              <p:val>
                                                <p:strVal val="1+#ppt_w/2"/>
                                              </p:val>
                                            </p:tav>
                                            <p:tav tm="100000">
                                              <p:val>
                                                <p:strVal val="#ppt_x"/>
                                              </p:val>
                                            </p:tav>
                                          </p:tavLst>
                                        </p:anim>
                                        <p:anim calcmode="lin" valueType="num">
                                          <p:cBhvr additive="base">
                                            <p:cTn id="28" dur="750" fill="hold"/>
                                            <p:tgtEl>
                                              <p:spTgt spid="53"/>
                                            </p:tgtEl>
                                            <p:attrNameLst>
                                              <p:attrName>ppt_y</p:attrName>
                                            </p:attrNameLst>
                                          </p:cBhvr>
                                          <p:tavLst>
                                            <p:tav tm="0">
                                              <p:val>
                                                <p:strVal val="0-#ppt_h/2"/>
                                              </p:val>
                                            </p:tav>
                                            <p:tav tm="100000">
                                              <p:val>
                                                <p:strVal val="#ppt_y"/>
                                              </p:val>
                                            </p:tav>
                                          </p:tavLst>
                                        </p:anim>
                                      </p:childTnLst>
                                    </p:cTn>
                                  </p:par>
                                  <p:par>
                                    <p:cTn id="29" presetID="2" presetClass="entr" presetSubtype="3" decel="10000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anim calcmode="lin" valueType="num">
                                          <p:cBhvr additive="base">
                                            <p:cTn id="31" dur="750" fill="hold"/>
                                            <p:tgtEl>
                                              <p:spTgt spid="54"/>
                                            </p:tgtEl>
                                            <p:attrNameLst>
                                              <p:attrName>ppt_x</p:attrName>
                                            </p:attrNameLst>
                                          </p:cBhvr>
                                          <p:tavLst>
                                            <p:tav tm="0">
                                              <p:val>
                                                <p:strVal val="1+#ppt_w/2"/>
                                              </p:val>
                                            </p:tav>
                                            <p:tav tm="100000">
                                              <p:val>
                                                <p:strVal val="#ppt_x"/>
                                              </p:val>
                                            </p:tav>
                                          </p:tavLst>
                                        </p:anim>
                                        <p:anim calcmode="lin" valueType="num">
                                          <p:cBhvr additive="base">
                                            <p:cTn id="32" dur="750" fill="hold"/>
                                            <p:tgtEl>
                                              <p:spTgt spid="54"/>
                                            </p:tgtEl>
                                            <p:attrNameLst>
                                              <p:attrName>ppt_y</p:attrName>
                                            </p:attrNameLst>
                                          </p:cBhvr>
                                          <p:tavLst>
                                            <p:tav tm="0">
                                              <p:val>
                                                <p:strVal val="0-#ppt_h/2"/>
                                              </p:val>
                                            </p:tav>
                                            <p:tav tm="100000">
                                              <p:val>
                                                <p:strVal val="#ppt_y"/>
                                              </p:val>
                                            </p:tav>
                                          </p:tavLst>
                                        </p:anim>
                                      </p:childTnLst>
                                    </p:cTn>
                                  </p:par>
                                  <p:par>
                                    <p:cTn id="33" presetID="2" presetClass="entr" presetSubtype="3" decel="100000"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anim calcmode="lin" valueType="num">
                                          <p:cBhvr additive="base">
                                            <p:cTn id="35" dur="750" fill="hold"/>
                                            <p:tgtEl>
                                              <p:spTgt spid="55"/>
                                            </p:tgtEl>
                                            <p:attrNameLst>
                                              <p:attrName>ppt_x</p:attrName>
                                            </p:attrNameLst>
                                          </p:cBhvr>
                                          <p:tavLst>
                                            <p:tav tm="0">
                                              <p:val>
                                                <p:strVal val="1+#ppt_w/2"/>
                                              </p:val>
                                            </p:tav>
                                            <p:tav tm="100000">
                                              <p:val>
                                                <p:strVal val="#ppt_x"/>
                                              </p:val>
                                            </p:tav>
                                          </p:tavLst>
                                        </p:anim>
                                        <p:anim calcmode="lin" valueType="num">
                                          <p:cBhvr additive="base">
                                            <p:cTn id="36" dur="750" fill="hold"/>
                                            <p:tgtEl>
                                              <p:spTgt spid="55"/>
                                            </p:tgtEl>
                                            <p:attrNameLst>
                                              <p:attrName>ppt_y</p:attrName>
                                            </p:attrNameLst>
                                          </p:cBhvr>
                                          <p:tavLst>
                                            <p:tav tm="0">
                                              <p:val>
                                                <p:strVal val="0-#ppt_h/2"/>
                                              </p:val>
                                            </p:tav>
                                            <p:tav tm="100000">
                                              <p:val>
                                                <p:strVal val="#ppt_y"/>
                                              </p:val>
                                            </p:tav>
                                          </p:tavLst>
                                        </p:anim>
                                      </p:childTnLst>
                                    </p:cTn>
                                  </p:par>
                                  <p:par>
                                    <p:cTn id="37" presetID="2" presetClass="entr" presetSubtype="3" decel="100000"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anim calcmode="lin" valueType="num">
                                          <p:cBhvr additive="base">
                                            <p:cTn id="39" dur="750" fill="hold"/>
                                            <p:tgtEl>
                                              <p:spTgt spid="56"/>
                                            </p:tgtEl>
                                            <p:attrNameLst>
                                              <p:attrName>ppt_x</p:attrName>
                                            </p:attrNameLst>
                                          </p:cBhvr>
                                          <p:tavLst>
                                            <p:tav tm="0">
                                              <p:val>
                                                <p:strVal val="1+#ppt_w/2"/>
                                              </p:val>
                                            </p:tav>
                                            <p:tav tm="100000">
                                              <p:val>
                                                <p:strVal val="#ppt_x"/>
                                              </p:val>
                                            </p:tav>
                                          </p:tavLst>
                                        </p:anim>
                                        <p:anim calcmode="lin" valueType="num">
                                          <p:cBhvr additive="base">
                                            <p:cTn id="40" dur="750" fill="hold"/>
                                            <p:tgtEl>
                                              <p:spTgt spid="56"/>
                                            </p:tgtEl>
                                            <p:attrNameLst>
                                              <p:attrName>ppt_y</p:attrName>
                                            </p:attrNameLst>
                                          </p:cBhvr>
                                          <p:tavLst>
                                            <p:tav tm="0">
                                              <p:val>
                                                <p:strVal val="0-#ppt_h/2"/>
                                              </p:val>
                                            </p:tav>
                                            <p:tav tm="100000">
                                              <p:val>
                                                <p:strVal val="#ppt_y"/>
                                              </p:val>
                                            </p:tav>
                                          </p:tavLst>
                                        </p:anim>
                                      </p:childTnLst>
                                    </p:cTn>
                                  </p:par>
                                  <p:par>
                                    <p:cTn id="41" presetID="2" presetClass="entr" presetSubtype="3" decel="100000" fill="hold" grpId="0" nodeType="withEffect">
                                      <p:stCondLst>
                                        <p:cond delay="0"/>
                                      </p:stCondLst>
                                      <p:childTnLst>
                                        <p:set>
                                          <p:cBhvr>
                                            <p:cTn id="42" dur="1" fill="hold">
                                              <p:stCondLst>
                                                <p:cond delay="0"/>
                                              </p:stCondLst>
                                            </p:cTn>
                                            <p:tgtEl>
                                              <p:spTgt spid="57"/>
                                            </p:tgtEl>
                                            <p:attrNameLst>
                                              <p:attrName>style.visibility</p:attrName>
                                            </p:attrNameLst>
                                          </p:cBhvr>
                                          <p:to>
                                            <p:strVal val="visible"/>
                                          </p:to>
                                        </p:set>
                                        <p:anim calcmode="lin" valueType="num">
                                          <p:cBhvr additive="base">
                                            <p:cTn id="43" dur="750" fill="hold"/>
                                            <p:tgtEl>
                                              <p:spTgt spid="57"/>
                                            </p:tgtEl>
                                            <p:attrNameLst>
                                              <p:attrName>ppt_x</p:attrName>
                                            </p:attrNameLst>
                                          </p:cBhvr>
                                          <p:tavLst>
                                            <p:tav tm="0">
                                              <p:val>
                                                <p:strVal val="1+#ppt_w/2"/>
                                              </p:val>
                                            </p:tav>
                                            <p:tav tm="100000">
                                              <p:val>
                                                <p:strVal val="#ppt_x"/>
                                              </p:val>
                                            </p:tav>
                                          </p:tavLst>
                                        </p:anim>
                                        <p:anim calcmode="lin" valueType="num">
                                          <p:cBhvr additive="base">
                                            <p:cTn id="44" dur="750" fill="hold"/>
                                            <p:tgtEl>
                                              <p:spTgt spid="57"/>
                                            </p:tgtEl>
                                            <p:attrNameLst>
                                              <p:attrName>ppt_y</p:attrName>
                                            </p:attrNameLst>
                                          </p:cBhvr>
                                          <p:tavLst>
                                            <p:tav tm="0">
                                              <p:val>
                                                <p:strVal val="0-#ppt_h/2"/>
                                              </p:val>
                                            </p:tav>
                                            <p:tav tm="100000">
                                              <p:val>
                                                <p:strVal val="#ppt_y"/>
                                              </p:val>
                                            </p:tav>
                                          </p:tavLst>
                                        </p:anim>
                                      </p:childTnLst>
                                    </p:cTn>
                                  </p:par>
                                  <p:par>
                                    <p:cTn id="45" presetID="2" presetClass="entr" presetSubtype="3" decel="100000" fill="hold" grpId="0" nodeType="withEffect">
                                      <p:stCondLst>
                                        <p:cond delay="0"/>
                                      </p:stCondLst>
                                      <p:childTnLst>
                                        <p:set>
                                          <p:cBhvr>
                                            <p:cTn id="46" dur="1" fill="hold">
                                              <p:stCondLst>
                                                <p:cond delay="0"/>
                                              </p:stCondLst>
                                            </p:cTn>
                                            <p:tgtEl>
                                              <p:spTgt spid="58"/>
                                            </p:tgtEl>
                                            <p:attrNameLst>
                                              <p:attrName>style.visibility</p:attrName>
                                            </p:attrNameLst>
                                          </p:cBhvr>
                                          <p:to>
                                            <p:strVal val="visible"/>
                                          </p:to>
                                        </p:set>
                                        <p:anim calcmode="lin" valueType="num">
                                          <p:cBhvr additive="base">
                                            <p:cTn id="47" dur="750" fill="hold"/>
                                            <p:tgtEl>
                                              <p:spTgt spid="58"/>
                                            </p:tgtEl>
                                            <p:attrNameLst>
                                              <p:attrName>ppt_x</p:attrName>
                                            </p:attrNameLst>
                                          </p:cBhvr>
                                          <p:tavLst>
                                            <p:tav tm="0">
                                              <p:val>
                                                <p:strVal val="1+#ppt_w/2"/>
                                              </p:val>
                                            </p:tav>
                                            <p:tav tm="100000">
                                              <p:val>
                                                <p:strVal val="#ppt_x"/>
                                              </p:val>
                                            </p:tav>
                                          </p:tavLst>
                                        </p:anim>
                                        <p:anim calcmode="lin" valueType="num">
                                          <p:cBhvr additive="base">
                                            <p:cTn id="48" dur="750" fill="hold"/>
                                            <p:tgtEl>
                                              <p:spTgt spid="58"/>
                                            </p:tgtEl>
                                            <p:attrNameLst>
                                              <p:attrName>ppt_y</p:attrName>
                                            </p:attrNameLst>
                                          </p:cBhvr>
                                          <p:tavLst>
                                            <p:tav tm="0">
                                              <p:val>
                                                <p:strVal val="0-#ppt_h/2"/>
                                              </p:val>
                                            </p:tav>
                                            <p:tav tm="100000">
                                              <p:val>
                                                <p:strVal val="#ppt_y"/>
                                              </p:val>
                                            </p:tav>
                                          </p:tavLst>
                                        </p:anim>
                                      </p:childTnLst>
                                    </p:cTn>
                                  </p:par>
                                  <p:par>
                                    <p:cTn id="49" presetID="2" presetClass="entr" presetSubtype="1" fill="hold" nodeType="withEffect" p14:presetBounceEnd="40000">
                                      <p:stCondLst>
                                        <p:cond delay="500"/>
                                      </p:stCondLst>
                                      <p:childTnLst>
                                        <p:set>
                                          <p:cBhvr>
                                            <p:cTn id="50" dur="1" fill="hold">
                                              <p:stCondLst>
                                                <p:cond delay="0"/>
                                              </p:stCondLst>
                                            </p:cTn>
                                            <p:tgtEl>
                                              <p:spTgt spid="49"/>
                                            </p:tgtEl>
                                            <p:attrNameLst>
                                              <p:attrName>style.visibility</p:attrName>
                                            </p:attrNameLst>
                                          </p:cBhvr>
                                          <p:to>
                                            <p:strVal val="visible"/>
                                          </p:to>
                                        </p:set>
                                        <p:anim calcmode="lin" valueType="num" p14:bounceEnd="40000">
                                          <p:cBhvr additive="base">
                                            <p:cTn id="51" dur="750" fill="hold"/>
                                            <p:tgtEl>
                                              <p:spTgt spid="49"/>
                                            </p:tgtEl>
                                            <p:attrNameLst>
                                              <p:attrName>ppt_x</p:attrName>
                                            </p:attrNameLst>
                                          </p:cBhvr>
                                          <p:tavLst>
                                            <p:tav tm="0">
                                              <p:val>
                                                <p:strVal val="#ppt_x"/>
                                              </p:val>
                                            </p:tav>
                                            <p:tav tm="100000">
                                              <p:val>
                                                <p:strVal val="#ppt_x"/>
                                              </p:val>
                                            </p:tav>
                                          </p:tavLst>
                                        </p:anim>
                                        <p:anim calcmode="lin" valueType="num" p14:bounceEnd="40000">
                                          <p:cBhvr additive="base">
                                            <p:cTn id="52" dur="750" fill="hold"/>
                                            <p:tgtEl>
                                              <p:spTgt spid="49"/>
                                            </p:tgtEl>
                                            <p:attrNameLst>
                                              <p:attrName>ppt_y</p:attrName>
                                            </p:attrNameLst>
                                          </p:cBhvr>
                                          <p:tavLst>
                                            <p:tav tm="0">
                                              <p:val>
                                                <p:strVal val="0-#ppt_h/2"/>
                                              </p:val>
                                            </p:tav>
                                            <p:tav tm="100000">
                                              <p:val>
                                                <p:strVal val="#ppt_y"/>
                                              </p:val>
                                            </p:tav>
                                          </p:tavLst>
                                        </p:anim>
                                      </p:childTnLst>
                                    </p:cTn>
                                  </p:par>
                                  <p:par>
                                    <p:cTn id="53" presetID="12" presetClass="entr" presetSubtype="8" fill="hold" nodeType="withEffect">
                                      <p:stCondLst>
                                        <p:cond delay="1000"/>
                                      </p:stCondLst>
                                      <p:childTnLst>
                                        <p:set>
                                          <p:cBhvr>
                                            <p:cTn id="54" dur="1" fill="hold">
                                              <p:stCondLst>
                                                <p:cond delay="0"/>
                                              </p:stCondLst>
                                            </p:cTn>
                                            <p:tgtEl>
                                              <p:spTgt spid="45"/>
                                            </p:tgtEl>
                                            <p:attrNameLst>
                                              <p:attrName>style.visibility</p:attrName>
                                            </p:attrNameLst>
                                          </p:cBhvr>
                                          <p:to>
                                            <p:strVal val="visible"/>
                                          </p:to>
                                        </p:set>
                                        <p:anim calcmode="lin" valueType="num">
                                          <p:cBhvr additive="base">
                                            <p:cTn id="55" dur="500"/>
                                            <p:tgtEl>
                                              <p:spTgt spid="45"/>
                                            </p:tgtEl>
                                            <p:attrNameLst>
                                              <p:attrName>ppt_x</p:attrName>
                                            </p:attrNameLst>
                                          </p:cBhvr>
                                          <p:tavLst>
                                            <p:tav tm="0">
                                              <p:val>
                                                <p:strVal val="#ppt_x-#ppt_w*1.125000"/>
                                              </p:val>
                                            </p:tav>
                                            <p:tav tm="100000">
                                              <p:val>
                                                <p:strVal val="#ppt_x"/>
                                              </p:val>
                                            </p:tav>
                                          </p:tavLst>
                                        </p:anim>
                                        <p:animEffect transition="in" filter="wipe(right)">
                                          <p:cBhvr>
                                            <p:cTn id="5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52" grpId="0" animBg="1"/>
          <p:bldP spid="53" grpId="0" animBg="1"/>
          <p:bldP spid="54" grpId="0" animBg="1"/>
          <p:bldP spid="55" grpId="0" animBg="1"/>
          <p:bldP spid="56" grpId="0" animBg="1"/>
          <p:bldP spid="57" grpId="0" animBg="1"/>
          <p:bldP spid="58"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1+#ppt_w/2"/>
                                              </p:val>
                                            </p:tav>
                                            <p:tav tm="100000">
                                              <p:val>
                                                <p:strVal val="#ppt_x"/>
                                              </p:val>
                                            </p:tav>
                                          </p:tavLst>
                                        </p:anim>
                                        <p:anim calcmode="lin" valueType="num">
                                          <p:cBhvr additive="base">
                                            <p:cTn id="8" dur="750" fill="hold"/>
                                            <p:tgtEl>
                                              <p:spTgt spid="24"/>
                                            </p:tgtEl>
                                            <p:attrNameLst>
                                              <p:attrName>ppt_y</p:attrName>
                                            </p:attrNameLst>
                                          </p:cBhvr>
                                          <p:tavLst>
                                            <p:tav tm="0">
                                              <p:val>
                                                <p:strVal val="0-#ppt_h/2"/>
                                              </p:val>
                                            </p:tav>
                                            <p:tav tm="100000">
                                              <p:val>
                                                <p:strVal val="#ppt_y"/>
                                              </p:val>
                                            </p:tav>
                                          </p:tavLst>
                                        </p:anim>
                                      </p:childTnLst>
                                    </p:cTn>
                                  </p:par>
                                  <p:par>
                                    <p:cTn id="9" presetID="2" presetClass="entr" presetSubtype="3" decel="10000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750" fill="hold"/>
                                            <p:tgtEl>
                                              <p:spTgt spid="25"/>
                                            </p:tgtEl>
                                            <p:attrNameLst>
                                              <p:attrName>ppt_x</p:attrName>
                                            </p:attrNameLst>
                                          </p:cBhvr>
                                          <p:tavLst>
                                            <p:tav tm="0">
                                              <p:val>
                                                <p:strVal val="1+#ppt_w/2"/>
                                              </p:val>
                                            </p:tav>
                                            <p:tav tm="100000">
                                              <p:val>
                                                <p:strVal val="#ppt_x"/>
                                              </p:val>
                                            </p:tav>
                                          </p:tavLst>
                                        </p:anim>
                                        <p:anim calcmode="lin" valueType="num">
                                          <p:cBhvr additive="base">
                                            <p:cTn id="12" dur="750" fill="hold"/>
                                            <p:tgtEl>
                                              <p:spTgt spid="25"/>
                                            </p:tgtEl>
                                            <p:attrNameLst>
                                              <p:attrName>ppt_y</p:attrName>
                                            </p:attrNameLst>
                                          </p:cBhvr>
                                          <p:tavLst>
                                            <p:tav tm="0">
                                              <p:val>
                                                <p:strVal val="0-#ppt_h/2"/>
                                              </p:val>
                                            </p:tav>
                                            <p:tav tm="100000">
                                              <p:val>
                                                <p:strVal val="#ppt_y"/>
                                              </p:val>
                                            </p:tav>
                                          </p:tavLst>
                                        </p:anim>
                                      </p:childTnLst>
                                    </p:cTn>
                                  </p:par>
                                  <p:par>
                                    <p:cTn id="13" presetID="2" presetClass="entr" presetSubtype="3" decel="10000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750" fill="hold"/>
                                            <p:tgtEl>
                                              <p:spTgt spid="26"/>
                                            </p:tgtEl>
                                            <p:attrNameLst>
                                              <p:attrName>ppt_x</p:attrName>
                                            </p:attrNameLst>
                                          </p:cBhvr>
                                          <p:tavLst>
                                            <p:tav tm="0">
                                              <p:val>
                                                <p:strVal val="1+#ppt_w/2"/>
                                              </p:val>
                                            </p:tav>
                                            <p:tav tm="100000">
                                              <p:val>
                                                <p:strVal val="#ppt_x"/>
                                              </p:val>
                                            </p:tav>
                                          </p:tavLst>
                                        </p:anim>
                                        <p:anim calcmode="lin" valueType="num">
                                          <p:cBhvr additive="base">
                                            <p:cTn id="16" dur="750" fill="hold"/>
                                            <p:tgtEl>
                                              <p:spTgt spid="26"/>
                                            </p:tgtEl>
                                            <p:attrNameLst>
                                              <p:attrName>ppt_y</p:attrName>
                                            </p:attrNameLst>
                                          </p:cBhvr>
                                          <p:tavLst>
                                            <p:tav tm="0">
                                              <p:val>
                                                <p:strVal val="0-#ppt_h/2"/>
                                              </p:val>
                                            </p:tav>
                                            <p:tav tm="100000">
                                              <p:val>
                                                <p:strVal val="#ppt_y"/>
                                              </p:val>
                                            </p:tav>
                                          </p:tavLst>
                                        </p:anim>
                                      </p:childTnLst>
                                    </p:cTn>
                                  </p:par>
                                  <p:par>
                                    <p:cTn id="17" presetID="2" presetClass="entr" presetSubtype="3" decel="10000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750" fill="hold"/>
                                            <p:tgtEl>
                                              <p:spTgt spid="27"/>
                                            </p:tgtEl>
                                            <p:attrNameLst>
                                              <p:attrName>ppt_x</p:attrName>
                                            </p:attrNameLst>
                                          </p:cBhvr>
                                          <p:tavLst>
                                            <p:tav tm="0">
                                              <p:val>
                                                <p:strVal val="1+#ppt_w/2"/>
                                              </p:val>
                                            </p:tav>
                                            <p:tav tm="100000">
                                              <p:val>
                                                <p:strVal val="#ppt_x"/>
                                              </p:val>
                                            </p:tav>
                                          </p:tavLst>
                                        </p:anim>
                                        <p:anim calcmode="lin" valueType="num">
                                          <p:cBhvr additive="base">
                                            <p:cTn id="20" dur="750" fill="hold"/>
                                            <p:tgtEl>
                                              <p:spTgt spid="27"/>
                                            </p:tgtEl>
                                            <p:attrNameLst>
                                              <p:attrName>ppt_y</p:attrName>
                                            </p:attrNameLst>
                                          </p:cBhvr>
                                          <p:tavLst>
                                            <p:tav tm="0">
                                              <p:val>
                                                <p:strVal val="0-#ppt_h/2"/>
                                              </p:val>
                                            </p:tav>
                                            <p:tav tm="100000">
                                              <p:val>
                                                <p:strVal val="#ppt_y"/>
                                              </p:val>
                                            </p:tav>
                                          </p:tavLst>
                                        </p:anim>
                                      </p:childTnLst>
                                    </p:cTn>
                                  </p:par>
                                  <p:par>
                                    <p:cTn id="21" presetID="2" presetClass="entr" presetSubtype="3" decel="100000"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additive="base">
                                            <p:cTn id="23" dur="750" fill="hold"/>
                                            <p:tgtEl>
                                              <p:spTgt spid="52"/>
                                            </p:tgtEl>
                                            <p:attrNameLst>
                                              <p:attrName>ppt_x</p:attrName>
                                            </p:attrNameLst>
                                          </p:cBhvr>
                                          <p:tavLst>
                                            <p:tav tm="0">
                                              <p:val>
                                                <p:strVal val="1+#ppt_w/2"/>
                                              </p:val>
                                            </p:tav>
                                            <p:tav tm="100000">
                                              <p:val>
                                                <p:strVal val="#ppt_x"/>
                                              </p:val>
                                            </p:tav>
                                          </p:tavLst>
                                        </p:anim>
                                        <p:anim calcmode="lin" valueType="num">
                                          <p:cBhvr additive="base">
                                            <p:cTn id="24" dur="750" fill="hold"/>
                                            <p:tgtEl>
                                              <p:spTgt spid="52"/>
                                            </p:tgtEl>
                                            <p:attrNameLst>
                                              <p:attrName>ppt_y</p:attrName>
                                            </p:attrNameLst>
                                          </p:cBhvr>
                                          <p:tavLst>
                                            <p:tav tm="0">
                                              <p:val>
                                                <p:strVal val="0-#ppt_h/2"/>
                                              </p:val>
                                            </p:tav>
                                            <p:tav tm="100000">
                                              <p:val>
                                                <p:strVal val="#ppt_y"/>
                                              </p:val>
                                            </p:tav>
                                          </p:tavLst>
                                        </p:anim>
                                      </p:childTnLst>
                                    </p:cTn>
                                  </p:par>
                                  <p:par>
                                    <p:cTn id="25" presetID="2" presetClass="entr" presetSubtype="3" decel="100000"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anim calcmode="lin" valueType="num">
                                          <p:cBhvr additive="base">
                                            <p:cTn id="27" dur="750" fill="hold"/>
                                            <p:tgtEl>
                                              <p:spTgt spid="53"/>
                                            </p:tgtEl>
                                            <p:attrNameLst>
                                              <p:attrName>ppt_x</p:attrName>
                                            </p:attrNameLst>
                                          </p:cBhvr>
                                          <p:tavLst>
                                            <p:tav tm="0">
                                              <p:val>
                                                <p:strVal val="1+#ppt_w/2"/>
                                              </p:val>
                                            </p:tav>
                                            <p:tav tm="100000">
                                              <p:val>
                                                <p:strVal val="#ppt_x"/>
                                              </p:val>
                                            </p:tav>
                                          </p:tavLst>
                                        </p:anim>
                                        <p:anim calcmode="lin" valueType="num">
                                          <p:cBhvr additive="base">
                                            <p:cTn id="28" dur="750" fill="hold"/>
                                            <p:tgtEl>
                                              <p:spTgt spid="53"/>
                                            </p:tgtEl>
                                            <p:attrNameLst>
                                              <p:attrName>ppt_y</p:attrName>
                                            </p:attrNameLst>
                                          </p:cBhvr>
                                          <p:tavLst>
                                            <p:tav tm="0">
                                              <p:val>
                                                <p:strVal val="0-#ppt_h/2"/>
                                              </p:val>
                                            </p:tav>
                                            <p:tav tm="100000">
                                              <p:val>
                                                <p:strVal val="#ppt_y"/>
                                              </p:val>
                                            </p:tav>
                                          </p:tavLst>
                                        </p:anim>
                                      </p:childTnLst>
                                    </p:cTn>
                                  </p:par>
                                  <p:par>
                                    <p:cTn id="29" presetID="2" presetClass="entr" presetSubtype="3" decel="10000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anim calcmode="lin" valueType="num">
                                          <p:cBhvr additive="base">
                                            <p:cTn id="31" dur="750" fill="hold"/>
                                            <p:tgtEl>
                                              <p:spTgt spid="54"/>
                                            </p:tgtEl>
                                            <p:attrNameLst>
                                              <p:attrName>ppt_x</p:attrName>
                                            </p:attrNameLst>
                                          </p:cBhvr>
                                          <p:tavLst>
                                            <p:tav tm="0">
                                              <p:val>
                                                <p:strVal val="1+#ppt_w/2"/>
                                              </p:val>
                                            </p:tav>
                                            <p:tav tm="100000">
                                              <p:val>
                                                <p:strVal val="#ppt_x"/>
                                              </p:val>
                                            </p:tav>
                                          </p:tavLst>
                                        </p:anim>
                                        <p:anim calcmode="lin" valueType="num">
                                          <p:cBhvr additive="base">
                                            <p:cTn id="32" dur="750" fill="hold"/>
                                            <p:tgtEl>
                                              <p:spTgt spid="54"/>
                                            </p:tgtEl>
                                            <p:attrNameLst>
                                              <p:attrName>ppt_y</p:attrName>
                                            </p:attrNameLst>
                                          </p:cBhvr>
                                          <p:tavLst>
                                            <p:tav tm="0">
                                              <p:val>
                                                <p:strVal val="0-#ppt_h/2"/>
                                              </p:val>
                                            </p:tav>
                                            <p:tav tm="100000">
                                              <p:val>
                                                <p:strVal val="#ppt_y"/>
                                              </p:val>
                                            </p:tav>
                                          </p:tavLst>
                                        </p:anim>
                                      </p:childTnLst>
                                    </p:cTn>
                                  </p:par>
                                  <p:par>
                                    <p:cTn id="33" presetID="2" presetClass="entr" presetSubtype="3" decel="100000"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anim calcmode="lin" valueType="num">
                                          <p:cBhvr additive="base">
                                            <p:cTn id="35" dur="750" fill="hold"/>
                                            <p:tgtEl>
                                              <p:spTgt spid="55"/>
                                            </p:tgtEl>
                                            <p:attrNameLst>
                                              <p:attrName>ppt_x</p:attrName>
                                            </p:attrNameLst>
                                          </p:cBhvr>
                                          <p:tavLst>
                                            <p:tav tm="0">
                                              <p:val>
                                                <p:strVal val="1+#ppt_w/2"/>
                                              </p:val>
                                            </p:tav>
                                            <p:tav tm="100000">
                                              <p:val>
                                                <p:strVal val="#ppt_x"/>
                                              </p:val>
                                            </p:tav>
                                          </p:tavLst>
                                        </p:anim>
                                        <p:anim calcmode="lin" valueType="num">
                                          <p:cBhvr additive="base">
                                            <p:cTn id="36" dur="750" fill="hold"/>
                                            <p:tgtEl>
                                              <p:spTgt spid="55"/>
                                            </p:tgtEl>
                                            <p:attrNameLst>
                                              <p:attrName>ppt_y</p:attrName>
                                            </p:attrNameLst>
                                          </p:cBhvr>
                                          <p:tavLst>
                                            <p:tav tm="0">
                                              <p:val>
                                                <p:strVal val="0-#ppt_h/2"/>
                                              </p:val>
                                            </p:tav>
                                            <p:tav tm="100000">
                                              <p:val>
                                                <p:strVal val="#ppt_y"/>
                                              </p:val>
                                            </p:tav>
                                          </p:tavLst>
                                        </p:anim>
                                      </p:childTnLst>
                                    </p:cTn>
                                  </p:par>
                                  <p:par>
                                    <p:cTn id="37" presetID="2" presetClass="entr" presetSubtype="3" decel="100000"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anim calcmode="lin" valueType="num">
                                          <p:cBhvr additive="base">
                                            <p:cTn id="39" dur="750" fill="hold"/>
                                            <p:tgtEl>
                                              <p:spTgt spid="56"/>
                                            </p:tgtEl>
                                            <p:attrNameLst>
                                              <p:attrName>ppt_x</p:attrName>
                                            </p:attrNameLst>
                                          </p:cBhvr>
                                          <p:tavLst>
                                            <p:tav tm="0">
                                              <p:val>
                                                <p:strVal val="1+#ppt_w/2"/>
                                              </p:val>
                                            </p:tav>
                                            <p:tav tm="100000">
                                              <p:val>
                                                <p:strVal val="#ppt_x"/>
                                              </p:val>
                                            </p:tav>
                                          </p:tavLst>
                                        </p:anim>
                                        <p:anim calcmode="lin" valueType="num">
                                          <p:cBhvr additive="base">
                                            <p:cTn id="40" dur="750" fill="hold"/>
                                            <p:tgtEl>
                                              <p:spTgt spid="56"/>
                                            </p:tgtEl>
                                            <p:attrNameLst>
                                              <p:attrName>ppt_y</p:attrName>
                                            </p:attrNameLst>
                                          </p:cBhvr>
                                          <p:tavLst>
                                            <p:tav tm="0">
                                              <p:val>
                                                <p:strVal val="0-#ppt_h/2"/>
                                              </p:val>
                                            </p:tav>
                                            <p:tav tm="100000">
                                              <p:val>
                                                <p:strVal val="#ppt_y"/>
                                              </p:val>
                                            </p:tav>
                                          </p:tavLst>
                                        </p:anim>
                                      </p:childTnLst>
                                    </p:cTn>
                                  </p:par>
                                  <p:par>
                                    <p:cTn id="41" presetID="2" presetClass="entr" presetSubtype="3" decel="100000" fill="hold" grpId="0" nodeType="withEffect">
                                      <p:stCondLst>
                                        <p:cond delay="0"/>
                                      </p:stCondLst>
                                      <p:childTnLst>
                                        <p:set>
                                          <p:cBhvr>
                                            <p:cTn id="42" dur="1" fill="hold">
                                              <p:stCondLst>
                                                <p:cond delay="0"/>
                                              </p:stCondLst>
                                            </p:cTn>
                                            <p:tgtEl>
                                              <p:spTgt spid="57"/>
                                            </p:tgtEl>
                                            <p:attrNameLst>
                                              <p:attrName>style.visibility</p:attrName>
                                            </p:attrNameLst>
                                          </p:cBhvr>
                                          <p:to>
                                            <p:strVal val="visible"/>
                                          </p:to>
                                        </p:set>
                                        <p:anim calcmode="lin" valueType="num">
                                          <p:cBhvr additive="base">
                                            <p:cTn id="43" dur="750" fill="hold"/>
                                            <p:tgtEl>
                                              <p:spTgt spid="57"/>
                                            </p:tgtEl>
                                            <p:attrNameLst>
                                              <p:attrName>ppt_x</p:attrName>
                                            </p:attrNameLst>
                                          </p:cBhvr>
                                          <p:tavLst>
                                            <p:tav tm="0">
                                              <p:val>
                                                <p:strVal val="1+#ppt_w/2"/>
                                              </p:val>
                                            </p:tav>
                                            <p:tav tm="100000">
                                              <p:val>
                                                <p:strVal val="#ppt_x"/>
                                              </p:val>
                                            </p:tav>
                                          </p:tavLst>
                                        </p:anim>
                                        <p:anim calcmode="lin" valueType="num">
                                          <p:cBhvr additive="base">
                                            <p:cTn id="44" dur="750" fill="hold"/>
                                            <p:tgtEl>
                                              <p:spTgt spid="57"/>
                                            </p:tgtEl>
                                            <p:attrNameLst>
                                              <p:attrName>ppt_y</p:attrName>
                                            </p:attrNameLst>
                                          </p:cBhvr>
                                          <p:tavLst>
                                            <p:tav tm="0">
                                              <p:val>
                                                <p:strVal val="0-#ppt_h/2"/>
                                              </p:val>
                                            </p:tav>
                                            <p:tav tm="100000">
                                              <p:val>
                                                <p:strVal val="#ppt_y"/>
                                              </p:val>
                                            </p:tav>
                                          </p:tavLst>
                                        </p:anim>
                                      </p:childTnLst>
                                    </p:cTn>
                                  </p:par>
                                  <p:par>
                                    <p:cTn id="45" presetID="2" presetClass="entr" presetSubtype="3" decel="100000" fill="hold" grpId="0" nodeType="withEffect">
                                      <p:stCondLst>
                                        <p:cond delay="0"/>
                                      </p:stCondLst>
                                      <p:childTnLst>
                                        <p:set>
                                          <p:cBhvr>
                                            <p:cTn id="46" dur="1" fill="hold">
                                              <p:stCondLst>
                                                <p:cond delay="0"/>
                                              </p:stCondLst>
                                            </p:cTn>
                                            <p:tgtEl>
                                              <p:spTgt spid="58"/>
                                            </p:tgtEl>
                                            <p:attrNameLst>
                                              <p:attrName>style.visibility</p:attrName>
                                            </p:attrNameLst>
                                          </p:cBhvr>
                                          <p:to>
                                            <p:strVal val="visible"/>
                                          </p:to>
                                        </p:set>
                                        <p:anim calcmode="lin" valueType="num">
                                          <p:cBhvr additive="base">
                                            <p:cTn id="47" dur="750" fill="hold"/>
                                            <p:tgtEl>
                                              <p:spTgt spid="58"/>
                                            </p:tgtEl>
                                            <p:attrNameLst>
                                              <p:attrName>ppt_x</p:attrName>
                                            </p:attrNameLst>
                                          </p:cBhvr>
                                          <p:tavLst>
                                            <p:tav tm="0">
                                              <p:val>
                                                <p:strVal val="1+#ppt_w/2"/>
                                              </p:val>
                                            </p:tav>
                                            <p:tav tm="100000">
                                              <p:val>
                                                <p:strVal val="#ppt_x"/>
                                              </p:val>
                                            </p:tav>
                                          </p:tavLst>
                                        </p:anim>
                                        <p:anim calcmode="lin" valueType="num">
                                          <p:cBhvr additive="base">
                                            <p:cTn id="48" dur="750" fill="hold"/>
                                            <p:tgtEl>
                                              <p:spTgt spid="58"/>
                                            </p:tgtEl>
                                            <p:attrNameLst>
                                              <p:attrName>ppt_y</p:attrName>
                                            </p:attrNameLst>
                                          </p:cBhvr>
                                          <p:tavLst>
                                            <p:tav tm="0">
                                              <p:val>
                                                <p:strVal val="0-#ppt_h/2"/>
                                              </p:val>
                                            </p:tav>
                                            <p:tav tm="100000">
                                              <p:val>
                                                <p:strVal val="#ppt_y"/>
                                              </p:val>
                                            </p:tav>
                                          </p:tavLst>
                                        </p:anim>
                                      </p:childTnLst>
                                    </p:cTn>
                                  </p:par>
                                  <p:par>
                                    <p:cTn id="49" presetID="2" presetClass="entr" presetSubtype="1" fill="hold" nodeType="withEffect">
                                      <p:stCondLst>
                                        <p:cond delay="500"/>
                                      </p:stCondLst>
                                      <p:childTnLst>
                                        <p:set>
                                          <p:cBhvr>
                                            <p:cTn id="50" dur="1" fill="hold">
                                              <p:stCondLst>
                                                <p:cond delay="0"/>
                                              </p:stCondLst>
                                            </p:cTn>
                                            <p:tgtEl>
                                              <p:spTgt spid="49"/>
                                            </p:tgtEl>
                                            <p:attrNameLst>
                                              <p:attrName>style.visibility</p:attrName>
                                            </p:attrNameLst>
                                          </p:cBhvr>
                                          <p:to>
                                            <p:strVal val="visible"/>
                                          </p:to>
                                        </p:set>
                                        <p:anim calcmode="lin" valueType="num">
                                          <p:cBhvr additive="base">
                                            <p:cTn id="51" dur="750" fill="hold"/>
                                            <p:tgtEl>
                                              <p:spTgt spid="49"/>
                                            </p:tgtEl>
                                            <p:attrNameLst>
                                              <p:attrName>ppt_x</p:attrName>
                                            </p:attrNameLst>
                                          </p:cBhvr>
                                          <p:tavLst>
                                            <p:tav tm="0">
                                              <p:val>
                                                <p:strVal val="#ppt_x"/>
                                              </p:val>
                                            </p:tav>
                                            <p:tav tm="100000">
                                              <p:val>
                                                <p:strVal val="#ppt_x"/>
                                              </p:val>
                                            </p:tav>
                                          </p:tavLst>
                                        </p:anim>
                                        <p:anim calcmode="lin" valueType="num">
                                          <p:cBhvr additive="base">
                                            <p:cTn id="52" dur="750" fill="hold"/>
                                            <p:tgtEl>
                                              <p:spTgt spid="49"/>
                                            </p:tgtEl>
                                            <p:attrNameLst>
                                              <p:attrName>ppt_y</p:attrName>
                                            </p:attrNameLst>
                                          </p:cBhvr>
                                          <p:tavLst>
                                            <p:tav tm="0">
                                              <p:val>
                                                <p:strVal val="0-#ppt_h/2"/>
                                              </p:val>
                                            </p:tav>
                                            <p:tav tm="100000">
                                              <p:val>
                                                <p:strVal val="#ppt_y"/>
                                              </p:val>
                                            </p:tav>
                                          </p:tavLst>
                                        </p:anim>
                                      </p:childTnLst>
                                    </p:cTn>
                                  </p:par>
                                  <p:par>
                                    <p:cTn id="53" presetID="12" presetClass="entr" presetSubtype="8" fill="hold" nodeType="withEffect">
                                      <p:stCondLst>
                                        <p:cond delay="1000"/>
                                      </p:stCondLst>
                                      <p:childTnLst>
                                        <p:set>
                                          <p:cBhvr>
                                            <p:cTn id="54" dur="1" fill="hold">
                                              <p:stCondLst>
                                                <p:cond delay="0"/>
                                              </p:stCondLst>
                                            </p:cTn>
                                            <p:tgtEl>
                                              <p:spTgt spid="45"/>
                                            </p:tgtEl>
                                            <p:attrNameLst>
                                              <p:attrName>style.visibility</p:attrName>
                                            </p:attrNameLst>
                                          </p:cBhvr>
                                          <p:to>
                                            <p:strVal val="visible"/>
                                          </p:to>
                                        </p:set>
                                        <p:anim calcmode="lin" valueType="num">
                                          <p:cBhvr additive="base">
                                            <p:cTn id="55" dur="500"/>
                                            <p:tgtEl>
                                              <p:spTgt spid="45"/>
                                            </p:tgtEl>
                                            <p:attrNameLst>
                                              <p:attrName>ppt_x</p:attrName>
                                            </p:attrNameLst>
                                          </p:cBhvr>
                                          <p:tavLst>
                                            <p:tav tm="0">
                                              <p:val>
                                                <p:strVal val="#ppt_x-#ppt_w*1.125000"/>
                                              </p:val>
                                            </p:tav>
                                            <p:tav tm="100000">
                                              <p:val>
                                                <p:strVal val="#ppt_x"/>
                                              </p:val>
                                            </p:tav>
                                          </p:tavLst>
                                        </p:anim>
                                        <p:animEffect transition="in" filter="wipe(right)">
                                          <p:cBhvr>
                                            <p:cTn id="5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52" grpId="0" animBg="1"/>
          <p:bldP spid="53" grpId="0" animBg="1"/>
          <p:bldP spid="54" grpId="0" animBg="1"/>
          <p:bldP spid="55" grpId="0" animBg="1"/>
          <p:bldP spid="56" grpId="0" animBg="1"/>
          <p:bldP spid="57" grpId="0" animBg="1"/>
          <p:bldP spid="58"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04825" y="2130425"/>
            <a:ext cx="3498850" cy="2609850"/>
          </a:xfrm>
          <a:prstGeom prst="rect">
            <a:avLst/>
          </a:prstGeom>
          <a:solidFill>
            <a:srgbClr val="EDEDED"/>
          </a:solidFill>
          <a:ln>
            <a:noFill/>
          </a:ln>
          <a:extLst>
            <a:ext uri="{91240B29-F687-4F45-9708-019B960494DF}">
              <a14:hiddenLine xmlns:a14="http://schemas.microsoft.com/office/drawing/2010/main" w="9525">
                <a:solidFill>
                  <a:srgbClr val="000000"/>
                </a:solidFill>
                <a:bevel/>
              </a14:hiddenLine>
            </a:ext>
          </a:extLst>
        </p:spPr>
      </p:pic>
      <p:pic>
        <p:nvPicPr>
          <p:cNvPr id="14"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9900" y="2130425"/>
            <a:ext cx="3433763" cy="2609850"/>
          </a:xfrm>
          <a:prstGeom prst="rect">
            <a:avLst/>
          </a:prstGeom>
          <a:solidFill>
            <a:srgbClr val="EDEDED"/>
          </a:solidFill>
          <a:ln>
            <a:noFill/>
          </a:ln>
          <a:extLst>
            <a:ext uri="{91240B29-F687-4F45-9708-019B960494DF}">
              <a14:hiddenLine xmlns:a14="http://schemas.microsoft.com/office/drawing/2010/main" w="9525">
                <a:solidFill>
                  <a:srgbClr val="000000"/>
                </a:solidFill>
                <a:bevel/>
              </a14:hiddenLine>
            </a:ext>
          </a:extLst>
        </p:spPr>
      </p:pic>
      <p:pic>
        <p:nvPicPr>
          <p:cNvPr id="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5775" y="2130425"/>
            <a:ext cx="3429000" cy="2609850"/>
          </a:xfrm>
          <a:prstGeom prst="rect">
            <a:avLst/>
          </a:prstGeom>
          <a:solidFill>
            <a:srgbClr val="EDEDED"/>
          </a:solidFill>
          <a:ln>
            <a:noFill/>
          </a:ln>
          <a:extLst>
            <a:ext uri="{91240B29-F687-4F45-9708-019B960494DF}">
              <a14:hiddenLine xmlns:a14="http://schemas.microsoft.com/office/drawing/2010/main" w="9525">
                <a:solidFill>
                  <a:srgbClr val="000000"/>
                </a:solidFill>
                <a:bevel/>
              </a14:hiddenLine>
            </a:ext>
          </a:extLst>
        </p:spPr>
      </p:pic>
      <p:sp>
        <p:nvSpPr>
          <p:cNvPr id="17414" name="矩形 3"/>
          <p:cNvSpPr>
            <a:spLocks noChangeArrowheads="1"/>
          </p:cNvSpPr>
          <p:nvPr/>
        </p:nvSpPr>
        <p:spPr bwMode="auto">
          <a:xfrm>
            <a:off x="773113" y="423863"/>
            <a:ext cx="1416050" cy="831850"/>
          </a:xfrm>
          <a:prstGeom prst="rect">
            <a:avLst/>
          </a:prstGeom>
          <a:noFill/>
          <a:ln w="9525">
            <a:solidFill>
              <a:schemeClr val="tx1">
                <a:alpha val="36078"/>
              </a:schemeClr>
            </a:solidFill>
            <a:bevel/>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lnSpc>
                <a:spcPct val="90000"/>
              </a:lnSpc>
              <a:spcBef>
                <a:spcPts val="1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zh-CN" altLang="en-US" sz="4800" dirty="0">
                <a:latin typeface="华文楷体" panose="02010600040101010101" pitchFamily="2" charset="-122"/>
                <a:ea typeface="华文楷体" panose="02010600040101010101" pitchFamily="2" charset="-122"/>
                <a:sym typeface="华文楷体" panose="02010600040101010101" pitchFamily="2" charset="-122"/>
              </a:rPr>
              <a:t>信息</a:t>
            </a:r>
            <a:endParaRPr lang="zh-CN" altLang="en-US" sz="1800" dirty="0">
              <a:latin typeface="Arial" panose="020B0604020202020204" pitchFamily="34" charset="0"/>
            </a:endParaRPr>
          </a:p>
        </p:txBody>
      </p:sp>
      <p:grpSp>
        <p:nvGrpSpPr>
          <p:cNvPr id="17" name="组合 16"/>
          <p:cNvGrpSpPr/>
          <p:nvPr/>
        </p:nvGrpSpPr>
        <p:grpSpPr bwMode="auto">
          <a:xfrm>
            <a:off x="1131888" y="5384800"/>
            <a:ext cx="4427537" cy="523875"/>
            <a:chOff x="0" y="0"/>
            <a:chExt cx="4426856" cy="523220"/>
          </a:xfrm>
        </p:grpSpPr>
        <p:sp>
          <p:nvSpPr>
            <p:cNvPr id="17422" name="六边形 4"/>
            <p:cNvSpPr>
              <a:spLocks noChangeArrowheads="1"/>
            </p:cNvSpPr>
            <p:nvPr/>
          </p:nvSpPr>
          <p:spPr bwMode="auto">
            <a:xfrm>
              <a:off x="0" y="80686"/>
              <a:ext cx="348342" cy="300294"/>
            </a:xfrm>
            <a:prstGeom prst="hexagon">
              <a:avLst>
                <a:gd name="adj" fmla="val 24999"/>
                <a:gd name="vf" fmla="val 115470"/>
              </a:avLst>
            </a:prstGeom>
            <a:solidFill>
              <a:srgbClr val="FFFFFF">
                <a:alpha val="36078"/>
              </a:srgbClr>
            </a:solidFill>
            <a:ln>
              <a:noFill/>
            </a:ln>
            <a:extLst>
              <a:ext uri="{91240B29-F687-4F45-9708-019B960494DF}">
                <a14:hiddenLine xmlns:a14="http://schemas.microsoft.com/office/drawing/2010/main" w="12700">
                  <a:solidFill>
                    <a:srgbClr val="000000"/>
                  </a:solidFill>
                  <a:bevel/>
                </a14:hiddenLine>
              </a:ext>
            </a:extLst>
          </p:spPr>
          <p:txBody>
            <a:bodyPr anchor="ctr"/>
            <a:lstStyle>
              <a:lvl1pPr eaLnBrk="0" hangingPunct="0">
                <a:lnSpc>
                  <a:spcPct val="90000"/>
                </a:lnSpc>
                <a:spcBef>
                  <a:spcPts val="1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7423" name="文本框 5"/>
            <p:cNvSpPr>
              <a:spLocks noChangeArrowheads="1"/>
            </p:cNvSpPr>
            <p:nvPr/>
          </p:nvSpPr>
          <p:spPr bwMode="auto">
            <a:xfrm>
              <a:off x="348342" y="0"/>
              <a:ext cx="40785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b="1" dirty="0">
                  <a:latin typeface="华文新魏" panose="02010800040101010101" pitchFamily="2" charset="-122"/>
                  <a:ea typeface="华文新魏" panose="02010800040101010101" pitchFamily="2" charset="-122"/>
                  <a:sym typeface="华文新魏" panose="02010800040101010101" pitchFamily="2" charset="-122"/>
                </a:rPr>
                <a:t>信息垃圾</a:t>
              </a:r>
              <a:endParaRPr lang="zh-CN" altLang="en-US" sz="1800" dirty="0">
                <a:latin typeface="Arial" panose="020B0604020202020204" pitchFamily="34" charset="0"/>
              </a:endParaRPr>
            </a:p>
          </p:txBody>
        </p:sp>
      </p:grpSp>
      <p:grpSp>
        <p:nvGrpSpPr>
          <p:cNvPr id="20" name="组合 17"/>
          <p:cNvGrpSpPr/>
          <p:nvPr/>
        </p:nvGrpSpPr>
        <p:grpSpPr bwMode="auto">
          <a:xfrm>
            <a:off x="4978400" y="5267325"/>
            <a:ext cx="4425950" cy="523875"/>
            <a:chOff x="0" y="0"/>
            <a:chExt cx="4426856" cy="523220"/>
          </a:xfrm>
        </p:grpSpPr>
        <p:sp>
          <p:nvSpPr>
            <p:cNvPr id="17420" name="六边形 18"/>
            <p:cNvSpPr>
              <a:spLocks noChangeArrowheads="1"/>
            </p:cNvSpPr>
            <p:nvPr/>
          </p:nvSpPr>
          <p:spPr bwMode="auto">
            <a:xfrm>
              <a:off x="0" y="80686"/>
              <a:ext cx="348342" cy="300294"/>
            </a:xfrm>
            <a:prstGeom prst="hexagon">
              <a:avLst>
                <a:gd name="adj" fmla="val 24999"/>
                <a:gd name="vf" fmla="val 115470"/>
              </a:avLst>
            </a:prstGeom>
            <a:solidFill>
              <a:srgbClr val="FFFFFF">
                <a:alpha val="36078"/>
              </a:srgbClr>
            </a:solidFill>
            <a:ln>
              <a:noFill/>
            </a:ln>
            <a:extLst>
              <a:ext uri="{91240B29-F687-4F45-9708-019B960494DF}">
                <a14:hiddenLine xmlns:a14="http://schemas.microsoft.com/office/drawing/2010/main" w="12700">
                  <a:solidFill>
                    <a:srgbClr val="000000"/>
                  </a:solidFill>
                  <a:bevel/>
                </a14:hiddenLine>
              </a:ext>
            </a:extLst>
          </p:spPr>
          <p:txBody>
            <a:bodyPr anchor="ctr"/>
            <a:lstStyle>
              <a:lvl1pPr eaLnBrk="0" hangingPunct="0">
                <a:lnSpc>
                  <a:spcPct val="90000"/>
                </a:lnSpc>
                <a:spcBef>
                  <a:spcPts val="1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7421" name="文本框 19"/>
            <p:cNvSpPr>
              <a:spLocks noChangeArrowheads="1"/>
            </p:cNvSpPr>
            <p:nvPr/>
          </p:nvSpPr>
          <p:spPr bwMode="auto">
            <a:xfrm>
              <a:off x="348342" y="0"/>
              <a:ext cx="40785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b="1" dirty="0">
                  <a:latin typeface="华文新魏" panose="02010800040101010101" pitchFamily="2" charset="-122"/>
                  <a:ea typeface="华文新魏" panose="02010800040101010101" pitchFamily="2" charset="-122"/>
                  <a:sym typeface="华文新魏" panose="02010800040101010101" pitchFamily="2" charset="-122"/>
                </a:rPr>
                <a:t>信息碎片</a:t>
              </a:r>
              <a:endParaRPr lang="zh-CN" altLang="en-US" sz="1800" dirty="0">
                <a:latin typeface="Arial" panose="020B0604020202020204" pitchFamily="34" charset="0"/>
              </a:endParaRPr>
            </a:p>
          </p:txBody>
        </p:sp>
      </p:grpSp>
      <p:grpSp>
        <p:nvGrpSpPr>
          <p:cNvPr id="23" name="组合 20"/>
          <p:cNvGrpSpPr/>
          <p:nvPr/>
        </p:nvGrpSpPr>
        <p:grpSpPr bwMode="auto">
          <a:xfrm>
            <a:off x="8823325" y="5267325"/>
            <a:ext cx="4425950" cy="523875"/>
            <a:chOff x="0" y="0"/>
            <a:chExt cx="4426856" cy="523220"/>
          </a:xfrm>
        </p:grpSpPr>
        <p:sp>
          <p:nvSpPr>
            <p:cNvPr id="17418" name="六边形 21"/>
            <p:cNvSpPr>
              <a:spLocks noChangeArrowheads="1"/>
            </p:cNvSpPr>
            <p:nvPr/>
          </p:nvSpPr>
          <p:spPr bwMode="auto">
            <a:xfrm>
              <a:off x="0" y="80686"/>
              <a:ext cx="348342" cy="300294"/>
            </a:xfrm>
            <a:prstGeom prst="hexagon">
              <a:avLst>
                <a:gd name="adj" fmla="val 24999"/>
                <a:gd name="vf" fmla="val 115470"/>
              </a:avLst>
            </a:prstGeom>
            <a:solidFill>
              <a:srgbClr val="FFFFFF">
                <a:alpha val="36078"/>
              </a:srgbClr>
            </a:solidFill>
            <a:ln>
              <a:noFill/>
            </a:ln>
            <a:extLst>
              <a:ext uri="{91240B29-F687-4F45-9708-019B960494DF}">
                <a14:hiddenLine xmlns:a14="http://schemas.microsoft.com/office/drawing/2010/main" w="12700">
                  <a:solidFill>
                    <a:srgbClr val="000000"/>
                  </a:solidFill>
                  <a:bevel/>
                </a14:hiddenLine>
              </a:ext>
            </a:extLst>
          </p:spPr>
          <p:txBody>
            <a:bodyPr anchor="ctr"/>
            <a:lstStyle>
              <a:lvl1pPr eaLnBrk="0" hangingPunct="0">
                <a:lnSpc>
                  <a:spcPct val="90000"/>
                </a:lnSpc>
                <a:spcBef>
                  <a:spcPts val="1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endParaRPr lang="zh-CN" altLang="zh-CN" sz="1800">
                <a:solidFill>
                  <a:srgbClr val="FFFFFF"/>
                </a:solidFill>
                <a:latin typeface="宋体" panose="02010600030101010101" pitchFamily="2" charset="-122"/>
                <a:sym typeface="宋体" panose="02010600030101010101" pitchFamily="2" charset="-122"/>
              </a:endParaRPr>
            </a:p>
          </p:txBody>
        </p:sp>
        <p:sp>
          <p:nvSpPr>
            <p:cNvPr id="17419" name="文本框 22"/>
            <p:cNvSpPr>
              <a:spLocks noChangeArrowheads="1"/>
            </p:cNvSpPr>
            <p:nvPr/>
          </p:nvSpPr>
          <p:spPr bwMode="auto">
            <a:xfrm>
              <a:off x="348342" y="0"/>
              <a:ext cx="40785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90000"/>
                </a:lnSpc>
                <a:spcBef>
                  <a:spcPts val="1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b="1" dirty="0">
                  <a:latin typeface="华文新魏" panose="02010800040101010101" pitchFamily="2" charset="-122"/>
                  <a:ea typeface="华文新魏" panose="02010800040101010101" pitchFamily="2" charset="-122"/>
                  <a:sym typeface="华文新魏" panose="02010800040101010101" pitchFamily="2" charset="-122"/>
                </a:rPr>
                <a:t>信息冗余</a:t>
              </a:r>
              <a:endParaRPr lang="zh-CN" altLang="en-US" sz="1800" dirty="0">
                <a:latin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4019810" y="2063260"/>
            <a:ext cx="4152381" cy="2780952"/>
          </a:xfrm>
          <a:prstGeom prst="ellipse">
            <a:avLst/>
          </a:prstGeom>
          <a:ln>
            <a:noFill/>
          </a:ln>
          <a:effectLst>
            <a:softEdge rad="112500"/>
          </a:effectLst>
        </p:spPr>
      </p:pic>
      <p:sp>
        <p:nvSpPr>
          <p:cNvPr id="31" name="文本框 30"/>
          <p:cNvSpPr txBox="1"/>
          <p:nvPr/>
        </p:nvSpPr>
        <p:spPr>
          <a:xfrm>
            <a:off x="10731157" y="6515065"/>
            <a:ext cx="1669535" cy="256545"/>
          </a:xfrm>
          <a:prstGeom prst="rect">
            <a:avLst/>
          </a:prstGeom>
          <a:noFill/>
        </p:spPr>
        <p:txBody>
          <a:bodyPr wrap="square" rtlCol="0">
            <a:spAutoFit/>
          </a:bodyPr>
          <a:lstStyle/>
          <a:p>
            <a:r>
              <a:rPr lang="zh-CN" altLang="en-US" sz="1065" dirty="0">
                <a:solidFill>
                  <a:schemeClr val="tx1">
                    <a:lumMod val="50000"/>
                    <a:lumOff val="50000"/>
                  </a:schemeClr>
                </a:solidFill>
                <a:latin typeface="微软雅黑" panose="020B0503020204020204" charset="-122"/>
                <a:ea typeface="微软雅黑" panose="020B0503020204020204" charset="-122"/>
              </a:rPr>
              <a:t>图片来自百度</a:t>
            </a:r>
            <a:endParaRPr lang="zh-CN" altLang="en-US" sz="1065" dirty="0">
              <a:solidFill>
                <a:schemeClr val="tx1">
                  <a:lumMod val="50000"/>
                  <a:lumOff val="50000"/>
                </a:schemeClr>
              </a:solidFill>
              <a:latin typeface="微软雅黑" panose="020B0503020204020204" charset="-122"/>
              <a:ea typeface="微软雅黑" panose="020B0503020204020204" charset="-122"/>
            </a:endParaRPr>
          </a:p>
        </p:txBody>
      </p:sp>
      <p:sp>
        <p:nvSpPr>
          <p:cNvPr id="2" name="文本框 1"/>
          <p:cNvSpPr txBox="1"/>
          <p:nvPr/>
        </p:nvSpPr>
        <p:spPr>
          <a:xfrm>
            <a:off x="3482822" y="843477"/>
            <a:ext cx="5226357" cy="830997"/>
          </a:xfrm>
          <a:prstGeom prst="rect">
            <a:avLst/>
          </a:prstGeom>
          <a:noFill/>
        </p:spPr>
        <p:txBody>
          <a:bodyPr wrap="square" rtlCol="0">
            <a:spAutoFit/>
          </a:bodyPr>
          <a:lstStyle/>
          <a:p>
            <a:pPr algn="ctr"/>
            <a:r>
              <a:rPr lang="zh-CN" altLang="en-US" sz="4800" dirty="0">
                <a:solidFill>
                  <a:srgbClr val="FF5050"/>
                </a:solidFill>
                <a:latin typeface="微软雅黑" panose="020B0503020204020204" charset="-122"/>
                <a:ea typeface="微软雅黑" panose="020B0503020204020204" charset="-122"/>
              </a:rPr>
              <a:t>大数据</a:t>
            </a:r>
            <a:endParaRPr lang="zh-CN" altLang="en-US" sz="4800" dirty="0">
              <a:solidFill>
                <a:srgbClr val="FF5050"/>
              </a:solidFill>
              <a:latin typeface="微软雅黑" panose="020B0503020204020204" charset="-122"/>
              <a:ea typeface="微软雅黑" panose="020B0503020204020204" charset="-122"/>
            </a:endParaRPr>
          </a:p>
        </p:txBody>
      </p:sp>
      <p:sp>
        <p:nvSpPr>
          <p:cNvPr id="8" name="文本框 7"/>
          <p:cNvSpPr txBox="1"/>
          <p:nvPr/>
        </p:nvSpPr>
        <p:spPr>
          <a:xfrm>
            <a:off x="1996452" y="1928149"/>
            <a:ext cx="2720221" cy="748988"/>
          </a:xfrm>
          <a:prstGeom prst="rect">
            <a:avLst/>
          </a:prstGeom>
          <a:noFill/>
        </p:spPr>
        <p:txBody>
          <a:bodyPr wrap="square" rtlCol="0">
            <a:spAutoFit/>
          </a:bodyPr>
          <a:lstStyle/>
          <a:p>
            <a:r>
              <a:rPr lang="zh-CN" altLang="en-US" sz="4265" dirty="0">
                <a:solidFill>
                  <a:srgbClr val="01ACBE"/>
                </a:solidFill>
                <a:latin typeface="微软雅黑" panose="020B0503020204020204" charset="-122"/>
                <a:ea typeface="微软雅黑" panose="020B0503020204020204" charset="-122"/>
              </a:rPr>
              <a:t>互联网</a:t>
            </a:r>
            <a:r>
              <a:rPr lang="en-US" altLang="zh-CN" sz="4265" dirty="0">
                <a:solidFill>
                  <a:srgbClr val="01ACBE"/>
                </a:solidFill>
                <a:latin typeface="微软雅黑" panose="020B0503020204020204" charset="-122"/>
                <a:ea typeface="微软雅黑" panose="020B0503020204020204" charset="-122"/>
              </a:rPr>
              <a:t>+</a:t>
            </a:r>
            <a:endParaRPr lang="zh-CN" altLang="en-US" sz="4265" dirty="0">
              <a:solidFill>
                <a:srgbClr val="01ACBE"/>
              </a:solidFill>
              <a:latin typeface="微软雅黑" panose="020B0503020204020204" charset="-122"/>
              <a:ea typeface="微软雅黑" panose="020B0503020204020204" charset="-122"/>
            </a:endParaRPr>
          </a:p>
        </p:txBody>
      </p:sp>
      <p:sp>
        <p:nvSpPr>
          <p:cNvPr id="9" name="文本框 8"/>
          <p:cNvSpPr txBox="1"/>
          <p:nvPr/>
        </p:nvSpPr>
        <p:spPr>
          <a:xfrm>
            <a:off x="2683048" y="3728905"/>
            <a:ext cx="3863288" cy="584775"/>
          </a:xfrm>
          <a:prstGeom prst="rect">
            <a:avLst/>
          </a:prstGeom>
          <a:noFill/>
        </p:spPr>
        <p:txBody>
          <a:bodyPr wrap="square" rtlCol="0">
            <a:spAutoFit/>
          </a:bodyPr>
          <a:lstStyle/>
          <a:p>
            <a:r>
              <a:rPr lang="zh-CN" altLang="en-US" sz="3200" dirty="0">
                <a:solidFill>
                  <a:srgbClr val="FFC000"/>
                </a:solidFill>
                <a:latin typeface="微软雅黑" panose="020B0503020204020204" charset="-122"/>
                <a:ea typeface="微软雅黑" panose="020B0503020204020204" charset="-122"/>
              </a:rPr>
              <a:t>信息化</a:t>
            </a:r>
            <a:endParaRPr lang="zh-CN" altLang="en-US" sz="3200" dirty="0">
              <a:solidFill>
                <a:srgbClr val="FFC000"/>
              </a:solidFill>
              <a:latin typeface="微软雅黑" panose="020B0503020204020204" charset="-122"/>
              <a:ea typeface="微软雅黑" panose="020B0503020204020204" charset="-122"/>
            </a:endParaRPr>
          </a:p>
        </p:txBody>
      </p:sp>
      <p:sp>
        <p:nvSpPr>
          <p:cNvPr id="10" name="文本框 9"/>
          <p:cNvSpPr txBox="1"/>
          <p:nvPr/>
        </p:nvSpPr>
        <p:spPr>
          <a:xfrm>
            <a:off x="7970853" y="2133595"/>
            <a:ext cx="3349441" cy="666786"/>
          </a:xfrm>
          <a:prstGeom prst="rect">
            <a:avLst/>
          </a:prstGeom>
          <a:noFill/>
        </p:spPr>
        <p:txBody>
          <a:bodyPr wrap="square" rtlCol="0">
            <a:spAutoFit/>
          </a:bodyPr>
          <a:lstStyle/>
          <a:p>
            <a:r>
              <a:rPr lang="zh-CN" altLang="en-US" sz="3735" dirty="0">
                <a:solidFill>
                  <a:srgbClr val="6C407D"/>
                </a:solidFill>
                <a:latin typeface="微软雅黑" panose="020B0503020204020204" charset="-122"/>
                <a:ea typeface="微软雅黑" panose="020B0503020204020204" charset="-122"/>
              </a:rPr>
              <a:t>整合</a:t>
            </a:r>
            <a:endParaRPr lang="zh-CN" altLang="en-US" sz="3735" dirty="0">
              <a:solidFill>
                <a:srgbClr val="6C407D"/>
              </a:solidFill>
              <a:latin typeface="微软雅黑" panose="020B0503020204020204" charset="-122"/>
              <a:ea typeface="微软雅黑" panose="020B0503020204020204" charset="-122"/>
            </a:endParaRPr>
          </a:p>
        </p:txBody>
      </p:sp>
      <p:sp>
        <p:nvSpPr>
          <p:cNvPr id="11" name="文本框 10"/>
          <p:cNvSpPr txBox="1"/>
          <p:nvPr/>
        </p:nvSpPr>
        <p:spPr>
          <a:xfrm>
            <a:off x="7190968" y="4844212"/>
            <a:ext cx="2317985" cy="502766"/>
          </a:xfrm>
          <a:prstGeom prst="rect">
            <a:avLst/>
          </a:prstGeom>
          <a:noFill/>
        </p:spPr>
        <p:txBody>
          <a:bodyPr wrap="square" rtlCol="0">
            <a:spAutoFit/>
          </a:bodyPr>
          <a:lstStyle/>
          <a:p>
            <a:r>
              <a:rPr lang="en-US" altLang="zh-CN" sz="2665" dirty="0">
                <a:latin typeface="微软雅黑" panose="020B0503020204020204" charset="-122"/>
                <a:ea typeface="微软雅黑" panose="020B0503020204020204" charset="-122"/>
              </a:rPr>
              <a:t>……</a:t>
            </a:r>
            <a:endParaRPr lang="zh-CN" altLang="en-US" sz="2665" dirty="0">
              <a:latin typeface="微软雅黑" panose="020B0503020204020204" charset="-122"/>
              <a:ea typeface="微软雅黑" panose="020B0503020204020204" charset="-122"/>
            </a:endParaRPr>
          </a:p>
        </p:txBody>
      </p:sp>
      <p:sp>
        <p:nvSpPr>
          <p:cNvPr id="12" name="文本框 11"/>
          <p:cNvSpPr txBox="1"/>
          <p:nvPr/>
        </p:nvSpPr>
        <p:spPr>
          <a:xfrm>
            <a:off x="3888989" y="4993095"/>
            <a:ext cx="3863288" cy="830997"/>
          </a:xfrm>
          <a:prstGeom prst="rect">
            <a:avLst/>
          </a:prstGeom>
          <a:noFill/>
        </p:spPr>
        <p:txBody>
          <a:bodyPr wrap="square" rtlCol="0">
            <a:spAutoFit/>
          </a:bodyPr>
          <a:lstStyle/>
          <a:p>
            <a:r>
              <a:rPr lang="zh-CN" altLang="en-US" sz="4800" dirty="0">
                <a:latin typeface="微软雅黑" panose="020B0503020204020204" charset="-122"/>
                <a:ea typeface="微软雅黑" panose="020B0503020204020204" charset="-122"/>
              </a:rPr>
              <a:t>碎片化</a:t>
            </a:r>
            <a:endParaRPr lang="zh-CN" altLang="en-US" sz="4800" dirty="0">
              <a:latin typeface="微软雅黑" panose="020B0503020204020204" charset="-122"/>
              <a:ea typeface="微软雅黑" panose="020B0503020204020204" charset="-122"/>
            </a:endParaRPr>
          </a:p>
        </p:txBody>
      </p:sp>
      <p:sp>
        <p:nvSpPr>
          <p:cNvPr id="13" name="文本框 12"/>
          <p:cNvSpPr txBox="1"/>
          <p:nvPr/>
        </p:nvSpPr>
        <p:spPr>
          <a:xfrm>
            <a:off x="8172191" y="3460621"/>
            <a:ext cx="3863288" cy="748988"/>
          </a:xfrm>
          <a:prstGeom prst="rect">
            <a:avLst/>
          </a:prstGeom>
          <a:noFill/>
        </p:spPr>
        <p:txBody>
          <a:bodyPr wrap="square" rtlCol="0">
            <a:spAutoFit/>
          </a:bodyPr>
          <a:lstStyle/>
          <a:p>
            <a:r>
              <a:rPr lang="zh-CN" altLang="en-US" sz="4265" dirty="0">
                <a:solidFill>
                  <a:srgbClr val="FFB03D"/>
                </a:solidFill>
                <a:latin typeface="微软雅黑" panose="020B0503020204020204" charset="-122"/>
                <a:ea typeface="微软雅黑" panose="020B0503020204020204" charset="-122"/>
              </a:rPr>
              <a:t>知识经济</a:t>
            </a:r>
            <a:endParaRPr lang="zh-CN" altLang="en-US" sz="4265" dirty="0">
              <a:solidFill>
                <a:srgbClr val="FFB03D"/>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BEBA8EAE-BF5A-486C-A8C5-ECC9F3942E4B}">
                <a14:imgProps xmlns:a14="http://schemas.microsoft.com/office/drawing/2010/main">
                  <a14:imgLayer r:embed="rId2">
                    <a14:imgEffect>
                      <a14:brightnessContrast bright="20000" contrast="20000"/>
                    </a14:imgEffect>
                  </a14:imgLayer>
                </a14:imgProps>
              </a:ext>
              <a:ext uri="{28A0092B-C50C-407E-A947-70E740481C1C}">
                <a14:useLocalDpi xmlns:a14="http://schemas.microsoft.com/office/drawing/2010/main" val="0"/>
              </a:ext>
            </a:extLst>
          </a:blip>
          <a:srcRect l="32715" t="28645" r="21807" b="18220"/>
          <a:stretch>
            <a:fillRect/>
          </a:stretch>
        </p:blipFill>
        <p:spPr>
          <a:xfrm>
            <a:off x="-3855" y="0"/>
            <a:ext cx="12195855" cy="4368800"/>
          </a:xfrm>
          <a:prstGeom prst="rect">
            <a:avLst/>
          </a:prstGeom>
        </p:spPr>
      </p:pic>
      <p:sp>
        <p:nvSpPr>
          <p:cNvPr id="5" name="矩形 4"/>
          <p:cNvSpPr/>
          <p:nvPr/>
        </p:nvSpPr>
        <p:spPr>
          <a:xfrm>
            <a:off x="0" y="4206492"/>
            <a:ext cx="12249150" cy="162308"/>
          </a:xfrm>
          <a:prstGeom prst="rect">
            <a:avLst/>
          </a:prstGeom>
          <a:solidFill>
            <a:srgbClr val="00B0F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软雅黑 Light" panose="020B0502040204020203" pitchFamily="34" charset="-122"/>
              <a:ea typeface="微软雅黑 Light" panose="020B0502040204020203" pitchFamily="34" charset="-122"/>
              <a:cs typeface="+mn-ea"/>
              <a:sym typeface="+mn-lt"/>
            </a:endParaRPr>
          </a:p>
        </p:txBody>
      </p:sp>
      <p:sp>
        <p:nvSpPr>
          <p:cNvPr id="7" name="文本框 6"/>
          <p:cNvSpPr txBox="1"/>
          <p:nvPr/>
        </p:nvSpPr>
        <p:spPr>
          <a:xfrm>
            <a:off x="334853" y="2602841"/>
            <a:ext cx="5070762" cy="1442446"/>
          </a:xfrm>
          <a:prstGeom prst="rect">
            <a:avLst/>
          </a:prstGeom>
          <a:noFill/>
        </p:spPr>
        <p:txBody>
          <a:bodyPr wrap="square" rtlCol="0">
            <a:spAutoFit/>
          </a:bodyPr>
          <a:lstStyle/>
          <a:p>
            <a:pPr algn="r">
              <a:lnSpc>
                <a:spcPct val="120000"/>
              </a:lnSpc>
              <a:spcAft>
                <a:spcPts val="1600"/>
              </a:spcAft>
            </a:pPr>
            <a:r>
              <a:rPr lang="zh-CN" altLang="en-US" sz="3200" b="1" dirty="0" smtClean="0">
                <a:solidFill>
                  <a:schemeClr val="bg1"/>
                </a:solidFill>
                <a:effectLst>
                  <a:glow rad="101600">
                    <a:schemeClr val="accent1">
                      <a:satMod val="175000"/>
                      <a:alpha val="40000"/>
                    </a:schemeClr>
                  </a:glow>
                </a:effectLst>
                <a:latin typeface="微软雅黑 Light" panose="020B0502040204020203" pitchFamily="34" charset="-122"/>
                <a:ea typeface="微软雅黑 Light" panose="020B0502040204020203" pitchFamily="34" charset="-122"/>
                <a:cs typeface="+mn-ea"/>
              </a:rPr>
              <a:t>数据分析和知识挖掘服务</a:t>
            </a:r>
            <a:endParaRPr lang="zh-CN" altLang="en-US" sz="3200" b="1" dirty="0" smtClean="0">
              <a:solidFill>
                <a:schemeClr val="bg1"/>
              </a:solidFill>
              <a:effectLst>
                <a:glow rad="101600">
                  <a:schemeClr val="accent1">
                    <a:satMod val="175000"/>
                    <a:alpha val="40000"/>
                  </a:schemeClr>
                </a:glow>
              </a:effectLst>
              <a:latin typeface="微软雅黑 Light" panose="020B0502040204020203" pitchFamily="34" charset="-122"/>
              <a:ea typeface="微软雅黑 Light" panose="020B0502040204020203" pitchFamily="34" charset="-122"/>
              <a:cs typeface="+mn-ea"/>
            </a:endParaRPr>
          </a:p>
          <a:p>
            <a:pPr algn="r">
              <a:lnSpc>
                <a:spcPct val="120000"/>
              </a:lnSpc>
              <a:spcAft>
                <a:spcPts val="1600"/>
              </a:spcAft>
            </a:pPr>
            <a:endParaRPr lang="en-US" sz="3000" b="1" dirty="0">
              <a:solidFill>
                <a:schemeClr val="bg1"/>
              </a:solidFill>
              <a:effectLst>
                <a:glow rad="101600">
                  <a:schemeClr val="accent1">
                    <a:satMod val="175000"/>
                    <a:alpha val="40000"/>
                  </a:schemeClr>
                </a:glow>
              </a:effectLst>
              <a:latin typeface="微软雅黑 Light" panose="020B0502040204020203" pitchFamily="34" charset="-122"/>
              <a:ea typeface="微软雅黑 Light" panose="020B0502040204020203" pitchFamily="34" charset="-122"/>
              <a:cs typeface="+mn-ea"/>
              <a:sym typeface="+mn-lt"/>
            </a:endParaRPr>
          </a:p>
        </p:txBody>
      </p:sp>
      <p:sp>
        <p:nvSpPr>
          <p:cNvPr id="2" name="矩形 1"/>
          <p:cNvSpPr/>
          <p:nvPr/>
        </p:nvSpPr>
        <p:spPr>
          <a:xfrm>
            <a:off x="566440" y="1482669"/>
            <a:ext cx="4940775" cy="701731"/>
          </a:xfrm>
          <a:prstGeom prst="rect">
            <a:avLst/>
          </a:prstGeom>
        </p:spPr>
        <p:txBody>
          <a:bodyPr wrap="none">
            <a:spAutoFit/>
          </a:bodyPr>
          <a:lstStyle/>
          <a:p>
            <a:pPr algn="ctr">
              <a:lnSpc>
                <a:spcPct val="90000"/>
              </a:lnSpc>
              <a:defRPr/>
            </a:pPr>
            <a:r>
              <a:rPr lang="zh-CN" altLang="en-US" sz="4400" b="1" dirty="0">
                <a:solidFill>
                  <a:schemeClr val="bg1"/>
                </a:solidFill>
                <a:effectLst>
                  <a:glow rad="101600">
                    <a:schemeClr val="accent1">
                      <a:satMod val="175000"/>
                      <a:alpha val="40000"/>
                    </a:schemeClr>
                  </a:glow>
                </a:effectLst>
                <a:latin typeface="微软雅黑 Light" panose="020B0502040204020203" pitchFamily="34" charset="-122"/>
                <a:ea typeface="微软雅黑 Light" panose="020B0502040204020203" pitchFamily="34" charset="-122"/>
                <a:cs typeface="+mn-ea"/>
              </a:rPr>
              <a:t>超星发现</a:t>
            </a:r>
            <a:r>
              <a:rPr lang="en-US" altLang="zh-CN" sz="4400" b="1" dirty="0">
                <a:solidFill>
                  <a:schemeClr val="bg1"/>
                </a:solidFill>
                <a:effectLst>
                  <a:glow rad="101600">
                    <a:schemeClr val="accent1">
                      <a:satMod val="175000"/>
                      <a:alpha val="40000"/>
                    </a:schemeClr>
                  </a:glow>
                </a:effectLst>
                <a:latin typeface="微软雅黑 Light" panose="020B0502040204020203" pitchFamily="34" charset="-122"/>
                <a:ea typeface="微软雅黑 Light" panose="020B0502040204020203" pitchFamily="34" charset="-122"/>
                <a:cs typeface="+mn-ea"/>
              </a:rPr>
              <a:t>-</a:t>
            </a:r>
            <a:r>
              <a:rPr lang="zh-CN" altLang="en-US" sz="4400" b="1" dirty="0">
                <a:solidFill>
                  <a:schemeClr val="bg1"/>
                </a:solidFill>
                <a:effectLst>
                  <a:glow rad="101600">
                    <a:schemeClr val="accent1">
                      <a:satMod val="175000"/>
                      <a:alpha val="40000"/>
                    </a:schemeClr>
                  </a:glow>
                </a:effectLst>
                <a:latin typeface="微软雅黑 Light" panose="020B0502040204020203" pitchFamily="34" charset="-122"/>
                <a:ea typeface="微软雅黑 Light" panose="020B0502040204020203" pitchFamily="34" charset="-122"/>
                <a:cs typeface="+mn-ea"/>
              </a:rPr>
              <a:t>分析工具</a:t>
            </a:r>
            <a:endParaRPr lang="en-US" altLang="zh-CN" sz="4400" b="1" dirty="0">
              <a:solidFill>
                <a:schemeClr val="bg1"/>
              </a:solidFill>
              <a:effectLst>
                <a:glow rad="101600">
                  <a:schemeClr val="accent1">
                    <a:satMod val="175000"/>
                    <a:alpha val="40000"/>
                  </a:schemeClr>
                </a:glow>
              </a:effectLst>
              <a:latin typeface="微软雅黑 Light" panose="020B0502040204020203" pitchFamily="34" charset="-122"/>
              <a:ea typeface="微软雅黑 Light" panose="020B0502040204020203"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slow">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10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708660" y="681990"/>
            <a:ext cx="10928350" cy="5499100"/>
          </a:xfrm>
          <a:prstGeom prst="rect">
            <a:avLst/>
          </a:prstGeom>
          <a:effectLst>
            <a:outerShdw blurRad="50800" dist="38100" dir="18900000" algn="bl" rotWithShape="0">
              <a:prstClr val="black">
                <a:alpha val="40000"/>
              </a:prstClr>
            </a:outerShdw>
          </a:effectLst>
        </p:spPr>
      </p:pic>
      <p:sp>
        <p:nvSpPr>
          <p:cNvPr id="5" name="右箭头 4"/>
          <p:cNvSpPr/>
          <p:nvPr/>
        </p:nvSpPr>
        <p:spPr>
          <a:xfrm>
            <a:off x="9876002" y="2329944"/>
            <a:ext cx="1006764" cy="41563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圆角矩形 7"/>
          <p:cNvSpPr>
            <a:spLocks noChangeArrowheads="1"/>
          </p:cNvSpPr>
          <p:nvPr/>
        </p:nvSpPr>
        <p:spPr bwMode="auto">
          <a:xfrm>
            <a:off x="11080059" y="2329944"/>
            <a:ext cx="556988" cy="396965"/>
          </a:xfrm>
          <a:prstGeom prst="roundRect">
            <a:avLst>
              <a:gd name="adj" fmla="val 9657"/>
            </a:avLst>
          </a:prstGeom>
          <a:noFill/>
          <a:ln w="28575">
            <a:solidFill>
              <a:srgbClr val="FF0000"/>
            </a:solidFill>
            <a:round/>
          </a:ln>
          <a:extLst>
            <a:ext uri="{909E8E84-426E-40DD-AFC4-6F175D3DCCD1}">
              <a14:hiddenFill xmlns:a14="http://schemas.microsoft.com/office/drawing/2010/main">
                <a:solidFill>
                  <a:srgbClr val="FFFFFF"/>
                </a:solidFill>
              </a14:hiddenFill>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a:solidFill>
                <a:srgbClr val="FFFFFF"/>
              </a:solidFill>
              <a:latin typeface="Arial" panose="020B0604020202020204" pitchFamily="34" charset="0"/>
            </a:endParaRPr>
          </a:p>
        </p:txBody>
      </p:sp>
      <p:pic>
        <p:nvPicPr>
          <p:cNvPr id="3" name="图片 2"/>
          <p:cNvPicPr>
            <a:picLocks noChangeAspect="1"/>
          </p:cNvPicPr>
          <p:nvPr/>
        </p:nvPicPr>
        <p:blipFill>
          <a:blip r:embed="rId3"/>
          <a:stretch>
            <a:fillRect/>
          </a:stretch>
        </p:blipFill>
        <p:spPr>
          <a:xfrm>
            <a:off x="864870" y="771525"/>
            <a:ext cx="11005820" cy="5538470"/>
          </a:xfrm>
          <a:prstGeom prst="rect">
            <a:avLst/>
          </a:prstGeom>
        </p:spPr>
      </p:pic>
      <p:sp>
        <p:nvSpPr>
          <p:cNvPr id="8" name="圆角矩形标注 7"/>
          <p:cNvSpPr>
            <a:spLocks noChangeArrowheads="1"/>
          </p:cNvSpPr>
          <p:nvPr/>
        </p:nvSpPr>
        <p:spPr bwMode="auto">
          <a:xfrm>
            <a:off x="7114928" y="2564715"/>
            <a:ext cx="2416269" cy="574675"/>
          </a:xfrm>
          <a:prstGeom prst="wedgeRoundRectCallout">
            <a:avLst>
              <a:gd name="adj1" fmla="val 54463"/>
              <a:gd name="adj2" fmla="val -124979"/>
              <a:gd name="adj3" fmla="val 16667"/>
            </a:avLst>
          </a:prstGeom>
          <a:ln>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eaLnBrk="1" fontAlgn="auto" hangingPunct="1">
              <a:spcBef>
                <a:spcPts val="0"/>
              </a:spcBef>
              <a:spcAft>
                <a:spcPts val="0"/>
              </a:spcAft>
              <a:defRPr/>
            </a:pPr>
            <a:r>
              <a:rPr lang="zh-CN" altLang="en-US" sz="2400" b="1" dirty="0">
                <a:solidFill>
                  <a:schemeClr val="accent2"/>
                </a:solidFill>
                <a:latin typeface="微软雅黑" panose="020B0503020204020204" charset="-122"/>
                <a:ea typeface="微软雅黑" panose="020B0503020204020204" charset="-122"/>
              </a:rPr>
              <a:t>可视</a:t>
            </a:r>
            <a:r>
              <a:rPr lang="zh-CN" altLang="en-US" sz="2400" b="1" dirty="0" smtClean="0">
                <a:solidFill>
                  <a:schemeClr val="accent2"/>
                </a:solidFill>
                <a:latin typeface="微软雅黑" panose="020B0503020204020204" charset="-122"/>
                <a:ea typeface="微软雅黑" panose="020B0503020204020204" charset="-122"/>
              </a:rPr>
              <a:t>化分析按</a:t>
            </a:r>
            <a:r>
              <a:rPr lang="zh-CN" altLang="en-US" sz="2400" b="1" dirty="0">
                <a:solidFill>
                  <a:schemeClr val="accent2"/>
                </a:solidFill>
                <a:latin typeface="微软雅黑" panose="020B0503020204020204" charset="-122"/>
                <a:ea typeface="微软雅黑" panose="020B0503020204020204" charset="-122"/>
              </a:rPr>
              <a:t>钮</a:t>
            </a:r>
            <a:endParaRPr lang="zh-CN" altLang="en-US" sz="2400" b="1" dirty="0">
              <a:solidFill>
                <a:schemeClr val="accent2"/>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1628775" y="908050"/>
            <a:ext cx="8077200" cy="4907280"/>
          </a:xfrm>
          <a:prstGeom prst="rect">
            <a:avLst/>
          </a:prstGeom>
          <a:effectLst>
            <a:outerShdw blurRad="50800" dist="38100" dir="5400000" algn="t" rotWithShape="0">
              <a:prstClr val="black">
                <a:alpha val="40000"/>
              </a:prstClr>
            </a:outerShdw>
          </a:effectLst>
        </p:spPr>
      </p:pic>
      <p:sp>
        <p:nvSpPr>
          <p:cNvPr id="3" name="矩形 12"/>
          <p:cNvSpPr>
            <a:spLocks noChangeArrowheads="1"/>
          </p:cNvSpPr>
          <p:nvPr/>
        </p:nvSpPr>
        <p:spPr bwMode="auto">
          <a:xfrm>
            <a:off x="484188" y="552450"/>
            <a:ext cx="800100" cy="5262563"/>
          </a:xfrm>
          <a:prstGeom prst="rect">
            <a:avLst/>
          </a:prstGeom>
          <a:noFill/>
          <a:ln w="28575">
            <a:solidFill>
              <a:schemeClr val="tx2">
                <a:lumMod val="40000"/>
                <a:lumOff val="60000"/>
                <a:alpha val="36078"/>
              </a:schemeClr>
            </a:solidFill>
            <a:miter lim="800000"/>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4800" dirty="0">
                <a:solidFill>
                  <a:srgbClr val="FF0000"/>
                </a:solidFill>
                <a:latin typeface="华文楷体" panose="02010600040101010101" pitchFamily="2" charset="-122"/>
                <a:ea typeface="华文楷体" panose="02010600040101010101" pitchFamily="2" charset="-122"/>
              </a:rPr>
              <a:t>知</a:t>
            </a:r>
            <a:endParaRPr lang="en-US" altLang="zh-CN" sz="4800" dirty="0">
              <a:solidFill>
                <a:srgbClr val="FF0000"/>
              </a:solidFill>
              <a:latin typeface="华文楷体" panose="02010600040101010101" pitchFamily="2" charset="-122"/>
              <a:ea typeface="华文楷体" panose="02010600040101010101" pitchFamily="2" charset="-122"/>
            </a:endParaRPr>
          </a:p>
          <a:p>
            <a:pPr algn="ctr" eaLnBrk="1" hangingPunct="1"/>
            <a:r>
              <a:rPr lang="zh-CN" altLang="en-US" sz="4800" dirty="0">
                <a:solidFill>
                  <a:srgbClr val="FF0000"/>
                </a:solidFill>
                <a:latin typeface="华文楷体" panose="02010600040101010101" pitchFamily="2" charset="-122"/>
                <a:ea typeface="华文楷体" panose="02010600040101010101" pitchFamily="2" charset="-122"/>
              </a:rPr>
              <a:t>识</a:t>
            </a:r>
            <a:endParaRPr lang="en-US" altLang="zh-CN" sz="4800" dirty="0">
              <a:solidFill>
                <a:srgbClr val="FF0000"/>
              </a:solidFill>
              <a:latin typeface="华文楷体" panose="02010600040101010101" pitchFamily="2" charset="-122"/>
              <a:ea typeface="华文楷体" panose="02010600040101010101" pitchFamily="2" charset="-122"/>
            </a:endParaRPr>
          </a:p>
          <a:p>
            <a:pPr algn="ctr" eaLnBrk="1" hangingPunct="1"/>
            <a:r>
              <a:rPr lang="zh-CN" altLang="en-US" sz="4800" dirty="0">
                <a:solidFill>
                  <a:srgbClr val="FF0000"/>
                </a:solidFill>
                <a:latin typeface="华文楷体" panose="02010600040101010101" pitchFamily="2" charset="-122"/>
                <a:ea typeface="华文楷体" panose="02010600040101010101" pitchFamily="2" charset="-122"/>
              </a:rPr>
              <a:t>与</a:t>
            </a:r>
            <a:endParaRPr lang="en-US" altLang="zh-CN" sz="4800" dirty="0">
              <a:solidFill>
                <a:srgbClr val="FF0000"/>
              </a:solidFill>
              <a:latin typeface="华文楷体" panose="02010600040101010101" pitchFamily="2" charset="-122"/>
              <a:ea typeface="华文楷体" panose="02010600040101010101" pitchFamily="2" charset="-122"/>
            </a:endParaRPr>
          </a:p>
          <a:p>
            <a:pPr algn="ctr" eaLnBrk="1" hangingPunct="1"/>
            <a:r>
              <a:rPr lang="zh-CN" altLang="en-US" sz="4800" dirty="0">
                <a:solidFill>
                  <a:srgbClr val="FF0000"/>
                </a:solidFill>
                <a:latin typeface="华文楷体" panose="02010600040101010101" pitchFamily="2" charset="-122"/>
                <a:ea typeface="华文楷体" panose="02010600040101010101" pitchFamily="2" charset="-122"/>
              </a:rPr>
              <a:t>知</a:t>
            </a:r>
            <a:endParaRPr lang="en-US" altLang="zh-CN" sz="4800" dirty="0">
              <a:solidFill>
                <a:srgbClr val="FF0000"/>
              </a:solidFill>
              <a:latin typeface="华文楷体" panose="02010600040101010101" pitchFamily="2" charset="-122"/>
              <a:ea typeface="华文楷体" panose="02010600040101010101" pitchFamily="2" charset="-122"/>
            </a:endParaRPr>
          </a:p>
          <a:p>
            <a:pPr algn="ctr" eaLnBrk="1" hangingPunct="1"/>
            <a:r>
              <a:rPr lang="zh-CN" altLang="en-US" sz="4800" dirty="0">
                <a:solidFill>
                  <a:srgbClr val="FF0000"/>
                </a:solidFill>
                <a:latin typeface="华文楷体" panose="02010600040101010101" pitchFamily="2" charset="-122"/>
                <a:ea typeface="华文楷体" panose="02010600040101010101" pitchFamily="2" charset="-122"/>
              </a:rPr>
              <a:t>识</a:t>
            </a:r>
            <a:endParaRPr lang="en-US" altLang="zh-CN" sz="4800" dirty="0">
              <a:solidFill>
                <a:srgbClr val="FF0000"/>
              </a:solidFill>
              <a:latin typeface="华文楷体" panose="02010600040101010101" pitchFamily="2" charset="-122"/>
              <a:ea typeface="华文楷体" panose="02010600040101010101" pitchFamily="2" charset="-122"/>
            </a:endParaRPr>
          </a:p>
          <a:p>
            <a:pPr algn="ctr" eaLnBrk="1" hangingPunct="1"/>
            <a:r>
              <a:rPr lang="zh-CN" altLang="en-US" sz="4800" dirty="0">
                <a:solidFill>
                  <a:srgbClr val="FF0000"/>
                </a:solidFill>
                <a:latin typeface="华文楷体" panose="02010600040101010101" pitchFamily="2" charset="-122"/>
                <a:ea typeface="华文楷体" panose="02010600040101010101" pitchFamily="2" charset="-122"/>
              </a:rPr>
              <a:t>关</a:t>
            </a:r>
            <a:endParaRPr lang="en-US" altLang="zh-CN" sz="4800" dirty="0">
              <a:solidFill>
                <a:srgbClr val="FF0000"/>
              </a:solidFill>
              <a:latin typeface="华文楷体" panose="02010600040101010101" pitchFamily="2" charset="-122"/>
              <a:ea typeface="华文楷体" panose="02010600040101010101" pitchFamily="2" charset="-122"/>
            </a:endParaRPr>
          </a:p>
          <a:p>
            <a:pPr algn="ctr" eaLnBrk="1" hangingPunct="1"/>
            <a:r>
              <a:rPr lang="zh-CN" altLang="en-US" sz="4800" dirty="0">
                <a:solidFill>
                  <a:srgbClr val="FF0000"/>
                </a:solidFill>
                <a:latin typeface="华文楷体" panose="02010600040101010101" pitchFamily="2" charset="-122"/>
                <a:ea typeface="华文楷体" panose="02010600040101010101" pitchFamily="2" charset="-122"/>
              </a:rPr>
              <a:t>联</a:t>
            </a:r>
            <a:endParaRPr lang="zh-CN" altLang="en-US" sz="4800" dirty="0">
              <a:solidFill>
                <a:srgbClr val="FF0000"/>
              </a:solidFill>
              <a:latin typeface="华文楷体" panose="02010600040101010101" pitchFamily="2" charset="-122"/>
              <a:ea typeface="华文楷体" panose="02010600040101010101" pitchFamily="2" charset="-122"/>
            </a:endParaRPr>
          </a:p>
        </p:txBody>
      </p:sp>
      <p:sp>
        <p:nvSpPr>
          <p:cNvPr id="6" name="文本框 4"/>
          <p:cNvSpPr>
            <a:spLocks noChangeArrowheads="1"/>
          </p:cNvSpPr>
          <p:nvPr/>
        </p:nvSpPr>
        <p:spPr bwMode="auto">
          <a:xfrm>
            <a:off x="9647455" y="1193321"/>
            <a:ext cx="27142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lnSpc>
                <a:spcPct val="90000"/>
              </a:lnSpc>
              <a:spcBef>
                <a:spcPts val="1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sz="3200" b="1" dirty="0">
                <a:latin typeface="微软雅黑" panose="020B0503020204020204" charset="-122"/>
                <a:ea typeface="微软雅黑" panose="020B0503020204020204" charset="-122"/>
                <a:sym typeface="微软雅黑" panose="020B0503020204020204" charset="-122"/>
              </a:rPr>
              <a:t>关系密切领域</a:t>
            </a:r>
            <a:endParaRPr lang="zh-CN" altLang="en-US" sz="1800" dirty="0">
              <a:latin typeface="Arial" panose="020B0604020202020204" pitchFamily="34" charset="0"/>
            </a:endParaRPr>
          </a:p>
        </p:txBody>
      </p:sp>
      <p:sp>
        <p:nvSpPr>
          <p:cNvPr id="7" name="文本框 4"/>
          <p:cNvSpPr>
            <a:spLocks noChangeArrowheads="1"/>
          </p:cNvSpPr>
          <p:nvPr/>
        </p:nvSpPr>
        <p:spPr bwMode="auto">
          <a:xfrm>
            <a:off x="10199328" y="2185030"/>
            <a:ext cx="18691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lnSpc>
                <a:spcPct val="90000"/>
              </a:lnSpc>
              <a:spcBef>
                <a:spcPts val="1000"/>
              </a:spcBef>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eaLnBrk="0" hangingPunct="0">
              <a:lnSpc>
                <a:spcPct val="90000"/>
              </a:lnSpc>
              <a:spcBef>
                <a:spcPts val="500"/>
              </a:spcBef>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eaLnBrk="0" hangingPunct="0">
              <a:lnSpc>
                <a:spcPct val="90000"/>
              </a:lnSpc>
              <a:spcBef>
                <a:spcPts val="500"/>
              </a:spcBef>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eaLnBrk="0" hangingPunct="0">
              <a:lnSpc>
                <a:spcPct val="90000"/>
              </a:lnSpc>
              <a:spcBef>
                <a:spcPts val="500"/>
              </a:spcBef>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zh-CN" altLang="en-US" b="1" dirty="0">
                <a:latin typeface="微软雅黑" panose="020B0503020204020204" charset="-122"/>
                <a:ea typeface="微软雅黑" panose="020B0503020204020204" charset="-122"/>
              </a:rPr>
              <a:t>研究方向</a:t>
            </a:r>
            <a:endParaRPr lang="zh-CN" altLang="en-US" b="1" dirty="0">
              <a:latin typeface="微软雅黑" panose="020B0503020204020204" charset="-122"/>
              <a:ea typeface="微软雅黑" panose="020B0503020204020204" charset="-122"/>
            </a:endParaRPr>
          </a:p>
        </p:txBody>
      </p:sp>
      <p:sp>
        <p:nvSpPr>
          <p:cNvPr id="8" name="椭圆 7"/>
          <p:cNvSpPr/>
          <p:nvPr/>
        </p:nvSpPr>
        <p:spPr>
          <a:xfrm>
            <a:off x="5524818" y="2898231"/>
            <a:ext cx="610695" cy="572369"/>
          </a:xfrm>
          <a:prstGeom prst="ellipse">
            <a:avLst/>
          </a:prstGeom>
          <a:solidFill>
            <a:schemeClr val="bg2">
              <a:lumMod val="90000"/>
              <a:alpha val="33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
        <p:nvSpPr>
          <p:cNvPr id="9" name="椭圆 8"/>
          <p:cNvSpPr/>
          <p:nvPr/>
        </p:nvSpPr>
        <p:spPr>
          <a:xfrm>
            <a:off x="2525524" y="4387459"/>
            <a:ext cx="610695" cy="572369"/>
          </a:xfrm>
          <a:prstGeom prst="ellipse">
            <a:avLst/>
          </a:prstGeom>
          <a:solidFill>
            <a:schemeClr val="bg2">
              <a:lumMod val="90000"/>
              <a:alpha val="33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
        <p:nvSpPr>
          <p:cNvPr id="10" name="椭圆 9"/>
          <p:cNvSpPr/>
          <p:nvPr/>
        </p:nvSpPr>
        <p:spPr>
          <a:xfrm>
            <a:off x="3424572" y="4387040"/>
            <a:ext cx="610695" cy="572369"/>
          </a:xfrm>
          <a:prstGeom prst="ellipse">
            <a:avLst/>
          </a:prstGeom>
          <a:solidFill>
            <a:schemeClr val="bg2">
              <a:lumMod val="90000"/>
              <a:alpha val="33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ldLvl="0" animBg="1"/>
      <p:bldP spid="9" grpId="0" bldLvl="0" animBg="1"/>
      <p:bldP spid="10"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558800" y="561975"/>
            <a:ext cx="800100" cy="5262563"/>
          </a:xfrm>
          <a:prstGeom prst="rect">
            <a:avLst/>
          </a:prstGeom>
          <a:noFill/>
          <a:ln w="28575">
            <a:solidFill>
              <a:schemeClr val="tx2">
                <a:lumMod val="40000"/>
                <a:lumOff val="60000"/>
                <a:alpha val="36078"/>
              </a:schemeClr>
            </a:solidFill>
            <a:miter lim="800000"/>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4800" dirty="0">
                <a:solidFill>
                  <a:srgbClr val="FF0000"/>
                </a:solidFill>
                <a:latin typeface="华文楷体" panose="02010600040101010101" pitchFamily="2" charset="-122"/>
                <a:ea typeface="华文楷体" panose="02010600040101010101" pitchFamily="2" charset="-122"/>
              </a:rPr>
              <a:t>知</a:t>
            </a:r>
            <a:endParaRPr lang="en-US" altLang="zh-CN" sz="4800" dirty="0">
              <a:solidFill>
                <a:srgbClr val="FF0000"/>
              </a:solidFill>
              <a:latin typeface="华文楷体" panose="02010600040101010101" pitchFamily="2" charset="-122"/>
              <a:ea typeface="华文楷体" panose="02010600040101010101" pitchFamily="2" charset="-122"/>
            </a:endParaRPr>
          </a:p>
          <a:p>
            <a:pPr algn="ctr" eaLnBrk="1" hangingPunct="1"/>
            <a:r>
              <a:rPr lang="zh-CN" altLang="en-US" sz="4800" dirty="0">
                <a:solidFill>
                  <a:srgbClr val="FF0000"/>
                </a:solidFill>
                <a:latin typeface="华文楷体" panose="02010600040101010101" pitchFamily="2" charset="-122"/>
                <a:ea typeface="华文楷体" panose="02010600040101010101" pitchFamily="2" charset="-122"/>
              </a:rPr>
              <a:t>识</a:t>
            </a:r>
            <a:endParaRPr lang="en-US" altLang="zh-CN" sz="4800" dirty="0">
              <a:solidFill>
                <a:srgbClr val="FF0000"/>
              </a:solidFill>
              <a:latin typeface="华文楷体" panose="02010600040101010101" pitchFamily="2" charset="-122"/>
              <a:ea typeface="华文楷体" panose="02010600040101010101" pitchFamily="2" charset="-122"/>
            </a:endParaRPr>
          </a:p>
          <a:p>
            <a:pPr algn="ctr" eaLnBrk="1" hangingPunct="1"/>
            <a:r>
              <a:rPr lang="zh-CN" altLang="en-US" sz="4800" dirty="0">
                <a:solidFill>
                  <a:srgbClr val="FF0000"/>
                </a:solidFill>
                <a:latin typeface="华文楷体" panose="02010600040101010101" pitchFamily="2" charset="-122"/>
                <a:ea typeface="华文楷体" panose="02010600040101010101" pitchFamily="2" charset="-122"/>
              </a:rPr>
              <a:t>与</a:t>
            </a:r>
            <a:endParaRPr lang="en-US" altLang="zh-CN" sz="4800" dirty="0">
              <a:solidFill>
                <a:srgbClr val="FF0000"/>
              </a:solidFill>
              <a:latin typeface="华文楷体" panose="02010600040101010101" pitchFamily="2" charset="-122"/>
              <a:ea typeface="华文楷体" panose="02010600040101010101" pitchFamily="2" charset="-122"/>
            </a:endParaRPr>
          </a:p>
          <a:p>
            <a:pPr algn="ctr" eaLnBrk="1" hangingPunct="1"/>
            <a:r>
              <a:rPr lang="zh-CN" altLang="en-US" sz="4800" dirty="0">
                <a:solidFill>
                  <a:srgbClr val="FF0000"/>
                </a:solidFill>
                <a:latin typeface="华文楷体" panose="02010600040101010101" pitchFamily="2" charset="-122"/>
                <a:ea typeface="华文楷体" panose="02010600040101010101" pitchFamily="2" charset="-122"/>
              </a:rPr>
              <a:t>人</a:t>
            </a:r>
            <a:endParaRPr lang="en-US" altLang="zh-CN" sz="4800" dirty="0">
              <a:solidFill>
                <a:srgbClr val="FF0000"/>
              </a:solidFill>
              <a:latin typeface="华文楷体" panose="02010600040101010101" pitchFamily="2" charset="-122"/>
              <a:ea typeface="华文楷体" panose="02010600040101010101" pitchFamily="2" charset="-122"/>
            </a:endParaRPr>
          </a:p>
          <a:p>
            <a:pPr algn="ctr" eaLnBrk="1" hangingPunct="1"/>
            <a:r>
              <a:rPr lang="zh-CN" altLang="en-US" sz="4800" dirty="0">
                <a:solidFill>
                  <a:srgbClr val="FF0000"/>
                </a:solidFill>
                <a:latin typeface="华文楷体" panose="02010600040101010101" pitchFamily="2" charset="-122"/>
                <a:ea typeface="华文楷体" panose="02010600040101010101" pitchFamily="2" charset="-122"/>
              </a:rPr>
              <a:t>点</a:t>
            </a:r>
            <a:endParaRPr lang="en-US" altLang="zh-CN" sz="4800" dirty="0">
              <a:solidFill>
                <a:srgbClr val="FF0000"/>
              </a:solidFill>
              <a:latin typeface="华文楷体" panose="02010600040101010101" pitchFamily="2" charset="-122"/>
              <a:ea typeface="华文楷体" panose="02010600040101010101" pitchFamily="2" charset="-122"/>
            </a:endParaRPr>
          </a:p>
          <a:p>
            <a:pPr algn="ctr" eaLnBrk="1" hangingPunct="1"/>
            <a:r>
              <a:rPr lang="zh-CN" altLang="en-US" sz="4800" dirty="0">
                <a:solidFill>
                  <a:srgbClr val="FF0000"/>
                </a:solidFill>
                <a:latin typeface="华文楷体" panose="02010600040101010101" pitchFamily="2" charset="-122"/>
                <a:ea typeface="华文楷体" panose="02010600040101010101" pitchFamily="2" charset="-122"/>
              </a:rPr>
              <a:t>关</a:t>
            </a:r>
            <a:endParaRPr lang="en-US" altLang="zh-CN" sz="4800" dirty="0">
              <a:solidFill>
                <a:srgbClr val="FF0000"/>
              </a:solidFill>
              <a:latin typeface="华文楷体" panose="02010600040101010101" pitchFamily="2" charset="-122"/>
              <a:ea typeface="华文楷体" panose="02010600040101010101" pitchFamily="2" charset="-122"/>
            </a:endParaRPr>
          </a:p>
          <a:p>
            <a:pPr algn="ctr" eaLnBrk="1" hangingPunct="1"/>
            <a:r>
              <a:rPr lang="zh-CN" altLang="en-US" sz="4800" dirty="0">
                <a:solidFill>
                  <a:srgbClr val="FF0000"/>
                </a:solidFill>
                <a:latin typeface="华文楷体" panose="02010600040101010101" pitchFamily="2" charset="-122"/>
                <a:ea typeface="华文楷体" panose="02010600040101010101" pitchFamily="2" charset="-122"/>
              </a:rPr>
              <a:t>联</a:t>
            </a:r>
            <a:endParaRPr lang="zh-CN" altLang="en-US" sz="4800" dirty="0">
              <a:solidFill>
                <a:srgbClr val="FF0000"/>
              </a:solidFill>
              <a:latin typeface="华文楷体" panose="02010600040101010101" pitchFamily="2" charset="-122"/>
              <a:ea typeface="华文楷体" panose="02010600040101010101" pitchFamily="2" charset="-122"/>
            </a:endParaRPr>
          </a:p>
        </p:txBody>
      </p:sp>
      <p:pic>
        <p:nvPicPr>
          <p:cNvPr id="2" name="图片 1"/>
          <p:cNvPicPr>
            <a:picLocks noChangeAspect="1"/>
          </p:cNvPicPr>
          <p:nvPr>
            <p:custDataLst>
              <p:tags r:id="rId1"/>
            </p:custDataLst>
          </p:nvPr>
        </p:nvPicPr>
        <p:blipFill>
          <a:blip r:embed="rId2"/>
          <a:stretch>
            <a:fillRect/>
          </a:stretch>
        </p:blipFill>
        <p:spPr>
          <a:xfrm>
            <a:off x="2111375" y="1005840"/>
            <a:ext cx="8130540" cy="4846320"/>
          </a:xfrm>
          <a:prstGeom prst="rect">
            <a:avLst/>
          </a:prstGeom>
          <a:effectLst>
            <a:outerShdw blurRad="50800" dist="38100" dir="5400000" algn="t" rotWithShape="0">
              <a:prstClr val="black">
                <a:alpha val="40000"/>
              </a:prstClr>
            </a:outerShdw>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7"/>
          <p:cNvSpPr>
            <a:spLocks noChangeArrowheads="1"/>
          </p:cNvSpPr>
          <p:nvPr/>
        </p:nvSpPr>
        <p:spPr bwMode="auto">
          <a:xfrm>
            <a:off x="573088" y="685800"/>
            <a:ext cx="801687" cy="5262563"/>
          </a:xfrm>
          <a:prstGeom prst="rect">
            <a:avLst/>
          </a:prstGeom>
          <a:noFill/>
          <a:ln w="28575">
            <a:solidFill>
              <a:schemeClr val="tx2">
                <a:lumMod val="40000"/>
                <a:lumOff val="60000"/>
                <a:alpha val="36078"/>
              </a:schemeClr>
            </a:solidFill>
            <a:miter lim="800000"/>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4800">
                <a:solidFill>
                  <a:srgbClr val="FF0000"/>
                </a:solidFill>
                <a:latin typeface="华文楷体" panose="02010600040101010101" pitchFamily="2" charset="-122"/>
                <a:ea typeface="华文楷体" panose="02010600040101010101" pitchFamily="2" charset="-122"/>
              </a:rPr>
              <a:t>知</a:t>
            </a:r>
            <a:endParaRPr lang="en-US" altLang="zh-CN" sz="4800">
              <a:solidFill>
                <a:srgbClr val="FF0000"/>
              </a:solidFill>
              <a:latin typeface="华文楷体" panose="02010600040101010101" pitchFamily="2" charset="-122"/>
              <a:ea typeface="华文楷体" panose="02010600040101010101" pitchFamily="2" charset="-122"/>
            </a:endParaRPr>
          </a:p>
          <a:p>
            <a:pPr algn="ctr" eaLnBrk="1" hangingPunct="1"/>
            <a:r>
              <a:rPr lang="zh-CN" altLang="en-US" sz="4800">
                <a:solidFill>
                  <a:srgbClr val="FF0000"/>
                </a:solidFill>
                <a:latin typeface="华文楷体" panose="02010600040101010101" pitchFamily="2" charset="-122"/>
                <a:ea typeface="华文楷体" panose="02010600040101010101" pitchFamily="2" charset="-122"/>
              </a:rPr>
              <a:t>识</a:t>
            </a:r>
            <a:endParaRPr lang="en-US" altLang="zh-CN" sz="4800">
              <a:solidFill>
                <a:srgbClr val="FF0000"/>
              </a:solidFill>
              <a:latin typeface="华文楷体" panose="02010600040101010101" pitchFamily="2" charset="-122"/>
              <a:ea typeface="华文楷体" panose="02010600040101010101" pitchFamily="2" charset="-122"/>
            </a:endParaRPr>
          </a:p>
          <a:p>
            <a:pPr algn="ctr" eaLnBrk="1" hangingPunct="1"/>
            <a:r>
              <a:rPr lang="zh-CN" altLang="en-US" sz="4800">
                <a:solidFill>
                  <a:srgbClr val="FF0000"/>
                </a:solidFill>
                <a:latin typeface="华文楷体" panose="02010600040101010101" pitchFamily="2" charset="-122"/>
                <a:ea typeface="华文楷体" panose="02010600040101010101" pitchFamily="2" charset="-122"/>
              </a:rPr>
              <a:t>与</a:t>
            </a:r>
            <a:endParaRPr lang="en-US" altLang="zh-CN" sz="4800">
              <a:solidFill>
                <a:srgbClr val="FF0000"/>
              </a:solidFill>
              <a:latin typeface="华文楷体" panose="02010600040101010101" pitchFamily="2" charset="-122"/>
              <a:ea typeface="华文楷体" panose="02010600040101010101" pitchFamily="2" charset="-122"/>
            </a:endParaRPr>
          </a:p>
          <a:p>
            <a:pPr algn="ctr" eaLnBrk="1" hangingPunct="1"/>
            <a:r>
              <a:rPr lang="zh-CN" altLang="en-US" sz="4800">
                <a:solidFill>
                  <a:srgbClr val="FF0000"/>
                </a:solidFill>
                <a:latin typeface="华文楷体" panose="02010600040101010101" pitchFamily="2" charset="-122"/>
                <a:ea typeface="华文楷体" panose="02010600040101010101" pitchFamily="2" charset="-122"/>
              </a:rPr>
              <a:t>机</a:t>
            </a:r>
            <a:endParaRPr lang="en-US" altLang="zh-CN" sz="4800">
              <a:solidFill>
                <a:srgbClr val="FF0000"/>
              </a:solidFill>
              <a:latin typeface="华文楷体" panose="02010600040101010101" pitchFamily="2" charset="-122"/>
              <a:ea typeface="华文楷体" panose="02010600040101010101" pitchFamily="2" charset="-122"/>
            </a:endParaRPr>
          </a:p>
          <a:p>
            <a:pPr algn="ctr" eaLnBrk="1" hangingPunct="1"/>
            <a:r>
              <a:rPr lang="zh-CN" altLang="en-US" sz="4800">
                <a:solidFill>
                  <a:srgbClr val="FF0000"/>
                </a:solidFill>
                <a:latin typeface="华文楷体" panose="02010600040101010101" pitchFamily="2" charset="-122"/>
                <a:ea typeface="华文楷体" panose="02010600040101010101" pitchFamily="2" charset="-122"/>
              </a:rPr>
              <a:t>构</a:t>
            </a:r>
            <a:endParaRPr lang="en-US" altLang="zh-CN" sz="4800">
              <a:solidFill>
                <a:srgbClr val="FF0000"/>
              </a:solidFill>
              <a:latin typeface="华文楷体" panose="02010600040101010101" pitchFamily="2" charset="-122"/>
              <a:ea typeface="华文楷体" panose="02010600040101010101" pitchFamily="2" charset="-122"/>
            </a:endParaRPr>
          </a:p>
          <a:p>
            <a:pPr algn="ctr" eaLnBrk="1" hangingPunct="1"/>
            <a:r>
              <a:rPr lang="zh-CN" altLang="en-US" sz="4800">
                <a:solidFill>
                  <a:srgbClr val="FF0000"/>
                </a:solidFill>
                <a:latin typeface="华文楷体" panose="02010600040101010101" pitchFamily="2" charset="-122"/>
                <a:ea typeface="华文楷体" panose="02010600040101010101" pitchFamily="2" charset="-122"/>
              </a:rPr>
              <a:t>关</a:t>
            </a:r>
            <a:endParaRPr lang="en-US" altLang="zh-CN" sz="4800">
              <a:solidFill>
                <a:srgbClr val="FF0000"/>
              </a:solidFill>
              <a:latin typeface="华文楷体" panose="02010600040101010101" pitchFamily="2" charset="-122"/>
              <a:ea typeface="华文楷体" panose="02010600040101010101" pitchFamily="2" charset="-122"/>
            </a:endParaRPr>
          </a:p>
          <a:p>
            <a:pPr algn="ctr" eaLnBrk="1" hangingPunct="1"/>
            <a:r>
              <a:rPr lang="zh-CN" altLang="en-US" sz="4800">
                <a:solidFill>
                  <a:srgbClr val="FF0000"/>
                </a:solidFill>
                <a:latin typeface="华文楷体" panose="02010600040101010101" pitchFamily="2" charset="-122"/>
                <a:ea typeface="华文楷体" panose="02010600040101010101" pitchFamily="2" charset="-122"/>
              </a:rPr>
              <a:t>联</a:t>
            </a:r>
            <a:endParaRPr lang="zh-CN" altLang="en-US" sz="4800">
              <a:solidFill>
                <a:srgbClr val="FF0000"/>
              </a:solidFill>
              <a:latin typeface="华文楷体" panose="02010600040101010101" pitchFamily="2" charset="-122"/>
              <a:ea typeface="华文楷体" panose="02010600040101010101" pitchFamily="2" charset="-122"/>
            </a:endParaRPr>
          </a:p>
        </p:txBody>
      </p:sp>
      <p:pic>
        <p:nvPicPr>
          <p:cNvPr id="2" name="图片 1"/>
          <p:cNvPicPr>
            <a:picLocks noChangeAspect="1"/>
          </p:cNvPicPr>
          <p:nvPr>
            <p:custDataLst>
              <p:tags r:id="rId1"/>
            </p:custDataLst>
          </p:nvPr>
        </p:nvPicPr>
        <p:blipFill>
          <a:blip r:embed="rId2"/>
          <a:stretch>
            <a:fillRect/>
          </a:stretch>
        </p:blipFill>
        <p:spPr>
          <a:xfrm>
            <a:off x="2243455" y="1002030"/>
            <a:ext cx="8130540" cy="485394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85468" y="0"/>
            <a:ext cx="11732212" cy="2862322"/>
          </a:xfrm>
          <a:prstGeom prst="rect">
            <a:avLst/>
          </a:prstGeom>
          <a:noFill/>
        </p:spPr>
        <p:txBody>
          <a:bodyPr>
            <a:spAutoFit/>
            <a:scene3d>
              <a:camera prst="orthographicFront"/>
              <a:lightRig rig="soft" dir="t">
                <a:rot lat="0" lon="0" rev="15600000"/>
              </a:lightRig>
            </a:scene3d>
            <a:sp3d extrusionH="57150" prstMaterial="softEdge">
              <a:bevelT w="25400" h="38100"/>
            </a:sp3d>
          </a:bodyPr>
          <a:lstStyle/>
          <a:p>
            <a:pPr algn="ctr">
              <a:defRPr/>
            </a:pPr>
            <a:r>
              <a:rPr lang="zh-CN" altLang="en-US" sz="4800" b="1" dirty="0">
                <a:solidFill>
                  <a:srgbClr val="FFC000"/>
                </a:solidFill>
                <a:latin typeface="华文新魏" panose="02010800040101010101" pitchFamily="2" charset="-122"/>
                <a:ea typeface="华文新魏" panose="02010800040101010101" pitchFamily="2" charset="-122"/>
              </a:rPr>
              <a:t>知识关联的意义在于</a:t>
            </a:r>
            <a:r>
              <a:rPr lang="zh-CN" altLang="en-US" sz="6600" b="1" dirty="0">
                <a:solidFill>
                  <a:srgbClr val="FF0000"/>
                </a:solidFill>
                <a:latin typeface="华文新魏" panose="02010800040101010101" pitchFamily="2" charset="-122"/>
                <a:ea typeface="华文新魏" panose="02010800040101010101" pitchFamily="2" charset="-122"/>
              </a:rPr>
              <a:t>发现</a:t>
            </a:r>
            <a:r>
              <a:rPr lang="zh-CN" altLang="en-US" sz="4800" b="1" dirty="0">
                <a:solidFill>
                  <a:schemeClr val="accent4"/>
                </a:solidFill>
                <a:latin typeface="华文新魏" panose="02010800040101010101" pitchFamily="2" charset="-122"/>
                <a:ea typeface="华文新魏" panose="02010800040101010101" pitchFamily="2" charset="-122"/>
              </a:rPr>
              <a:t>知识与知识、人与知识、知识与机构、机构与机构以及人与人之间的</a:t>
            </a:r>
            <a:r>
              <a:rPr lang="zh-CN" altLang="en-US" sz="6600" b="1" dirty="0">
                <a:solidFill>
                  <a:srgbClr val="FF0000"/>
                </a:solidFill>
                <a:latin typeface="华文新魏" panose="02010800040101010101" pitchFamily="2" charset="-122"/>
                <a:ea typeface="华文新魏" panose="02010800040101010101" pitchFamily="2" charset="-122"/>
              </a:rPr>
              <a:t>相互关系</a:t>
            </a:r>
            <a:endParaRPr lang="zh-CN" altLang="en-US" sz="5400" b="1" dirty="0">
              <a:solidFill>
                <a:schemeClr val="accent4"/>
              </a:solidFill>
              <a:latin typeface="华文新魏" panose="02010800040101010101" pitchFamily="2" charset="-122"/>
              <a:ea typeface="华文新魏" panose="02010800040101010101" pitchFamily="2" charset="-122"/>
            </a:endParaRPr>
          </a:p>
        </p:txBody>
      </p:sp>
      <p:grpSp>
        <p:nvGrpSpPr>
          <p:cNvPr id="19" name="组合 18"/>
          <p:cNvGrpSpPr/>
          <p:nvPr/>
        </p:nvGrpSpPr>
        <p:grpSpPr bwMode="auto">
          <a:xfrm>
            <a:off x="2530475" y="3140075"/>
            <a:ext cx="6948488" cy="3206750"/>
            <a:chOff x="2438583" y="2722144"/>
            <a:chExt cx="6232416" cy="3485126"/>
          </a:xfrm>
        </p:grpSpPr>
        <p:sp>
          <p:nvSpPr>
            <p:cNvPr id="13" name="右弧形箭头 12"/>
            <p:cNvSpPr/>
            <p:nvPr/>
          </p:nvSpPr>
          <p:spPr>
            <a:xfrm rot="10183884">
              <a:off x="2438583" y="2722144"/>
              <a:ext cx="3329081" cy="3485126"/>
            </a:xfrm>
            <a:prstGeom prst="curvedLeftArrow">
              <a:avLst>
                <a:gd name="adj1" fmla="val 26363"/>
                <a:gd name="adj2" fmla="val 50000"/>
                <a:gd name="adj3" fmla="val 61478"/>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CN" altLang="en-US">
                <a:solidFill>
                  <a:schemeClr val="tx1"/>
                </a:solidFill>
              </a:endParaRPr>
            </a:p>
          </p:txBody>
        </p:sp>
        <p:sp>
          <p:nvSpPr>
            <p:cNvPr id="20" name="右弧形箭头 19"/>
            <p:cNvSpPr/>
            <p:nvPr/>
          </p:nvSpPr>
          <p:spPr>
            <a:xfrm rot="20960948">
              <a:off x="5814653" y="2811860"/>
              <a:ext cx="2856346" cy="3298793"/>
            </a:xfrm>
            <a:prstGeom prst="curvedLeftArrow">
              <a:avLst>
                <a:gd name="adj1" fmla="val 26363"/>
                <a:gd name="adj2" fmla="val 50000"/>
                <a:gd name="adj3" fmla="val 61478"/>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endParaRPr lang="zh-CN" altLang="en-US">
                <a:solidFill>
                  <a:schemeClr val="tx1"/>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45"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2000"/>
                                        <p:tgtEl>
                                          <p:spTgt spid="19"/>
                                        </p:tgtEl>
                                      </p:cBhvr>
                                    </p:animEffect>
                                    <p:anim calcmode="lin" valueType="num">
                                      <p:cBhvr>
                                        <p:cTn id="12" dur="2000" fill="hold"/>
                                        <p:tgtEl>
                                          <p:spTgt spid="19"/>
                                        </p:tgtEl>
                                        <p:attrNameLst>
                                          <p:attrName>ppt_w</p:attrName>
                                        </p:attrNameLst>
                                      </p:cBhvr>
                                      <p:tavLst>
                                        <p:tav tm="0" fmla="#ppt_w*sin(2.5*pi*$)">
                                          <p:val>
                                            <p:fltVal val="0"/>
                                          </p:val>
                                        </p:tav>
                                        <p:tav tm="100000">
                                          <p:val>
                                            <p:fltVal val="1"/>
                                          </p:val>
                                        </p:tav>
                                      </p:tavLst>
                                    </p:anim>
                                    <p:anim calcmode="lin" valueType="num">
                                      <p:cBhvr>
                                        <p:cTn id="13" dur="20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2"/>
          <p:cNvSpPr>
            <a:spLocks noChangeArrowheads="1"/>
          </p:cNvSpPr>
          <p:nvPr/>
        </p:nvSpPr>
        <p:spPr bwMode="auto">
          <a:xfrm>
            <a:off x="484126" y="552450"/>
            <a:ext cx="800219" cy="4524315"/>
          </a:xfrm>
          <a:prstGeom prst="rect">
            <a:avLst/>
          </a:prstGeom>
          <a:noFill/>
          <a:ln w="28575">
            <a:solidFill>
              <a:schemeClr val="tx2">
                <a:lumMod val="40000"/>
                <a:lumOff val="60000"/>
                <a:alpha val="36078"/>
              </a:schemeClr>
            </a:solidFill>
            <a:miter lim="800000"/>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4800" dirty="0" smtClean="0">
                <a:solidFill>
                  <a:srgbClr val="FF0000"/>
                </a:solidFill>
                <a:latin typeface="华文楷体" panose="02010600040101010101" pitchFamily="2" charset="-122"/>
                <a:ea typeface="华文楷体" panose="02010600040101010101" pitchFamily="2" charset="-122"/>
              </a:rPr>
              <a:t>学</a:t>
            </a:r>
            <a:endParaRPr lang="en-US" altLang="zh-CN" sz="4800" dirty="0" smtClean="0">
              <a:solidFill>
                <a:srgbClr val="FF0000"/>
              </a:solidFill>
              <a:latin typeface="华文楷体" panose="02010600040101010101" pitchFamily="2" charset="-122"/>
              <a:ea typeface="华文楷体" panose="02010600040101010101" pitchFamily="2" charset="-122"/>
            </a:endParaRPr>
          </a:p>
          <a:p>
            <a:pPr algn="ctr" eaLnBrk="1" hangingPunct="1"/>
            <a:r>
              <a:rPr lang="zh-CN" altLang="en-US" sz="4800" dirty="0" smtClean="0">
                <a:solidFill>
                  <a:srgbClr val="FF0000"/>
                </a:solidFill>
                <a:latin typeface="华文楷体" panose="02010600040101010101" pitchFamily="2" charset="-122"/>
                <a:ea typeface="华文楷体" panose="02010600040101010101" pitchFamily="2" charset="-122"/>
              </a:rPr>
              <a:t>术</a:t>
            </a:r>
            <a:endParaRPr lang="en-US" altLang="zh-CN" sz="4800" dirty="0" smtClean="0">
              <a:solidFill>
                <a:srgbClr val="FF0000"/>
              </a:solidFill>
              <a:latin typeface="华文楷体" panose="02010600040101010101" pitchFamily="2" charset="-122"/>
              <a:ea typeface="华文楷体" panose="02010600040101010101" pitchFamily="2" charset="-122"/>
            </a:endParaRPr>
          </a:p>
          <a:p>
            <a:pPr algn="ctr" eaLnBrk="1" hangingPunct="1"/>
            <a:r>
              <a:rPr lang="zh-CN" altLang="en-US" sz="4800" dirty="0" smtClean="0">
                <a:solidFill>
                  <a:srgbClr val="FF0000"/>
                </a:solidFill>
                <a:latin typeface="华文楷体" panose="02010600040101010101" pitchFamily="2" charset="-122"/>
                <a:ea typeface="华文楷体" panose="02010600040101010101" pitchFamily="2" charset="-122"/>
              </a:rPr>
              <a:t>发</a:t>
            </a:r>
            <a:endParaRPr lang="en-US" altLang="zh-CN" sz="4800" dirty="0" smtClean="0">
              <a:solidFill>
                <a:srgbClr val="FF0000"/>
              </a:solidFill>
              <a:latin typeface="华文楷体" panose="02010600040101010101" pitchFamily="2" charset="-122"/>
              <a:ea typeface="华文楷体" panose="02010600040101010101" pitchFamily="2" charset="-122"/>
            </a:endParaRPr>
          </a:p>
          <a:p>
            <a:pPr algn="ctr" eaLnBrk="1" hangingPunct="1"/>
            <a:r>
              <a:rPr lang="zh-CN" altLang="en-US" sz="4800" dirty="0" smtClean="0">
                <a:solidFill>
                  <a:srgbClr val="FF0000"/>
                </a:solidFill>
                <a:latin typeface="华文楷体" panose="02010600040101010101" pitchFamily="2" charset="-122"/>
                <a:ea typeface="华文楷体" panose="02010600040101010101" pitchFamily="2" charset="-122"/>
              </a:rPr>
              <a:t>展</a:t>
            </a:r>
            <a:endParaRPr lang="en-US" altLang="zh-CN" sz="4800" dirty="0" smtClean="0">
              <a:solidFill>
                <a:srgbClr val="FF0000"/>
              </a:solidFill>
              <a:latin typeface="华文楷体" panose="02010600040101010101" pitchFamily="2" charset="-122"/>
              <a:ea typeface="华文楷体" panose="02010600040101010101" pitchFamily="2" charset="-122"/>
            </a:endParaRPr>
          </a:p>
          <a:p>
            <a:pPr algn="ctr" eaLnBrk="1" hangingPunct="1"/>
            <a:r>
              <a:rPr lang="zh-CN" altLang="en-US" sz="4800" dirty="0" smtClean="0">
                <a:solidFill>
                  <a:srgbClr val="FF0000"/>
                </a:solidFill>
                <a:latin typeface="华文楷体" panose="02010600040101010101" pitchFamily="2" charset="-122"/>
                <a:ea typeface="华文楷体" panose="02010600040101010101" pitchFamily="2" charset="-122"/>
              </a:rPr>
              <a:t>趋</a:t>
            </a:r>
            <a:endParaRPr lang="en-US" altLang="zh-CN" sz="4800" dirty="0" smtClean="0">
              <a:solidFill>
                <a:srgbClr val="FF0000"/>
              </a:solidFill>
              <a:latin typeface="华文楷体" panose="02010600040101010101" pitchFamily="2" charset="-122"/>
              <a:ea typeface="华文楷体" panose="02010600040101010101" pitchFamily="2" charset="-122"/>
            </a:endParaRPr>
          </a:p>
          <a:p>
            <a:pPr algn="ctr" eaLnBrk="1" hangingPunct="1"/>
            <a:r>
              <a:rPr lang="zh-CN" altLang="en-US" sz="4800" dirty="0" smtClean="0">
                <a:solidFill>
                  <a:srgbClr val="FF0000"/>
                </a:solidFill>
                <a:latin typeface="华文楷体" panose="02010600040101010101" pitchFamily="2" charset="-122"/>
                <a:ea typeface="华文楷体" panose="02010600040101010101" pitchFamily="2" charset="-122"/>
              </a:rPr>
              <a:t>势</a:t>
            </a:r>
            <a:endParaRPr lang="en-US" altLang="zh-CN" sz="4800" dirty="0">
              <a:solidFill>
                <a:srgbClr val="FF0000"/>
              </a:solidFill>
              <a:latin typeface="华文楷体" panose="02010600040101010101" pitchFamily="2" charset="-122"/>
              <a:ea typeface="华文楷体" panose="02010600040101010101" pitchFamily="2" charset="-122"/>
            </a:endParaRPr>
          </a:p>
        </p:txBody>
      </p:sp>
      <p:pic>
        <p:nvPicPr>
          <p:cNvPr id="3" name="图片 2"/>
          <p:cNvPicPr>
            <a:picLocks noChangeAspect="1"/>
          </p:cNvPicPr>
          <p:nvPr>
            <p:custDataLst>
              <p:tags r:id="rId1"/>
            </p:custDataLst>
          </p:nvPr>
        </p:nvPicPr>
        <p:blipFill>
          <a:blip r:embed="rId2"/>
          <a:stretch>
            <a:fillRect/>
          </a:stretch>
        </p:blipFill>
        <p:spPr>
          <a:xfrm>
            <a:off x="2549525" y="1344930"/>
            <a:ext cx="8168640" cy="416814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12"/>
          <p:cNvSpPr>
            <a:spLocks noChangeArrowheads="1"/>
          </p:cNvSpPr>
          <p:nvPr/>
        </p:nvSpPr>
        <p:spPr bwMode="auto">
          <a:xfrm>
            <a:off x="479817" y="4547178"/>
            <a:ext cx="2646878" cy="830997"/>
          </a:xfrm>
          <a:prstGeom prst="rect">
            <a:avLst/>
          </a:prstGeom>
          <a:noFill/>
          <a:ln w="28575">
            <a:solidFill>
              <a:schemeClr val="tx2">
                <a:lumMod val="40000"/>
                <a:lumOff val="60000"/>
                <a:alpha val="36078"/>
              </a:schemeClr>
            </a:solidFill>
            <a:miter lim="800000"/>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4800" dirty="0" smtClean="0">
                <a:solidFill>
                  <a:srgbClr val="FF0000"/>
                </a:solidFill>
                <a:latin typeface="华文楷体" panose="02010600040101010101" pitchFamily="2" charset="-122"/>
                <a:ea typeface="华文楷体" panose="02010600040101010101" pitchFamily="2" charset="-122"/>
              </a:rPr>
              <a:t>学科分布</a:t>
            </a:r>
            <a:endParaRPr lang="en-US" altLang="zh-CN" sz="4800" dirty="0">
              <a:solidFill>
                <a:srgbClr val="FF0000"/>
              </a:solidFill>
              <a:latin typeface="华文楷体" panose="02010600040101010101" pitchFamily="2" charset="-122"/>
              <a:ea typeface="华文楷体" panose="02010600040101010101" pitchFamily="2" charset="-122"/>
            </a:endParaRPr>
          </a:p>
        </p:txBody>
      </p:sp>
      <p:sp>
        <p:nvSpPr>
          <p:cNvPr id="6" name="矩形 12"/>
          <p:cNvSpPr>
            <a:spLocks noChangeArrowheads="1"/>
          </p:cNvSpPr>
          <p:nvPr/>
        </p:nvSpPr>
        <p:spPr bwMode="auto">
          <a:xfrm>
            <a:off x="479817" y="1466148"/>
            <a:ext cx="2646878" cy="830997"/>
          </a:xfrm>
          <a:prstGeom prst="rect">
            <a:avLst/>
          </a:prstGeom>
          <a:noFill/>
          <a:ln w="28575">
            <a:solidFill>
              <a:schemeClr val="tx2">
                <a:lumMod val="40000"/>
                <a:lumOff val="60000"/>
                <a:alpha val="36078"/>
              </a:schemeClr>
            </a:solidFill>
            <a:miter lim="800000"/>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4800" dirty="0" smtClean="0">
                <a:solidFill>
                  <a:srgbClr val="FF0000"/>
                </a:solidFill>
                <a:latin typeface="华文楷体" panose="02010600040101010101" pitchFamily="2" charset="-122"/>
                <a:ea typeface="华文楷体" panose="02010600040101010101" pitchFamily="2" charset="-122"/>
              </a:rPr>
              <a:t>成果统</a:t>
            </a:r>
            <a:r>
              <a:rPr lang="zh-CN" altLang="en-US" sz="4800" dirty="0" smtClean="0">
                <a:solidFill>
                  <a:srgbClr val="FF0000"/>
                </a:solidFill>
                <a:latin typeface="华文楷体" panose="02010600040101010101" pitchFamily="2" charset="-122"/>
                <a:ea typeface="华文楷体" panose="02010600040101010101" pitchFamily="2" charset="-122"/>
              </a:rPr>
              <a:t>计</a:t>
            </a:r>
            <a:endParaRPr lang="en-US" altLang="zh-CN" sz="4800" dirty="0">
              <a:solidFill>
                <a:srgbClr val="FF0000"/>
              </a:solidFill>
              <a:latin typeface="华文楷体" panose="02010600040101010101" pitchFamily="2" charset="-122"/>
              <a:ea typeface="华文楷体" panose="02010600040101010101" pitchFamily="2" charset="-122"/>
            </a:endParaRPr>
          </a:p>
        </p:txBody>
      </p:sp>
      <p:pic>
        <p:nvPicPr>
          <p:cNvPr id="4" name="图片 3"/>
          <p:cNvPicPr>
            <a:picLocks noChangeAspect="1"/>
          </p:cNvPicPr>
          <p:nvPr>
            <p:custDataLst>
              <p:tags r:id="rId1"/>
            </p:custDataLst>
          </p:nvPr>
        </p:nvPicPr>
        <p:blipFill>
          <a:blip r:embed="rId2"/>
          <a:stretch>
            <a:fillRect/>
          </a:stretch>
        </p:blipFill>
        <p:spPr>
          <a:xfrm>
            <a:off x="4230370" y="315595"/>
            <a:ext cx="6151245" cy="3113405"/>
          </a:xfrm>
          <a:prstGeom prst="rect">
            <a:avLst/>
          </a:prstGeom>
          <a:effectLst>
            <a:outerShdw blurRad="50800" dist="38100" dir="8100000" algn="tr" rotWithShape="0">
              <a:prstClr val="black">
                <a:alpha val="40000"/>
              </a:prstClr>
            </a:outerShdw>
          </a:effectLst>
        </p:spPr>
      </p:pic>
      <p:pic>
        <p:nvPicPr>
          <p:cNvPr id="7" name="图片 6"/>
          <p:cNvPicPr>
            <a:picLocks noChangeAspect="1"/>
          </p:cNvPicPr>
          <p:nvPr>
            <p:custDataLst>
              <p:tags r:id="rId3"/>
            </p:custDataLst>
          </p:nvPr>
        </p:nvPicPr>
        <p:blipFill>
          <a:blip r:embed="rId4"/>
          <a:stretch>
            <a:fillRect/>
          </a:stretch>
        </p:blipFill>
        <p:spPr>
          <a:xfrm>
            <a:off x="4919980" y="3583940"/>
            <a:ext cx="6027420" cy="3112770"/>
          </a:xfrm>
          <a:prstGeom prst="rect">
            <a:avLst/>
          </a:prstGeom>
          <a:effectLst>
            <a:outerShdw blurRad="50800" dist="38100" algn="l" rotWithShape="0">
              <a:prstClr val="black">
                <a:alpha val="40000"/>
              </a:prstClr>
            </a:outerShdw>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2"/>
          <p:cNvSpPr>
            <a:spLocks noChangeArrowheads="1"/>
          </p:cNvSpPr>
          <p:nvPr/>
        </p:nvSpPr>
        <p:spPr bwMode="auto">
          <a:xfrm>
            <a:off x="507524" y="4108451"/>
            <a:ext cx="2646878" cy="830997"/>
          </a:xfrm>
          <a:prstGeom prst="rect">
            <a:avLst/>
          </a:prstGeom>
          <a:noFill/>
          <a:ln w="28575">
            <a:solidFill>
              <a:schemeClr val="tx2">
                <a:lumMod val="40000"/>
                <a:lumOff val="60000"/>
                <a:alpha val="36078"/>
              </a:schemeClr>
            </a:solidFill>
            <a:miter lim="800000"/>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4800" dirty="0" smtClean="0">
                <a:solidFill>
                  <a:srgbClr val="FF0000"/>
                </a:solidFill>
                <a:latin typeface="华文楷体" panose="02010600040101010101" pitchFamily="2" charset="-122"/>
                <a:ea typeface="华文楷体" panose="02010600040101010101" pitchFamily="2" charset="-122"/>
              </a:rPr>
              <a:t>刊种分布</a:t>
            </a:r>
            <a:endParaRPr lang="en-US" altLang="zh-CN" sz="4800" dirty="0">
              <a:solidFill>
                <a:srgbClr val="FF0000"/>
              </a:solidFill>
              <a:latin typeface="华文楷体" panose="02010600040101010101" pitchFamily="2" charset="-122"/>
              <a:ea typeface="华文楷体" panose="02010600040101010101" pitchFamily="2" charset="-122"/>
            </a:endParaRPr>
          </a:p>
        </p:txBody>
      </p:sp>
      <p:sp>
        <p:nvSpPr>
          <p:cNvPr id="5" name="矩形 12"/>
          <p:cNvSpPr>
            <a:spLocks noChangeArrowheads="1"/>
          </p:cNvSpPr>
          <p:nvPr/>
        </p:nvSpPr>
        <p:spPr bwMode="auto">
          <a:xfrm>
            <a:off x="507524" y="1323687"/>
            <a:ext cx="2646878" cy="830997"/>
          </a:xfrm>
          <a:prstGeom prst="rect">
            <a:avLst/>
          </a:prstGeom>
          <a:noFill/>
          <a:ln w="28575">
            <a:solidFill>
              <a:schemeClr val="tx2">
                <a:lumMod val="40000"/>
                <a:lumOff val="60000"/>
                <a:alpha val="36078"/>
              </a:schemeClr>
            </a:solidFill>
            <a:miter lim="800000"/>
          </a:ln>
          <a:extLst>
            <a:ext uri="{909E8E84-426E-40DD-AFC4-6F175D3DCCD1}">
              <a14:hiddenFill xmlns:a14="http://schemas.microsoft.com/office/drawing/2010/main">
                <a:solidFill>
                  <a:srgbClr val="FFFFFF"/>
                </a:solidFill>
              </a14:hiddenFill>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4800" dirty="0" smtClean="0">
                <a:solidFill>
                  <a:srgbClr val="FF0000"/>
                </a:solidFill>
                <a:latin typeface="华文楷体" panose="02010600040101010101" pitchFamily="2" charset="-122"/>
                <a:ea typeface="华文楷体" panose="02010600040101010101" pitchFamily="2" charset="-122"/>
              </a:rPr>
              <a:t>核心收录</a:t>
            </a:r>
            <a:endParaRPr lang="en-US" altLang="zh-CN" sz="4800" dirty="0">
              <a:solidFill>
                <a:srgbClr val="FF0000"/>
              </a:solidFill>
              <a:latin typeface="华文楷体" panose="02010600040101010101" pitchFamily="2" charset="-122"/>
              <a:ea typeface="华文楷体" panose="02010600040101010101" pitchFamily="2" charset="-122"/>
            </a:endParaRPr>
          </a:p>
        </p:txBody>
      </p:sp>
      <p:pic>
        <p:nvPicPr>
          <p:cNvPr id="6" name="图片 5"/>
          <p:cNvPicPr>
            <a:picLocks noChangeAspect="1"/>
          </p:cNvPicPr>
          <p:nvPr>
            <p:custDataLst>
              <p:tags r:id="rId1"/>
            </p:custDataLst>
          </p:nvPr>
        </p:nvPicPr>
        <p:blipFill>
          <a:blip r:embed="rId2"/>
          <a:stretch>
            <a:fillRect/>
          </a:stretch>
        </p:blipFill>
        <p:spPr>
          <a:xfrm>
            <a:off x="3426460" y="205105"/>
            <a:ext cx="6341110" cy="3223895"/>
          </a:xfrm>
          <a:prstGeom prst="rect">
            <a:avLst/>
          </a:prstGeom>
          <a:effectLst>
            <a:outerShdw blurRad="50800" dist="38100" dir="8100000" algn="tr" rotWithShape="0">
              <a:prstClr val="black">
                <a:alpha val="40000"/>
              </a:prstClr>
            </a:outerShdw>
          </a:effectLst>
        </p:spPr>
      </p:pic>
      <p:pic>
        <p:nvPicPr>
          <p:cNvPr id="7" name="图片 6"/>
          <p:cNvPicPr>
            <a:picLocks noChangeAspect="1"/>
          </p:cNvPicPr>
          <p:nvPr>
            <p:custDataLst>
              <p:tags r:id="rId3"/>
            </p:custDataLst>
          </p:nvPr>
        </p:nvPicPr>
        <p:blipFill>
          <a:blip r:embed="rId4"/>
          <a:stretch>
            <a:fillRect/>
          </a:stretch>
        </p:blipFill>
        <p:spPr>
          <a:xfrm>
            <a:off x="5109845" y="3546475"/>
            <a:ext cx="5954395" cy="3026410"/>
          </a:xfrm>
          <a:prstGeom prst="rect">
            <a:avLst/>
          </a:prstGeom>
          <a:effectLst>
            <a:outerShdw blurRad="50800" dist="38100" algn="l" rotWithShape="0">
              <a:prstClr val="black">
                <a:alpha val="40000"/>
              </a:prstClr>
            </a:outerShdw>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22883" y="820669"/>
            <a:ext cx="2598245" cy="5286082"/>
          </a:xfrm>
          <a:prstGeom prst="rect">
            <a:avLst/>
          </a:prstGeom>
        </p:spPr>
      </p:pic>
      <p:sp>
        <p:nvSpPr>
          <p:cNvPr id="5" name="TextBox 19"/>
          <p:cNvSpPr txBox="1"/>
          <p:nvPr/>
        </p:nvSpPr>
        <p:spPr>
          <a:xfrm>
            <a:off x="3715838" y="1966961"/>
            <a:ext cx="8003937" cy="2585323"/>
          </a:xfrm>
          <a:prstGeom prst="rect">
            <a:avLst/>
          </a:prstGeom>
          <a:noFill/>
        </p:spPr>
        <p:txBody>
          <a:bodyPr wrap="square">
            <a:spAutoFit/>
          </a:bodyPr>
          <a:lstStyle/>
          <a:p>
            <a:pPr>
              <a:lnSpc>
                <a:spcPct val="150000"/>
              </a:lnSpc>
              <a:defRPr/>
            </a:pPr>
            <a:r>
              <a:rPr lang="zh-CN" altLang="en-US" sz="3600" b="1" kern="0" dirty="0">
                <a:latin typeface="+mn-lt"/>
                <a:ea typeface="微软雅黑" panose="020B0503020204020204" charset="-122"/>
              </a:rPr>
              <a:t>对于我</a:t>
            </a:r>
            <a:r>
              <a:rPr lang="zh-CN" altLang="en-US" sz="3600" b="1" kern="0" dirty="0" smtClean="0">
                <a:latin typeface="+mn-lt"/>
                <a:ea typeface="微软雅黑" panose="020B0503020204020204" charset="-122"/>
              </a:rPr>
              <a:t>们学生，</a:t>
            </a:r>
            <a:r>
              <a:rPr lang="zh-CN" altLang="en-US" sz="3600" b="1" kern="0" dirty="0">
                <a:latin typeface="+mn-lt"/>
                <a:ea typeface="微软雅黑" panose="020B0503020204020204" charset="-122"/>
              </a:rPr>
              <a:t>如何能够快速精准的找到资源，又如何把海量资源进行全局分析呢？</a:t>
            </a:r>
            <a:endParaRPr lang="zh-CN" altLang="en-US" sz="3600" b="1" kern="0" dirty="0">
              <a:latin typeface="+mn-lt"/>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a:stretch>
            <a:fillRect/>
          </a:stretch>
        </p:blipFill>
        <p:spPr>
          <a:xfrm>
            <a:off x="614680" y="405765"/>
            <a:ext cx="6429375" cy="3275330"/>
          </a:xfrm>
          <a:prstGeom prst="rect">
            <a:avLst/>
          </a:prstGeom>
          <a:effectLst>
            <a:outerShdw blurRad="50800" dist="38100" dir="2700000" algn="tl" rotWithShape="0">
              <a:prstClr val="black">
                <a:alpha val="40000"/>
              </a:prstClr>
            </a:outerShdw>
          </a:effectLst>
        </p:spPr>
      </p:pic>
      <p:pic>
        <p:nvPicPr>
          <p:cNvPr id="6" name="图片 5"/>
          <p:cNvPicPr>
            <a:picLocks noChangeAspect="1"/>
          </p:cNvPicPr>
          <p:nvPr>
            <p:custDataLst>
              <p:tags r:id="rId3"/>
            </p:custDataLst>
          </p:nvPr>
        </p:nvPicPr>
        <p:blipFill>
          <a:blip r:embed="rId4"/>
          <a:stretch>
            <a:fillRect/>
          </a:stretch>
        </p:blipFill>
        <p:spPr>
          <a:xfrm>
            <a:off x="3651250" y="2369820"/>
            <a:ext cx="8115300" cy="416814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1319975" y="648424"/>
            <a:ext cx="9588993" cy="5505733"/>
          </a:xfrm>
          <a:prstGeom prst="rect">
            <a:avLst/>
          </a:prstGeom>
          <a:ln>
            <a:noFill/>
          </a:ln>
          <a:effectLst>
            <a:outerShdw blurRad="292100" dist="139700" dir="2700000" algn="tl" rotWithShape="0">
              <a:srgbClr val="333333">
                <a:alpha val="65000"/>
              </a:srgbClr>
            </a:outerShdw>
          </a:effectLst>
        </p:spPr>
      </p:pic>
      <p:sp>
        <p:nvSpPr>
          <p:cNvPr id="6" name="圆角矩形标注 5"/>
          <p:cNvSpPr>
            <a:spLocks noChangeArrowheads="1"/>
          </p:cNvSpPr>
          <p:nvPr/>
        </p:nvSpPr>
        <p:spPr bwMode="auto">
          <a:xfrm>
            <a:off x="6625741" y="3321336"/>
            <a:ext cx="2416269" cy="574675"/>
          </a:xfrm>
          <a:prstGeom prst="wedgeRoundRectCallout">
            <a:avLst>
              <a:gd name="adj1" fmla="val 54463"/>
              <a:gd name="adj2" fmla="val -124979"/>
              <a:gd name="adj3" fmla="val 16667"/>
            </a:avLst>
          </a:prstGeom>
          <a:ln>
            <a:solidFill>
              <a:srgbClr val="FF0000"/>
            </a:solidFill>
          </a:ln>
        </p:spPr>
        <p:style>
          <a:lnRef idx="2">
            <a:schemeClr val="accent2"/>
          </a:lnRef>
          <a:fillRef idx="1">
            <a:schemeClr val="lt1"/>
          </a:fillRef>
          <a:effectRef idx="0">
            <a:schemeClr val="accent2"/>
          </a:effectRef>
          <a:fontRef idx="minor">
            <a:schemeClr val="dk1"/>
          </a:fontRef>
        </p:style>
        <p:txBody>
          <a:bodyPr anchor="ctr"/>
          <a:lstStyle/>
          <a:p>
            <a:pPr algn="ctr" eaLnBrk="1" fontAlgn="auto" hangingPunct="1">
              <a:spcBef>
                <a:spcPts val="0"/>
              </a:spcBef>
              <a:spcAft>
                <a:spcPts val="0"/>
              </a:spcAft>
              <a:defRPr/>
            </a:pPr>
            <a:r>
              <a:rPr lang="zh-CN" altLang="en-US" sz="2400" b="1" dirty="0" smtClean="0">
                <a:solidFill>
                  <a:schemeClr val="accent2"/>
                </a:solidFill>
                <a:latin typeface="微软雅黑" panose="020B0503020204020204" charset="-122"/>
                <a:ea typeface="微软雅黑" panose="020B0503020204020204" charset="-122"/>
              </a:rPr>
              <a:t>多主题对比按</a:t>
            </a:r>
            <a:r>
              <a:rPr lang="zh-CN" altLang="en-US" sz="2400" b="1" dirty="0">
                <a:solidFill>
                  <a:schemeClr val="accent2"/>
                </a:solidFill>
                <a:latin typeface="微软雅黑" panose="020B0503020204020204" charset="-122"/>
                <a:ea typeface="微软雅黑" panose="020B0503020204020204" charset="-122"/>
              </a:rPr>
              <a:t>钮</a:t>
            </a:r>
            <a:endParaRPr lang="zh-CN" altLang="en-US" sz="2400" b="1" dirty="0">
              <a:solidFill>
                <a:schemeClr val="accent2"/>
              </a:solidFill>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a:stretch>
            <a:fillRect/>
          </a:stretch>
        </p:blipFill>
        <p:spPr>
          <a:xfrm>
            <a:off x="1473147" y="338835"/>
            <a:ext cx="9056308" cy="651916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5"/>
          <p:cNvSpPr>
            <a:spLocks noChangeArrowheads="1"/>
          </p:cNvSpPr>
          <p:nvPr/>
        </p:nvSpPr>
        <p:spPr bwMode="auto">
          <a:xfrm>
            <a:off x="8299939" y="5799138"/>
            <a:ext cx="2438400" cy="906462"/>
          </a:xfrm>
          <a:prstGeom prst="rect">
            <a:avLst/>
          </a:prstGeom>
          <a:solidFill>
            <a:schemeClr val="tx1"/>
          </a:solidFill>
          <a:ln w="25400">
            <a:solidFill>
              <a:schemeClr val="tx1"/>
            </a:solidFill>
            <a:miter lim="800000"/>
          </a:ln>
        </p:spPr>
        <p:txBody>
          <a:bodyPr anchor="ctr"/>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9pPr>
          </a:lstStyle>
          <a:p>
            <a:pPr algn="ctr" eaLnBrk="1" hangingPunct="1">
              <a:buFont typeface="Arial" panose="020B0604020202020204" pitchFamily="34" charset="0"/>
              <a:buNone/>
            </a:pPr>
            <a:endParaRPr lang="zh-CN" altLang="en-US">
              <a:solidFill>
                <a:srgbClr val="FFFFFF"/>
              </a:solidFill>
              <a:ea typeface="宋体" panose="02010600030101010101" pitchFamily="2" charset="-122"/>
            </a:endParaRPr>
          </a:p>
        </p:txBody>
      </p:sp>
      <p:pic>
        <p:nvPicPr>
          <p:cNvPr id="3" name="图片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84814" y="0"/>
            <a:ext cx="9236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0539" y="215900"/>
            <a:ext cx="6657975"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7"/>
          <p:cNvSpPr>
            <a:spLocks noChangeArrowheads="1"/>
          </p:cNvSpPr>
          <p:nvPr/>
        </p:nvSpPr>
        <p:spPr bwMode="auto">
          <a:xfrm>
            <a:off x="2737339" y="2590800"/>
            <a:ext cx="2590800" cy="228600"/>
          </a:xfrm>
          <a:prstGeom prst="rect">
            <a:avLst/>
          </a:prstGeom>
          <a:solidFill>
            <a:schemeClr val="accent1">
              <a:alpha val="14902"/>
            </a:schemeClr>
          </a:solidFill>
          <a:ln w="25400">
            <a:solidFill>
              <a:srgbClr val="FF0000"/>
            </a:solidFill>
            <a:miter lim="800000"/>
          </a:ln>
        </p:spPr>
        <p:txBody>
          <a:bodyPr anchor="ctr"/>
          <a:lstStyle>
            <a:lvl1pPr>
              <a:defRPr>
                <a:solidFill>
                  <a:schemeClr val="tx1"/>
                </a:solidFill>
                <a:latin typeface="Arial" panose="020B0604020202020204" pitchFamily="34" charset="0"/>
                <a:ea typeface="微软雅黑" panose="020B0503020204020204" charset="-122"/>
              </a:defRPr>
            </a:lvl1pPr>
            <a:lvl2pPr marL="742950" indent="-285750">
              <a:defRPr>
                <a:solidFill>
                  <a:schemeClr val="tx1"/>
                </a:solidFill>
                <a:latin typeface="Arial" panose="020B0604020202020204" pitchFamily="34" charset="0"/>
                <a:ea typeface="微软雅黑" panose="020B0503020204020204" charset="-122"/>
              </a:defRPr>
            </a:lvl2pPr>
            <a:lvl3pPr marL="1143000" indent="-228600">
              <a:defRPr>
                <a:solidFill>
                  <a:schemeClr val="tx1"/>
                </a:solidFill>
                <a:latin typeface="Arial" panose="020B0604020202020204" pitchFamily="34" charset="0"/>
                <a:ea typeface="微软雅黑" panose="020B0503020204020204" charset="-122"/>
              </a:defRPr>
            </a:lvl3pPr>
            <a:lvl4pPr marL="1600200" indent="-228600">
              <a:defRPr>
                <a:solidFill>
                  <a:schemeClr val="tx1"/>
                </a:solidFill>
                <a:latin typeface="Arial" panose="020B0604020202020204" pitchFamily="34" charset="0"/>
                <a:ea typeface="微软雅黑" panose="020B0503020204020204" charset="-122"/>
              </a:defRPr>
            </a:lvl4pPr>
            <a:lvl5pPr marL="2057400" indent="-22860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微软雅黑" panose="020B0503020204020204" charset="-122"/>
              </a:defRPr>
            </a:lvl9pPr>
          </a:lstStyle>
          <a:p>
            <a:pPr algn="ctr" eaLnBrk="1" hangingPunct="1">
              <a:buFont typeface="Arial" panose="020B0604020202020204" pitchFamily="34" charset="0"/>
              <a:buNone/>
            </a:pPr>
            <a:endParaRPr lang="zh-CN" altLang="en-US">
              <a:solidFill>
                <a:srgbClr val="FFFFFF"/>
              </a:solidFill>
              <a:ea typeface="宋体" panose="02010600030101010101" pitchFamily="2" charset="-122"/>
            </a:endParaRPr>
          </a:p>
        </p:txBody>
      </p:sp>
      <p:pic>
        <p:nvPicPr>
          <p:cNvPr id="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9939" y="0"/>
            <a:ext cx="2495550" cy="4448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0539" y="3567113"/>
            <a:ext cx="6342063" cy="2852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矩形 7"/>
          <p:cNvSpPr/>
          <p:nvPr/>
        </p:nvSpPr>
        <p:spPr>
          <a:xfrm>
            <a:off x="557378" y="719941"/>
            <a:ext cx="646331" cy="3416320"/>
          </a:xfrm>
          <a:prstGeom prst="rect">
            <a:avLst/>
          </a:prstGeom>
          <a:ln>
            <a:solidFill>
              <a:schemeClr val="bg1">
                <a:lumMod val="50000"/>
                <a:alpha val="36000"/>
              </a:schemeClr>
            </a:solidFill>
          </a:ln>
        </p:spPr>
        <p:txBody>
          <a:bodyPr wrap="none">
            <a:spAutoFit/>
          </a:bodyPr>
          <a:lstStyle/>
          <a:p>
            <a:pPr algn="ctr"/>
            <a:r>
              <a:rPr lang="zh-CN" altLang="en-US" sz="3600" dirty="0" smtClean="0">
                <a:latin typeface="华文楷体" panose="02010600040101010101" pitchFamily="2" charset="-122"/>
                <a:ea typeface="华文楷体" panose="02010600040101010101" pitchFamily="2" charset="-122"/>
              </a:rPr>
              <a:t>图</a:t>
            </a:r>
            <a:endParaRPr lang="en-US" altLang="zh-CN" sz="3600" dirty="0" smtClean="0">
              <a:latin typeface="华文楷体" panose="02010600040101010101" pitchFamily="2" charset="-122"/>
              <a:ea typeface="华文楷体" panose="02010600040101010101" pitchFamily="2" charset="-122"/>
            </a:endParaRPr>
          </a:p>
          <a:p>
            <a:pPr algn="ctr"/>
            <a:r>
              <a:rPr lang="zh-CN" altLang="en-US" sz="3600" dirty="0" smtClean="0">
                <a:latin typeface="华文楷体" panose="02010600040101010101" pitchFamily="2" charset="-122"/>
                <a:ea typeface="华文楷体" panose="02010600040101010101" pitchFamily="2" charset="-122"/>
              </a:rPr>
              <a:t>书</a:t>
            </a:r>
            <a:endParaRPr lang="en-US" altLang="zh-CN" sz="3600" dirty="0" smtClean="0">
              <a:latin typeface="华文楷体" panose="02010600040101010101" pitchFamily="2" charset="-122"/>
              <a:ea typeface="华文楷体" panose="02010600040101010101" pitchFamily="2" charset="-122"/>
            </a:endParaRPr>
          </a:p>
          <a:p>
            <a:pPr algn="ctr"/>
            <a:r>
              <a:rPr lang="zh-CN" altLang="en-US" sz="3600" dirty="0" smtClean="0">
                <a:latin typeface="华文楷体" panose="02010600040101010101" pitchFamily="2" charset="-122"/>
                <a:ea typeface="华文楷体" panose="02010600040101010101" pitchFamily="2" charset="-122"/>
              </a:rPr>
              <a:t>参</a:t>
            </a:r>
            <a:endParaRPr lang="en-US" altLang="zh-CN" sz="3600" dirty="0" smtClean="0">
              <a:latin typeface="华文楷体" panose="02010600040101010101" pitchFamily="2" charset="-122"/>
              <a:ea typeface="华文楷体" panose="02010600040101010101" pitchFamily="2" charset="-122"/>
            </a:endParaRPr>
          </a:p>
          <a:p>
            <a:pPr algn="ctr"/>
            <a:r>
              <a:rPr lang="zh-CN" altLang="en-US" sz="3600" dirty="0" smtClean="0">
                <a:latin typeface="华文楷体" panose="02010600040101010101" pitchFamily="2" charset="-122"/>
                <a:ea typeface="华文楷体" panose="02010600040101010101" pitchFamily="2" charset="-122"/>
              </a:rPr>
              <a:t>考</a:t>
            </a:r>
            <a:endParaRPr lang="en-US" altLang="zh-CN" sz="3600" dirty="0" smtClean="0">
              <a:latin typeface="华文楷体" panose="02010600040101010101" pitchFamily="2" charset="-122"/>
              <a:ea typeface="华文楷体" panose="02010600040101010101" pitchFamily="2" charset="-122"/>
            </a:endParaRPr>
          </a:p>
          <a:p>
            <a:pPr algn="ctr"/>
            <a:r>
              <a:rPr lang="zh-CN" altLang="en-US" sz="3600" dirty="0" smtClean="0">
                <a:latin typeface="华文楷体" panose="02010600040101010101" pitchFamily="2" charset="-122"/>
                <a:ea typeface="华文楷体" panose="02010600040101010101" pitchFamily="2" charset="-122"/>
              </a:rPr>
              <a:t>引</a:t>
            </a:r>
            <a:endParaRPr lang="en-US" altLang="zh-CN" sz="3600" dirty="0" smtClean="0">
              <a:latin typeface="华文楷体" panose="02010600040101010101" pitchFamily="2" charset="-122"/>
              <a:ea typeface="华文楷体" panose="02010600040101010101" pitchFamily="2" charset="-122"/>
            </a:endParaRPr>
          </a:p>
          <a:p>
            <a:pPr algn="ctr"/>
            <a:r>
              <a:rPr lang="zh-CN" altLang="en-US" sz="3600" dirty="0" smtClean="0">
                <a:latin typeface="华文楷体" panose="02010600040101010101" pitchFamily="2" charset="-122"/>
                <a:ea typeface="华文楷体" panose="02010600040101010101" pitchFamily="2" charset="-122"/>
              </a:rPr>
              <a:t>证</a:t>
            </a:r>
            <a:endParaRPr lang="en-US" altLang="zh-CN" sz="3600" dirty="0" smtClean="0">
              <a:latin typeface="华文楷体" panose="02010600040101010101" pitchFamily="2" charset="-122"/>
              <a:ea typeface="华文楷体" panose="02010600040101010101" pitchFamily="2" charset="-122"/>
            </a:endParaRPr>
          </a:p>
        </p:txBody>
      </p:sp>
      <p:sp>
        <p:nvSpPr>
          <p:cNvPr id="9" name="矩形 8"/>
          <p:cNvSpPr>
            <a:spLocks noChangeArrowheads="1"/>
          </p:cNvSpPr>
          <p:nvPr/>
        </p:nvSpPr>
        <p:spPr bwMode="auto">
          <a:xfrm>
            <a:off x="1729277" y="3861594"/>
            <a:ext cx="6296025" cy="2906712"/>
          </a:xfrm>
          <a:prstGeom prst="rect">
            <a:avLst/>
          </a:prstGeom>
          <a:solidFill>
            <a:srgbClr val="FFFF00">
              <a:alpha val="30196"/>
            </a:srgbClr>
          </a:solidFill>
          <a:ln w="38100">
            <a:solidFill>
              <a:srgbClr val="FF0000"/>
            </a:solidFill>
            <a:beve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b="1">
              <a:solidFill>
                <a:srgbClr val="FF0000"/>
              </a:solidFill>
              <a:latin typeface="微软雅黑" panose="020B0503020204020204" charset="-122"/>
              <a:ea typeface="微软雅黑" panose="020B0503020204020204" charset="-122"/>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84814" y="0"/>
            <a:ext cx="9236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5282" y="1836738"/>
            <a:ext cx="7494587"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pic>
      <p:sp>
        <p:nvSpPr>
          <p:cNvPr id="3" name="矩形 4"/>
          <p:cNvSpPr>
            <a:spLocks noChangeArrowheads="1"/>
          </p:cNvSpPr>
          <p:nvPr/>
        </p:nvSpPr>
        <p:spPr bwMode="auto">
          <a:xfrm>
            <a:off x="7604369" y="2922588"/>
            <a:ext cx="2095500" cy="955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latin typeface="Arial" panose="020B0604020202020204" pitchFamily="34" charset="0"/>
              <a:cs typeface="Arial" panose="020B0604020202020204" pitchFamily="34" charset="0"/>
              <a:sym typeface="Calibri" panose="020F0502020204030204" pitchFamily="34" charset="0"/>
            </a:endParaRPr>
          </a:p>
        </p:txBody>
      </p:sp>
      <p:sp>
        <p:nvSpPr>
          <p:cNvPr id="4" name="矩形 5"/>
          <p:cNvSpPr>
            <a:spLocks noChangeArrowheads="1"/>
          </p:cNvSpPr>
          <p:nvPr/>
        </p:nvSpPr>
        <p:spPr bwMode="auto">
          <a:xfrm>
            <a:off x="2067169" y="2922588"/>
            <a:ext cx="2184400" cy="955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zh-CN" sz="1800">
              <a:latin typeface="Arial" panose="020B0604020202020204" pitchFamily="34" charset="0"/>
              <a:cs typeface="Arial" panose="020B0604020202020204" pitchFamily="34" charset="0"/>
              <a:sym typeface="Calibri" panose="020F0502020204030204" pitchFamily="34" charset="0"/>
            </a:endParaRPr>
          </a:p>
        </p:txBody>
      </p:sp>
      <p:grpSp>
        <p:nvGrpSpPr>
          <p:cNvPr id="5" name="Group 8"/>
          <p:cNvGrpSpPr/>
          <p:nvPr/>
        </p:nvGrpSpPr>
        <p:grpSpPr bwMode="auto">
          <a:xfrm>
            <a:off x="1973980" y="1787525"/>
            <a:ext cx="6189191" cy="1714192"/>
            <a:chOff x="-243171" y="-92014"/>
            <a:chExt cx="5528081" cy="1509561"/>
          </a:xfrm>
          <a:solidFill>
            <a:schemeClr val="bg1"/>
          </a:solidFill>
        </p:grpSpPr>
        <p:sp>
          <p:nvSpPr>
            <p:cNvPr id="6" name="矩形 2"/>
            <p:cNvSpPr>
              <a:spLocks noChangeArrowheads="1"/>
            </p:cNvSpPr>
            <p:nvPr/>
          </p:nvSpPr>
          <p:spPr bwMode="auto">
            <a:xfrm>
              <a:off x="1781915" y="-777"/>
              <a:ext cx="3502995" cy="803105"/>
            </a:xfrm>
            <a:prstGeom prst="rect">
              <a:avLst/>
            </a:prstGeom>
            <a:grpFill/>
            <a:ln w="9525">
              <a:noFill/>
              <a:bevel/>
            </a:ln>
          </p:spPr>
          <p:txBody>
            <a:bodyPr/>
            <a:lstStyle/>
            <a:p>
              <a:pPr algn="ctr" eaLnBrk="1" hangingPunct="1">
                <a:buFont typeface="Arial" panose="020B0604020202020204" pitchFamily="34" charset="0"/>
                <a:buNone/>
                <a:defRPr/>
              </a:pPr>
              <a:endParaRPr lang="zh-CN" altLang="zh-CN">
                <a:ea typeface="+mn-ea"/>
                <a:cs typeface="Arial" panose="020B0604020202020204" pitchFamily="34" charset="0"/>
                <a:sym typeface="Calibri" panose="020F0502020204030204" pitchFamily="34" charset="0"/>
              </a:endParaRPr>
            </a:p>
          </p:txBody>
        </p:sp>
        <p:grpSp>
          <p:nvGrpSpPr>
            <p:cNvPr id="7" name="Group 10"/>
            <p:cNvGrpSpPr/>
            <p:nvPr/>
          </p:nvGrpSpPr>
          <p:grpSpPr bwMode="auto">
            <a:xfrm>
              <a:off x="-243171" y="-92014"/>
              <a:ext cx="2025084" cy="1509561"/>
              <a:chOff x="-243171" y="-92014"/>
              <a:chExt cx="2025084" cy="1509561"/>
            </a:xfrm>
            <a:grpFill/>
          </p:grpSpPr>
          <p:sp>
            <p:nvSpPr>
              <p:cNvPr id="8" name="矩形 6"/>
              <p:cNvSpPr>
                <a:spLocks noChangeArrowheads="1"/>
              </p:cNvSpPr>
              <p:nvPr/>
            </p:nvSpPr>
            <p:spPr bwMode="auto">
              <a:xfrm>
                <a:off x="-243171" y="-92014"/>
                <a:ext cx="2025084" cy="1014979"/>
              </a:xfrm>
              <a:prstGeom prst="rect">
                <a:avLst/>
              </a:prstGeom>
              <a:grpFill/>
              <a:ln w="9525">
                <a:noFill/>
                <a:bevel/>
              </a:ln>
            </p:spPr>
            <p:txBody>
              <a:bodyPr/>
              <a:lstStyle/>
              <a:p>
                <a:pPr algn="ctr" eaLnBrk="1" hangingPunct="1">
                  <a:buFont typeface="Arial" panose="020B0604020202020204" pitchFamily="34" charset="0"/>
                  <a:buNone/>
                  <a:defRPr/>
                </a:pPr>
                <a:r>
                  <a:rPr lang="en-US" altLang="zh-CN">
                    <a:ea typeface="+mn-ea"/>
                    <a:cs typeface="Arial" panose="020B0604020202020204" pitchFamily="34" charset="0"/>
                    <a:sym typeface="Calibri" panose="020F0502020204030204" pitchFamily="34" charset="0"/>
                  </a:rPr>
                  <a:t> </a:t>
                </a:r>
                <a:endParaRPr lang="zh-CN" altLang="en-US">
                  <a:ea typeface="+mn-ea"/>
                  <a:cs typeface="Arial" panose="020B0604020202020204" pitchFamily="34" charset="0"/>
                  <a:sym typeface="Calibri" panose="020F0502020204030204" pitchFamily="34" charset="0"/>
                </a:endParaRPr>
              </a:p>
            </p:txBody>
          </p:sp>
          <p:sp>
            <p:nvSpPr>
              <p:cNvPr id="9" name="矩形 18"/>
              <p:cNvSpPr>
                <a:spLocks noChangeArrowheads="1"/>
              </p:cNvSpPr>
              <p:nvPr/>
            </p:nvSpPr>
            <p:spPr bwMode="auto">
              <a:xfrm>
                <a:off x="-80533" y="652803"/>
                <a:ext cx="200385" cy="764744"/>
              </a:xfrm>
              <a:prstGeom prst="rect">
                <a:avLst/>
              </a:prstGeom>
              <a:grpFill/>
              <a:ln w="9525">
                <a:noFill/>
                <a:bevel/>
              </a:ln>
            </p:spPr>
            <p:txBody>
              <a:bodyPr/>
              <a:lstStyle/>
              <a:p>
                <a:pPr algn="ctr" eaLnBrk="1" hangingPunct="1">
                  <a:buFont typeface="Arial" panose="020B0604020202020204" pitchFamily="34" charset="0"/>
                  <a:buNone/>
                  <a:defRPr/>
                </a:pPr>
                <a:endParaRPr lang="zh-CN" altLang="zh-CN">
                  <a:ea typeface="+mn-ea"/>
                  <a:cs typeface="Arial" panose="020B0604020202020204" pitchFamily="34" charset="0"/>
                  <a:sym typeface="Calibri" panose="020F0502020204030204" pitchFamily="34" charset="0"/>
                </a:endParaRPr>
              </a:p>
            </p:txBody>
          </p:sp>
        </p:grpSp>
      </p:grpSp>
      <p:grpSp>
        <p:nvGrpSpPr>
          <p:cNvPr id="10" name="Group 13"/>
          <p:cNvGrpSpPr/>
          <p:nvPr/>
        </p:nvGrpSpPr>
        <p:grpSpPr bwMode="auto">
          <a:xfrm>
            <a:off x="3972169" y="3302950"/>
            <a:ext cx="5725587" cy="1587081"/>
            <a:chOff x="-111191" y="-56295"/>
            <a:chExt cx="5419317" cy="1589716"/>
          </a:xfrm>
          <a:solidFill>
            <a:schemeClr val="bg1"/>
          </a:solidFill>
        </p:grpSpPr>
        <p:sp>
          <p:nvSpPr>
            <p:cNvPr id="11" name="矩形 3"/>
            <p:cNvSpPr>
              <a:spLocks noChangeArrowheads="1"/>
            </p:cNvSpPr>
            <p:nvPr/>
          </p:nvSpPr>
          <p:spPr bwMode="auto">
            <a:xfrm>
              <a:off x="-111191" y="535212"/>
              <a:ext cx="3437909" cy="964280"/>
            </a:xfrm>
            <a:prstGeom prst="rect">
              <a:avLst/>
            </a:prstGeom>
            <a:grpFill/>
            <a:ln w="9525">
              <a:noFill/>
              <a:bevel/>
            </a:ln>
          </p:spPr>
          <p:txBody>
            <a:bodyPr/>
            <a:lstStyle/>
            <a:p>
              <a:pPr algn="ctr" eaLnBrk="1" hangingPunct="1">
                <a:buFont typeface="Arial" panose="020B0604020202020204" pitchFamily="34" charset="0"/>
                <a:buNone/>
                <a:defRPr/>
              </a:pPr>
              <a:endParaRPr lang="zh-CN" altLang="zh-CN">
                <a:ea typeface="+mn-ea"/>
                <a:cs typeface="Arial" panose="020B0604020202020204" pitchFamily="34" charset="0"/>
                <a:sym typeface="Calibri" panose="020F0502020204030204" pitchFamily="34" charset="0"/>
              </a:endParaRPr>
            </a:p>
          </p:txBody>
        </p:sp>
        <p:grpSp>
          <p:nvGrpSpPr>
            <p:cNvPr id="12" name="Group 15"/>
            <p:cNvGrpSpPr/>
            <p:nvPr/>
          </p:nvGrpSpPr>
          <p:grpSpPr bwMode="auto">
            <a:xfrm>
              <a:off x="3300871" y="-56295"/>
              <a:ext cx="2007255" cy="1589716"/>
              <a:chOff x="4524" y="-56295"/>
              <a:chExt cx="2007255" cy="1589716"/>
            </a:xfrm>
            <a:grpFill/>
          </p:grpSpPr>
          <p:sp>
            <p:nvSpPr>
              <p:cNvPr id="13" name="矩形 7"/>
              <p:cNvSpPr>
                <a:spLocks noChangeArrowheads="1"/>
              </p:cNvSpPr>
              <p:nvPr/>
            </p:nvSpPr>
            <p:spPr bwMode="auto">
              <a:xfrm>
                <a:off x="4524" y="497133"/>
                <a:ext cx="2007255" cy="1036288"/>
              </a:xfrm>
              <a:prstGeom prst="rect">
                <a:avLst/>
              </a:prstGeom>
              <a:grpFill/>
              <a:ln w="9525">
                <a:noFill/>
                <a:bevel/>
              </a:ln>
            </p:spPr>
            <p:txBody>
              <a:bodyPr/>
              <a:lstStyle/>
              <a:p>
                <a:pPr algn="ctr" eaLnBrk="1" hangingPunct="1">
                  <a:buFont typeface="Arial" panose="020B0604020202020204" pitchFamily="34" charset="0"/>
                  <a:buNone/>
                  <a:defRPr/>
                </a:pPr>
                <a:endParaRPr lang="zh-CN" altLang="zh-CN">
                  <a:ea typeface="+mn-ea"/>
                  <a:cs typeface="Arial" panose="020B0604020202020204" pitchFamily="34" charset="0"/>
                  <a:sym typeface="Calibri" panose="020F0502020204030204" pitchFamily="34" charset="0"/>
                </a:endParaRPr>
              </a:p>
            </p:txBody>
          </p:sp>
          <p:sp>
            <p:nvSpPr>
              <p:cNvPr id="14" name="矩形 27"/>
              <p:cNvSpPr>
                <a:spLocks noChangeArrowheads="1"/>
              </p:cNvSpPr>
              <p:nvPr/>
            </p:nvSpPr>
            <p:spPr bwMode="auto">
              <a:xfrm>
                <a:off x="1842404" y="-56295"/>
                <a:ext cx="144016" cy="1036289"/>
              </a:xfrm>
              <a:prstGeom prst="rect">
                <a:avLst/>
              </a:prstGeom>
              <a:grpFill/>
              <a:ln w="9525">
                <a:noFill/>
                <a:bevel/>
              </a:ln>
            </p:spPr>
            <p:txBody>
              <a:bodyPr/>
              <a:lstStyle/>
              <a:p>
                <a:pPr algn="ctr" eaLnBrk="1" hangingPunct="1">
                  <a:buFont typeface="Arial" panose="020B0604020202020204" pitchFamily="34" charset="0"/>
                  <a:buNone/>
                  <a:defRPr/>
                </a:pPr>
                <a:endParaRPr lang="zh-CN" altLang="zh-CN">
                  <a:ea typeface="+mn-ea"/>
                  <a:cs typeface="Arial" panose="020B0604020202020204" pitchFamily="34" charset="0"/>
                  <a:sym typeface="Calibri" panose="020F0502020204030204" pitchFamily="34" charset="0"/>
                </a:endParaRPr>
              </a:p>
            </p:txBody>
          </p:sp>
        </p:grpSp>
      </p:grpSp>
      <p:grpSp>
        <p:nvGrpSpPr>
          <p:cNvPr id="15" name="Group 18"/>
          <p:cNvGrpSpPr/>
          <p:nvPr/>
        </p:nvGrpSpPr>
        <p:grpSpPr bwMode="auto">
          <a:xfrm>
            <a:off x="4251569" y="0"/>
            <a:ext cx="5975350" cy="3097213"/>
            <a:chOff x="0" y="0"/>
            <a:chExt cx="5976664" cy="3096344"/>
          </a:xfrm>
        </p:grpSpPr>
        <p:sp>
          <p:nvSpPr>
            <p:cNvPr id="16" name="矩形标注 16"/>
            <p:cNvSpPr>
              <a:spLocks noChangeArrowheads="1"/>
            </p:cNvSpPr>
            <p:nvPr/>
          </p:nvSpPr>
          <p:spPr bwMode="auto">
            <a:xfrm>
              <a:off x="0" y="0"/>
              <a:ext cx="5976664" cy="3096344"/>
            </a:xfrm>
            <a:prstGeom prst="wedgeRectCallout">
              <a:avLst>
                <a:gd name="adj1" fmla="val -64120"/>
                <a:gd name="adj2" fmla="val 43750"/>
              </a:avLst>
            </a:prstGeom>
          </p:spPr>
          <p:style>
            <a:lnRef idx="2">
              <a:schemeClr val="accent2"/>
            </a:lnRef>
            <a:fillRef idx="1">
              <a:schemeClr val="lt1"/>
            </a:fillRef>
            <a:effectRef idx="0">
              <a:schemeClr val="accent2"/>
            </a:effectRef>
            <a:fontRef idx="minor">
              <a:schemeClr val="dk1"/>
            </a:fontRef>
          </p:style>
          <p:txBody>
            <a:bodyPr/>
            <a:lstStyle>
              <a:lvl1pPr>
                <a:lnSpc>
                  <a:spcPct val="90000"/>
                </a:lnSpc>
                <a:spcBef>
                  <a:spcPct val="20000"/>
                </a:spcBef>
                <a:buFont typeface="Arial" panose="020B0604020202020204" pitchFamily="34" charset="0"/>
                <a:buChar char="•"/>
                <a:defRPr sz="2300">
                  <a:solidFill>
                    <a:schemeClr val="bg1"/>
                  </a:solidFill>
                  <a:latin typeface="Arial" panose="020B0604020202020204" pitchFamily="34" charset="0"/>
                </a:defRPr>
              </a:lvl1pPr>
              <a:lvl2pPr marL="742950" indent="-285750">
                <a:lnSpc>
                  <a:spcPct val="90000"/>
                </a:lnSpc>
                <a:spcBef>
                  <a:spcPct val="20000"/>
                </a:spcBef>
                <a:buFont typeface="Arial" panose="020B0604020202020204" pitchFamily="34" charset="0"/>
                <a:buChar char="•"/>
                <a:defRPr sz="2000">
                  <a:solidFill>
                    <a:schemeClr val="bg1"/>
                  </a:solidFill>
                  <a:latin typeface="Arial" panose="020B0604020202020204" pitchFamily="34" charset="0"/>
                </a:defRPr>
              </a:lvl2pPr>
              <a:lvl3pPr marL="1143000" indent="-228600">
                <a:lnSpc>
                  <a:spcPct val="90000"/>
                </a:lnSpc>
                <a:spcBef>
                  <a:spcPct val="20000"/>
                </a:spcBef>
                <a:buFont typeface="Arial" panose="020B0604020202020204" pitchFamily="34" charset="0"/>
                <a:buChar char="•"/>
                <a:defRPr sz="2000">
                  <a:solidFill>
                    <a:schemeClr val="bg1"/>
                  </a:solidFill>
                  <a:latin typeface="Arial" panose="020B0604020202020204" pitchFamily="34" charset="0"/>
                </a:defRPr>
              </a:lvl3pPr>
              <a:lvl4pPr marL="1600200" indent="-228600">
                <a:lnSpc>
                  <a:spcPct val="90000"/>
                </a:lnSpc>
                <a:spcBef>
                  <a:spcPct val="20000"/>
                </a:spcBef>
                <a:buFont typeface="Arial" panose="020B0604020202020204" pitchFamily="34" charset="0"/>
                <a:buChar char="•"/>
                <a:defRPr sz="2000">
                  <a:solidFill>
                    <a:schemeClr val="bg1"/>
                  </a:solidFill>
                  <a:latin typeface="Arial" panose="020B0604020202020204" pitchFamily="34" charset="0"/>
                </a:defRPr>
              </a:lvl4pPr>
              <a:lvl5pPr marL="2057400" indent="-228600">
                <a:lnSpc>
                  <a:spcPct val="90000"/>
                </a:lnSpc>
                <a:spcBef>
                  <a:spcPct val="20000"/>
                </a:spcBef>
                <a:buFont typeface="Arial" panose="020B0604020202020204" pitchFamily="34" charset="0"/>
                <a:buChar char="•"/>
                <a:defRPr sz="2000">
                  <a:solidFill>
                    <a:schemeClr val="bg1"/>
                  </a:solidFill>
                  <a:latin typeface="Arial" panose="020B0604020202020204" pitchFamily="34" charset="0"/>
                </a:defRPr>
              </a:lvl5pPr>
              <a:lvl6pPr marL="2514600" indent="-228600" eaLnBrk="0" fontAlgn="base" hangingPunct="0">
                <a:lnSpc>
                  <a:spcPct val="90000"/>
                </a:lnSpc>
                <a:spcBef>
                  <a:spcPct val="20000"/>
                </a:spcBef>
                <a:spcAft>
                  <a:spcPct val="0"/>
                </a:spcAft>
                <a:buFont typeface="Arial" panose="020B0604020202020204" pitchFamily="34" charset="0"/>
                <a:buChar char="•"/>
                <a:defRPr sz="2000">
                  <a:solidFill>
                    <a:schemeClr val="bg1"/>
                  </a:solidFill>
                  <a:latin typeface="Arial" panose="020B0604020202020204" pitchFamily="34" charset="0"/>
                </a:defRPr>
              </a:lvl6pPr>
              <a:lvl7pPr marL="2971800" indent="-228600" eaLnBrk="0" fontAlgn="base" hangingPunct="0">
                <a:lnSpc>
                  <a:spcPct val="90000"/>
                </a:lnSpc>
                <a:spcBef>
                  <a:spcPct val="20000"/>
                </a:spcBef>
                <a:spcAft>
                  <a:spcPct val="0"/>
                </a:spcAft>
                <a:buFont typeface="Arial" panose="020B0604020202020204" pitchFamily="34" charset="0"/>
                <a:buChar char="•"/>
                <a:defRPr sz="2000">
                  <a:solidFill>
                    <a:schemeClr val="bg1"/>
                  </a:solidFill>
                  <a:latin typeface="Arial" panose="020B0604020202020204" pitchFamily="34" charset="0"/>
                </a:defRPr>
              </a:lvl7pPr>
              <a:lvl8pPr marL="3429000" indent="-228600" eaLnBrk="0" fontAlgn="base" hangingPunct="0">
                <a:lnSpc>
                  <a:spcPct val="90000"/>
                </a:lnSpc>
                <a:spcBef>
                  <a:spcPct val="20000"/>
                </a:spcBef>
                <a:spcAft>
                  <a:spcPct val="0"/>
                </a:spcAft>
                <a:buFont typeface="Arial" panose="020B0604020202020204" pitchFamily="34" charset="0"/>
                <a:buChar char="•"/>
                <a:defRPr sz="2000">
                  <a:solidFill>
                    <a:schemeClr val="bg1"/>
                  </a:solidFill>
                  <a:latin typeface="Arial" panose="020B0604020202020204" pitchFamily="34" charset="0"/>
                </a:defRPr>
              </a:lvl8pPr>
              <a:lvl9pPr marL="3886200" indent="-228600" eaLnBrk="0" fontAlgn="base" hangingPunct="0">
                <a:lnSpc>
                  <a:spcPct val="90000"/>
                </a:lnSpc>
                <a:spcBef>
                  <a:spcPct val="20000"/>
                </a:spcBef>
                <a:spcAft>
                  <a:spcPct val="0"/>
                </a:spcAft>
                <a:buFont typeface="Arial" panose="020B0604020202020204" pitchFamily="34" charset="0"/>
                <a:buChar char="•"/>
                <a:defRPr sz="2000">
                  <a:solidFill>
                    <a:schemeClr val="bg1"/>
                  </a:solidFill>
                  <a:latin typeface="Arial" panose="020B0604020202020204" pitchFamily="34" charset="0"/>
                </a:defRPr>
              </a:lvl9pPr>
            </a:lstStyle>
            <a:p>
              <a:pPr algn="ctr" eaLnBrk="1" hangingPunct="1">
                <a:lnSpc>
                  <a:spcPct val="100000"/>
                </a:lnSpc>
                <a:spcBef>
                  <a:spcPct val="0"/>
                </a:spcBef>
                <a:buFont typeface="Arial" panose="020B0604020202020204" pitchFamily="34" charset="0"/>
                <a:buNone/>
                <a:defRPr/>
              </a:pPr>
              <a:endParaRPr lang="zh-CN" altLang="zh-CN" sz="1800">
                <a:solidFill>
                  <a:schemeClr val="tx1"/>
                </a:solidFill>
                <a:sym typeface="Calibri" panose="020F0502020204030204" pitchFamily="34" charset="0"/>
              </a:endParaRPr>
            </a:p>
          </p:txBody>
        </p:sp>
        <p:pic>
          <p:nvPicPr>
            <p:cNvPr id="17" name="图片 17" descr="参考图书.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999" y="92549"/>
              <a:ext cx="5646665" cy="2931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pic>
      </p:grpSp>
      <p:grpSp>
        <p:nvGrpSpPr>
          <p:cNvPr id="18" name="Group 21"/>
          <p:cNvGrpSpPr/>
          <p:nvPr/>
        </p:nvGrpSpPr>
        <p:grpSpPr bwMode="auto">
          <a:xfrm>
            <a:off x="1806819" y="0"/>
            <a:ext cx="5976938" cy="3097213"/>
            <a:chOff x="0" y="0"/>
            <a:chExt cx="5976664" cy="3096344"/>
          </a:xfrm>
        </p:grpSpPr>
        <p:sp>
          <p:nvSpPr>
            <p:cNvPr id="19" name="矩形标注 21"/>
            <p:cNvSpPr>
              <a:spLocks noChangeArrowheads="1"/>
            </p:cNvSpPr>
            <p:nvPr/>
          </p:nvSpPr>
          <p:spPr bwMode="auto">
            <a:xfrm>
              <a:off x="0" y="0"/>
              <a:ext cx="5976664" cy="3096344"/>
            </a:xfrm>
            <a:prstGeom prst="wedgeRectCallout">
              <a:avLst>
                <a:gd name="adj1" fmla="val 57782"/>
                <a:gd name="adj2" fmla="val 49375"/>
              </a:avLst>
            </a:prstGeom>
          </p:spPr>
          <p:style>
            <a:lnRef idx="2">
              <a:schemeClr val="accent2"/>
            </a:lnRef>
            <a:fillRef idx="1">
              <a:schemeClr val="lt1"/>
            </a:fillRef>
            <a:effectRef idx="0">
              <a:schemeClr val="accent2"/>
            </a:effectRef>
            <a:fontRef idx="minor">
              <a:schemeClr val="dk1"/>
            </a:fontRef>
          </p:style>
          <p:txBody>
            <a:bodyPr/>
            <a:lstStyle>
              <a:lvl1pPr>
                <a:lnSpc>
                  <a:spcPct val="90000"/>
                </a:lnSpc>
                <a:spcBef>
                  <a:spcPct val="20000"/>
                </a:spcBef>
                <a:buFont typeface="Arial" panose="020B0604020202020204" pitchFamily="34" charset="0"/>
                <a:buChar char="•"/>
                <a:defRPr sz="2300">
                  <a:solidFill>
                    <a:schemeClr val="bg1"/>
                  </a:solidFill>
                  <a:latin typeface="Arial" panose="020B0604020202020204" pitchFamily="34" charset="0"/>
                </a:defRPr>
              </a:lvl1pPr>
              <a:lvl2pPr marL="742950" indent="-285750">
                <a:lnSpc>
                  <a:spcPct val="90000"/>
                </a:lnSpc>
                <a:spcBef>
                  <a:spcPct val="20000"/>
                </a:spcBef>
                <a:buFont typeface="Arial" panose="020B0604020202020204" pitchFamily="34" charset="0"/>
                <a:buChar char="•"/>
                <a:defRPr sz="2000">
                  <a:solidFill>
                    <a:schemeClr val="bg1"/>
                  </a:solidFill>
                  <a:latin typeface="Arial" panose="020B0604020202020204" pitchFamily="34" charset="0"/>
                </a:defRPr>
              </a:lvl2pPr>
              <a:lvl3pPr marL="1143000" indent="-228600">
                <a:lnSpc>
                  <a:spcPct val="90000"/>
                </a:lnSpc>
                <a:spcBef>
                  <a:spcPct val="20000"/>
                </a:spcBef>
                <a:buFont typeface="Arial" panose="020B0604020202020204" pitchFamily="34" charset="0"/>
                <a:buChar char="•"/>
                <a:defRPr sz="2000">
                  <a:solidFill>
                    <a:schemeClr val="bg1"/>
                  </a:solidFill>
                  <a:latin typeface="Arial" panose="020B0604020202020204" pitchFamily="34" charset="0"/>
                </a:defRPr>
              </a:lvl3pPr>
              <a:lvl4pPr marL="1600200" indent="-228600">
                <a:lnSpc>
                  <a:spcPct val="90000"/>
                </a:lnSpc>
                <a:spcBef>
                  <a:spcPct val="20000"/>
                </a:spcBef>
                <a:buFont typeface="Arial" panose="020B0604020202020204" pitchFamily="34" charset="0"/>
                <a:buChar char="•"/>
                <a:defRPr sz="2000">
                  <a:solidFill>
                    <a:schemeClr val="bg1"/>
                  </a:solidFill>
                  <a:latin typeface="Arial" panose="020B0604020202020204" pitchFamily="34" charset="0"/>
                </a:defRPr>
              </a:lvl4pPr>
              <a:lvl5pPr marL="2057400" indent="-228600">
                <a:lnSpc>
                  <a:spcPct val="90000"/>
                </a:lnSpc>
                <a:spcBef>
                  <a:spcPct val="20000"/>
                </a:spcBef>
                <a:buFont typeface="Arial" panose="020B0604020202020204" pitchFamily="34" charset="0"/>
                <a:buChar char="•"/>
                <a:defRPr sz="2000">
                  <a:solidFill>
                    <a:schemeClr val="bg1"/>
                  </a:solidFill>
                  <a:latin typeface="Arial" panose="020B0604020202020204" pitchFamily="34" charset="0"/>
                </a:defRPr>
              </a:lvl5pPr>
              <a:lvl6pPr marL="2514600" indent="-228600" eaLnBrk="0" fontAlgn="base" hangingPunct="0">
                <a:lnSpc>
                  <a:spcPct val="90000"/>
                </a:lnSpc>
                <a:spcBef>
                  <a:spcPct val="20000"/>
                </a:spcBef>
                <a:spcAft>
                  <a:spcPct val="0"/>
                </a:spcAft>
                <a:buFont typeface="Arial" panose="020B0604020202020204" pitchFamily="34" charset="0"/>
                <a:buChar char="•"/>
                <a:defRPr sz="2000">
                  <a:solidFill>
                    <a:schemeClr val="bg1"/>
                  </a:solidFill>
                  <a:latin typeface="Arial" panose="020B0604020202020204" pitchFamily="34" charset="0"/>
                </a:defRPr>
              </a:lvl6pPr>
              <a:lvl7pPr marL="2971800" indent="-228600" eaLnBrk="0" fontAlgn="base" hangingPunct="0">
                <a:lnSpc>
                  <a:spcPct val="90000"/>
                </a:lnSpc>
                <a:spcBef>
                  <a:spcPct val="20000"/>
                </a:spcBef>
                <a:spcAft>
                  <a:spcPct val="0"/>
                </a:spcAft>
                <a:buFont typeface="Arial" panose="020B0604020202020204" pitchFamily="34" charset="0"/>
                <a:buChar char="•"/>
                <a:defRPr sz="2000">
                  <a:solidFill>
                    <a:schemeClr val="bg1"/>
                  </a:solidFill>
                  <a:latin typeface="Arial" panose="020B0604020202020204" pitchFamily="34" charset="0"/>
                </a:defRPr>
              </a:lvl7pPr>
              <a:lvl8pPr marL="3429000" indent="-228600" eaLnBrk="0" fontAlgn="base" hangingPunct="0">
                <a:lnSpc>
                  <a:spcPct val="90000"/>
                </a:lnSpc>
                <a:spcBef>
                  <a:spcPct val="20000"/>
                </a:spcBef>
                <a:spcAft>
                  <a:spcPct val="0"/>
                </a:spcAft>
                <a:buFont typeface="Arial" panose="020B0604020202020204" pitchFamily="34" charset="0"/>
                <a:buChar char="•"/>
                <a:defRPr sz="2000">
                  <a:solidFill>
                    <a:schemeClr val="bg1"/>
                  </a:solidFill>
                  <a:latin typeface="Arial" panose="020B0604020202020204" pitchFamily="34" charset="0"/>
                </a:defRPr>
              </a:lvl8pPr>
              <a:lvl9pPr marL="3886200" indent="-228600" eaLnBrk="0" fontAlgn="base" hangingPunct="0">
                <a:lnSpc>
                  <a:spcPct val="90000"/>
                </a:lnSpc>
                <a:spcBef>
                  <a:spcPct val="20000"/>
                </a:spcBef>
                <a:spcAft>
                  <a:spcPct val="0"/>
                </a:spcAft>
                <a:buFont typeface="Arial" panose="020B0604020202020204" pitchFamily="34" charset="0"/>
                <a:buChar char="•"/>
                <a:defRPr sz="2000">
                  <a:solidFill>
                    <a:schemeClr val="bg1"/>
                  </a:solidFill>
                  <a:latin typeface="Arial" panose="020B0604020202020204" pitchFamily="34" charset="0"/>
                </a:defRPr>
              </a:lvl9pPr>
            </a:lstStyle>
            <a:p>
              <a:pPr algn="ctr" eaLnBrk="1" hangingPunct="1">
                <a:lnSpc>
                  <a:spcPct val="100000"/>
                </a:lnSpc>
                <a:spcBef>
                  <a:spcPct val="0"/>
                </a:spcBef>
                <a:buFont typeface="Arial" panose="020B0604020202020204" pitchFamily="34" charset="0"/>
                <a:buNone/>
                <a:defRPr/>
              </a:pPr>
              <a:endParaRPr lang="zh-CN" altLang="zh-CN" sz="1800">
                <a:solidFill>
                  <a:schemeClr val="tx1"/>
                </a:solidFill>
                <a:sym typeface="Calibri" panose="020F0502020204030204" pitchFamily="34" charset="0"/>
              </a:endParaRPr>
            </a:p>
          </p:txBody>
        </p:sp>
        <p:pic>
          <p:nvPicPr>
            <p:cNvPr id="20" name="图片 22" descr="参考图书.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04" y="43541"/>
              <a:ext cx="5824201" cy="3025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pic>
      </p:grpSp>
      <p:grpSp>
        <p:nvGrpSpPr>
          <p:cNvPr id="21" name="Group 24"/>
          <p:cNvGrpSpPr/>
          <p:nvPr/>
        </p:nvGrpSpPr>
        <p:grpSpPr bwMode="auto">
          <a:xfrm>
            <a:off x="4416669" y="3611563"/>
            <a:ext cx="5976938" cy="3094037"/>
            <a:chOff x="0" y="0"/>
            <a:chExt cx="5976664" cy="3096344"/>
          </a:xfrm>
        </p:grpSpPr>
        <p:sp>
          <p:nvSpPr>
            <p:cNvPr id="22" name="矩形标注 12"/>
            <p:cNvSpPr>
              <a:spLocks noChangeArrowheads="1"/>
            </p:cNvSpPr>
            <p:nvPr/>
          </p:nvSpPr>
          <p:spPr bwMode="auto">
            <a:xfrm>
              <a:off x="0" y="0"/>
              <a:ext cx="5976664" cy="3096344"/>
            </a:xfrm>
            <a:prstGeom prst="wedgeRectCallout">
              <a:avLst>
                <a:gd name="adj1" fmla="val -61204"/>
                <a:gd name="adj2" fmla="val -44375"/>
              </a:avLst>
            </a:prstGeom>
          </p:spPr>
          <p:style>
            <a:lnRef idx="2">
              <a:schemeClr val="accent2"/>
            </a:lnRef>
            <a:fillRef idx="1">
              <a:schemeClr val="lt1"/>
            </a:fillRef>
            <a:effectRef idx="0">
              <a:schemeClr val="accent2"/>
            </a:effectRef>
            <a:fontRef idx="minor">
              <a:schemeClr val="dk1"/>
            </a:fontRef>
          </p:style>
          <p:txBody>
            <a:bodyPr/>
            <a:lstStyle>
              <a:lvl1pPr>
                <a:lnSpc>
                  <a:spcPct val="90000"/>
                </a:lnSpc>
                <a:spcBef>
                  <a:spcPct val="20000"/>
                </a:spcBef>
                <a:buFont typeface="Arial" panose="020B0604020202020204" pitchFamily="34" charset="0"/>
                <a:buChar char="•"/>
                <a:defRPr sz="2300">
                  <a:solidFill>
                    <a:schemeClr val="bg1"/>
                  </a:solidFill>
                  <a:latin typeface="Arial" panose="020B0604020202020204" pitchFamily="34" charset="0"/>
                </a:defRPr>
              </a:lvl1pPr>
              <a:lvl2pPr marL="742950" indent="-285750">
                <a:lnSpc>
                  <a:spcPct val="90000"/>
                </a:lnSpc>
                <a:spcBef>
                  <a:spcPct val="20000"/>
                </a:spcBef>
                <a:buFont typeface="Arial" panose="020B0604020202020204" pitchFamily="34" charset="0"/>
                <a:buChar char="•"/>
                <a:defRPr sz="2000">
                  <a:solidFill>
                    <a:schemeClr val="bg1"/>
                  </a:solidFill>
                  <a:latin typeface="Arial" panose="020B0604020202020204" pitchFamily="34" charset="0"/>
                </a:defRPr>
              </a:lvl2pPr>
              <a:lvl3pPr marL="1143000" indent="-228600">
                <a:lnSpc>
                  <a:spcPct val="90000"/>
                </a:lnSpc>
                <a:spcBef>
                  <a:spcPct val="20000"/>
                </a:spcBef>
                <a:buFont typeface="Arial" panose="020B0604020202020204" pitchFamily="34" charset="0"/>
                <a:buChar char="•"/>
                <a:defRPr sz="2000">
                  <a:solidFill>
                    <a:schemeClr val="bg1"/>
                  </a:solidFill>
                  <a:latin typeface="Arial" panose="020B0604020202020204" pitchFamily="34" charset="0"/>
                </a:defRPr>
              </a:lvl3pPr>
              <a:lvl4pPr marL="1600200" indent="-228600">
                <a:lnSpc>
                  <a:spcPct val="90000"/>
                </a:lnSpc>
                <a:spcBef>
                  <a:spcPct val="20000"/>
                </a:spcBef>
                <a:buFont typeface="Arial" panose="020B0604020202020204" pitchFamily="34" charset="0"/>
                <a:buChar char="•"/>
                <a:defRPr sz="2000">
                  <a:solidFill>
                    <a:schemeClr val="bg1"/>
                  </a:solidFill>
                  <a:latin typeface="Arial" panose="020B0604020202020204" pitchFamily="34" charset="0"/>
                </a:defRPr>
              </a:lvl4pPr>
              <a:lvl5pPr marL="2057400" indent="-228600">
                <a:lnSpc>
                  <a:spcPct val="90000"/>
                </a:lnSpc>
                <a:spcBef>
                  <a:spcPct val="20000"/>
                </a:spcBef>
                <a:buFont typeface="Arial" panose="020B0604020202020204" pitchFamily="34" charset="0"/>
                <a:buChar char="•"/>
                <a:defRPr sz="2000">
                  <a:solidFill>
                    <a:schemeClr val="bg1"/>
                  </a:solidFill>
                  <a:latin typeface="Arial" panose="020B0604020202020204" pitchFamily="34" charset="0"/>
                </a:defRPr>
              </a:lvl5pPr>
              <a:lvl6pPr marL="2514600" indent="-228600" eaLnBrk="0" fontAlgn="base" hangingPunct="0">
                <a:lnSpc>
                  <a:spcPct val="90000"/>
                </a:lnSpc>
                <a:spcBef>
                  <a:spcPct val="20000"/>
                </a:spcBef>
                <a:spcAft>
                  <a:spcPct val="0"/>
                </a:spcAft>
                <a:buFont typeface="Arial" panose="020B0604020202020204" pitchFamily="34" charset="0"/>
                <a:buChar char="•"/>
                <a:defRPr sz="2000">
                  <a:solidFill>
                    <a:schemeClr val="bg1"/>
                  </a:solidFill>
                  <a:latin typeface="Arial" panose="020B0604020202020204" pitchFamily="34" charset="0"/>
                </a:defRPr>
              </a:lvl6pPr>
              <a:lvl7pPr marL="2971800" indent="-228600" eaLnBrk="0" fontAlgn="base" hangingPunct="0">
                <a:lnSpc>
                  <a:spcPct val="90000"/>
                </a:lnSpc>
                <a:spcBef>
                  <a:spcPct val="20000"/>
                </a:spcBef>
                <a:spcAft>
                  <a:spcPct val="0"/>
                </a:spcAft>
                <a:buFont typeface="Arial" panose="020B0604020202020204" pitchFamily="34" charset="0"/>
                <a:buChar char="•"/>
                <a:defRPr sz="2000">
                  <a:solidFill>
                    <a:schemeClr val="bg1"/>
                  </a:solidFill>
                  <a:latin typeface="Arial" panose="020B0604020202020204" pitchFamily="34" charset="0"/>
                </a:defRPr>
              </a:lvl7pPr>
              <a:lvl8pPr marL="3429000" indent="-228600" eaLnBrk="0" fontAlgn="base" hangingPunct="0">
                <a:lnSpc>
                  <a:spcPct val="90000"/>
                </a:lnSpc>
                <a:spcBef>
                  <a:spcPct val="20000"/>
                </a:spcBef>
                <a:spcAft>
                  <a:spcPct val="0"/>
                </a:spcAft>
                <a:buFont typeface="Arial" panose="020B0604020202020204" pitchFamily="34" charset="0"/>
                <a:buChar char="•"/>
                <a:defRPr sz="2000">
                  <a:solidFill>
                    <a:schemeClr val="bg1"/>
                  </a:solidFill>
                  <a:latin typeface="Arial" panose="020B0604020202020204" pitchFamily="34" charset="0"/>
                </a:defRPr>
              </a:lvl8pPr>
              <a:lvl9pPr marL="3886200" indent="-228600" eaLnBrk="0" fontAlgn="base" hangingPunct="0">
                <a:lnSpc>
                  <a:spcPct val="90000"/>
                </a:lnSpc>
                <a:spcBef>
                  <a:spcPct val="20000"/>
                </a:spcBef>
                <a:spcAft>
                  <a:spcPct val="0"/>
                </a:spcAft>
                <a:buFont typeface="Arial" panose="020B0604020202020204" pitchFamily="34" charset="0"/>
                <a:buChar char="•"/>
                <a:defRPr sz="2000">
                  <a:solidFill>
                    <a:schemeClr val="bg1"/>
                  </a:solidFill>
                  <a:latin typeface="Arial" panose="020B0604020202020204" pitchFamily="34" charset="0"/>
                </a:defRPr>
              </a:lvl9pPr>
            </a:lstStyle>
            <a:p>
              <a:pPr algn="ctr" eaLnBrk="1" hangingPunct="1">
                <a:lnSpc>
                  <a:spcPct val="100000"/>
                </a:lnSpc>
                <a:spcBef>
                  <a:spcPct val="0"/>
                </a:spcBef>
                <a:buFont typeface="Arial" panose="020B0604020202020204" pitchFamily="34" charset="0"/>
                <a:buNone/>
                <a:defRPr/>
              </a:pPr>
              <a:endParaRPr lang="zh-CN" altLang="zh-CN" sz="1800">
                <a:solidFill>
                  <a:schemeClr val="tx1"/>
                </a:solidFill>
                <a:sym typeface="Calibri" panose="020F0502020204030204" pitchFamily="34" charset="0"/>
              </a:endParaRPr>
            </a:p>
          </p:txBody>
        </p:sp>
        <p:pic>
          <p:nvPicPr>
            <p:cNvPr id="23" name="图片 13" descr="参考图书.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82" y="82722"/>
              <a:ext cx="5753297" cy="2950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pic>
      </p:grpSp>
      <p:grpSp>
        <p:nvGrpSpPr>
          <p:cNvPr id="24" name="Group 27"/>
          <p:cNvGrpSpPr/>
          <p:nvPr/>
        </p:nvGrpSpPr>
        <p:grpSpPr bwMode="auto">
          <a:xfrm>
            <a:off x="1876669" y="3621088"/>
            <a:ext cx="5672138" cy="2874962"/>
            <a:chOff x="-139694" y="0"/>
            <a:chExt cx="5262896" cy="2791957"/>
          </a:xfrm>
        </p:grpSpPr>
        <p:sp>
          <p:nvSpPr>
            <p:cNvPr id="25" name="矩形标注 25"/>
            <p:cNvSpPr>
              <a:spLocks noChangeArrowheads="1"/>
            </p:cNvSpPr>
            <p:nvPr/>
          </p:nvSpPr>
          <p:spPr bwMode="auto">
            <a:xfrm>
              <a:off x="-139694" y="0"/>
              <a:ext cx="5262896" cy="2791957"/>
            </a:xfrm>
            <a:prstGeom prst="wedgeRectCallout">
              <a:avLst>
                <a:gd name="adj1" fmla="val 72005"/>
                <a:gd name="adj2" fmla="val -48949"/>
              </a:avLst>
            </a:prstGeom>
          </p:spPr>
          <p:style>
            <a:lnRef idx="2">
              <a:schemeClr val="accent2"/>
            </a:lnRef>
            <a:fillRef idx="1">
              <a:schemeClr val="lt1"/>
            </a:fillRef>
            <a:effectRef idx="0">
              <a:schemeClr val="accent2"/>
            </a:effectRef>
            <a:fontRef idx="minor">
              <a:schemeClr val="dk1"/>
            </a:fontRef>
          </p:style>
          <p:txBody>
            <a:bodyPr/>
            <a:lstStyle>
              <a:lvl1pPr>
                <a:lnSpc>
                  <a:spcPct val="90000"/>
                </a:lnSpc>
                <a:spcBef>
                  <a:spcPct val="20000"/>
                </a:spcBef>
                <a:buFont typeface="Arial" panose="020B0604020202020204" pitchFamily="34" charset="0"/>
                <a:buChar char="•"/>
                <a:defRPr sz="2300">
                  <a:solidFill>
                    <a:schemeClr val="bg1"/>
                  </a:solidFill>
                  <a:latin typeface="Arial" panose="020B0604020202020204" pitchFamily="34" charset="0"/>
                </a:defRPr>
              </a:lvl1pPr>
              <a:lvl2pPr marL="742950" indent="-285750">
                <a:lnSpc>
                  <a:spcPct val="90000"/>
                </a:lnSpc>
                <a:spcBef>
                  <a:spcPct val="20000"/>
                </a:spcBef>
                <a:buFont typeface="Arial" panose="020B0604020202020204" pitchFamily="34" charset="0"/>
                <a:buChar char="•"/>
                <a:defRPr sz="2000">
                  <a:solidFill>
                    <a:schemeClr val="bg1"/>
                  </a:solidFill>
                  <a:latin typeface="Arial" panose="020B0604020202020204" pitchFamily="34" charset="0"/>
                </a:defRPr>
              </a:lvl2pPr>
              <a:lvl3pPr marL="1143000" indent="-228600">
                <a:lnSpc>
                  <a:spcPct val="90000"/>
                </a:lnSpc>
                <a:spcBef>
                  <a:spcPct val="20000"/>
                </a:spcBef>
                <a:buFont typeface="Arial" panose="020B0604020202020204" pitchFamily="34" charset="0"/>
                <a:buChar char="•"/>
                <a:defRPr sz="2000">
                  <a:solidFill>
                    <a:schemeClr val="bg1"/>
                  </a:solidFill>
                  <a:latin typeface="Arial" panose="020B0604020202020204" pitchFamily="34" charset="0"/>
                </a:defRPr>
              </a:lvl3pPr>
              <a:lvl4pPr marL="1600200" indent="-228600">
                <a:lnSpc>
                  <a:spcPct val="90000"/>
                </a:lnSpc>
                <a:spcBef>
                  <a:spcPct val="20000"/>
                </a:spcBef>
                <a:buFont typeface="Arial" panose="020B0604020202020204" pitchFamily="34" charset="0"/>
                <a:buChar char="•"/>
                <a:defRPr sz="2000">
                  <a:solidFill>
                    <a:schemeClr val="bg1"/>
                  </a:solidFill>
                  <a:latin typeface="Arial" panose="020B0604020202020204" pitchFamily="34" charset="0"/>
                </a:defRPr>
              </a:lvl4pPr>
              <a:lvl5pPr marL="2057400" indent="-228600">
                <a:lnSpc>
                  <a:spcPct val="90000"/>
                </a:lnSpc>
                <a:spcBef>
                  <a:spcPct val="20000"/>
                </a:spcBef>
                <a:buFont typeface="Arial" panose="020B0604020202020204" pitchFamily="34" charset="0"/>
                <a:buChar char="•"/>
                <a:defRPr sz="2000">
                  <a:solidFill>
                    <a:schemeClr val="bg1"/>
                  </a:solidFill>
                  <a:latin typeface="Arial" panose="020B0604020202020204" pitchFamily="34" charset="0"/>
                </a:defRPr>
              </a:lvl5pPr>
              <a:lvl6pPr marL="2514600" indent="-228600" eaLnBrk="0" fontAlgn="base" hangingPunct="0">
                <a:lnSpc>
                  <a:spcPct val="90000"/>
                </a:lnSpc>
                <a:spcBef>
                  <a:spcPct val="20000"/>
                </a:spcBef>
                <a:spcAft>
                  <a:spcPct val="0"/>
                </a:spcAft>
                <a:buFont typeface="Arial" panose="020B0604020202020204" pitchFamily="34" charset="0"/>
                <a:buChar char="•"/>
                <a:defRPr sz="2000">
                  <a:solidFill>
                    <a:schemeClr val="bg1"/>
                  </a:solidFill>
                  <a:latin typeface="Arial" panose="020B0604020202020204" pitchFamily="34" charset="0"/>
                </a:defRPr>
              </a:lvl6pPr>
              <a:lvl7pPr marL="2971800" indent="-228600" eaLnBrk="0" fontAlgn="base" hangingPunct="0">
                <a:lnSpc>
                  <a:spcPct val="90000"/>
                </a:lnSpc>
                <a:spcBef>
                  <a:spcPct val="20000"/>
                </a:spcBef>
                <a:spcAft>
                  <a:spcPct val="0"/>
                </a:spcAft>
                <a:buFont typeface="Arial" panose="020B0604020202020204" pitchFamily="34" charset="0"/>
                <a:buChar char="•"/>
                <a:defRPr sz="2000">
                  <a:solidFill>
                    <a:schemeClr val="bg1"/>
                  </a:solidFill>
                  <a:latin typeface="Arial" panose="020B0604020202020204" pitchFamily="34" charset="0"/>
                </a:defRPr>
              </a:lvl7pPr>
              <a:lvl8pPr marL="3429000" indent="-228600" eaLnBrk="0" fontAlgn="base" hangingPunct="0">
                <a:lnSpc>
                  <a:spcPct val="90000"/>
                </a:lnSpc>
                <a:spcBef>
                  <a:spcPct val="20000"/>
                </a:spcBef>
                <a:spcAft>
                  <a:spcPct val="0"/>
                </a:spcAft>
                <a:buFont typeface="Arial" panose="020B0604020202020204" pitchFamily="34" charset="0"/>
                <a:buChar char="•"/>
                <a:defRPr sz="2000">
                  <a:solidFill>
                    <a:schemeClr val="bg1"/>
                  </a:solidFill>
                  <a:latin typeface="Arial" panose="020B0604020202020204" pitchFamily="34" charset="0"/>
                </a:defRPr>
              </a:lvl8pPr>
              <a:lvl9pPr marL="3886200" indent="-228600" eaLnBrk="0" fontAlgn="base" hangingPunct="0">
                <a:lnSpc>
                  <a:spcPct val="90000"/>
                </a:lnSpc>
                <a:spcBef>
                  <a:spcPct val="20000"/>
                </a:spcBef>
                <a:spcAft>
                  <a:spcPct val="0"/>
                </a:spcAft>
                <a:buFont typeface="Arial" panose="020B0604020202020204" pitchFamily="34" charset="0"/>
                <a:buChar char="•"/>
                <a:defRPr sz="2000">
                  <a:solidFill>
                    <a:schemeClr val="bg1"/>
                  </a:solidFill>
                  <a:latin typeface="Arial" panose="020B0604020202020204" pitchFamily="34" charset="0"/>
                </a:defRPr>
              </a:lvl9pPr>
            </a:lstStyle>
            <a:p>
              <a:pPr algn="ctr" eaLnBrk="1" hangingPunct="1">
                <a:lnSpc>
                  <a:spcPct val="100000"/>
                </a:lnSpc>
                <a:spcBef>
                  <a:spcPct val="0"/>
                </a:spcBef>
                <a:buFont typeface="Arial" panose="020B0604020202020204" pitchFamily="34" charset="0"/>
                <a:buNone/>
                <a:defRPr/>
              </a:pPr>
              <a:endParaRPr lang="zh-CN" altLang="zh-CN" sz="1800">
                <a:solidFill>
                  <a:schemeClr val="tx1"/>
                </a:solidFill>
                <a:sym typeface="Calibri" panose="020F0502020204030204" pitchFamily="34" charset="0"/>
              </a:endParaRPr>
            </a:p>
          </p:txBody>
        </p:sp>
        <p:pic>
          <p:nvPicPr>
            <p:cNvPr id="26" name="图片 26" descr="参考图书.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765" y="27400"/>
              <a:ext cx="5185840" cy="2686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pic>
      </p:grpSp>
      <p:sp>
        <p:nvSpPr>
          <p:cNvPr id="28" name="矩形 27"/>
          <p:cNvSpPr/>
          <p:nvPr/>
        </p:nvSpPr>
        <p:spPr>
          <a:xfrm>
            <a:off x="557379" y="719941"/>
            <a:ext cx="646331" cy="5078313"/>
          </a:xfrm>
          <a:prstGeom prst="rect">
            <a:avLst/>
          </a:prstGeom>
          <a:ln>
            <a:solidFill>
              <a:schemeClr val="bg1">
                <a:lumMod val="50000"/>
                <a:alpha val="36000"/>
              </a:schemeClr>
            </a:solidFill>
          </a:ln>
        </p:spPr>
        <p:txBody>
          <a:bodyPr wrap="none">
            <a:spAutoFit/>
          </a:bodyPr>
          <a:lstStyle/>
          <a:p>
            <a:pPr algn="ctr"/>
            <a:r>
              <a:rPr lang="zh-CN" altLang="en-US" sz="3600" dirty="0" smtClean="0">
                <a:latin typeface="华文楷体" panose="02010600040101010101" pitchFamily="2" charset="-122"/>
                <a:ea typeface="华文楷体" panose="02010600040101010101" pitchFamily="2" charset="-122"/>
              </a:rPr>
              <a:t>引</a:t>
            </a:r>
            <a:endParaRPr lang="en-US" altLang="zh-CN" sz="3600" dirty="0" smtClean="0">
              <a:latin typeface="华文楷体" panose="02010600040101010101" pitchFamily="2" charset="-122"/>
              <a:ea typeface="华文楷体" panose="02010600040101010101" pitchFamily="2" charset="-122"/>
            </a:endParaRPr>
          </a:p>
          <a:p>
            <a:pPr algn="ctr"/>
            <a:r>
              <a:rPr lang="zh-CN" altLang="en-US" sz="3600" dirty="0" smtClean="0">
                <a:latin typeface="华文楷体" panose="02010600040101010101" pitchFamily="2" charset="-122"/>
                <a:ea typeface="华文楷体" panose="02010600040101010101" pitchFamily="2" charset="-122"/>
              </a:rPr>
              <a:t>证</a:t>
            </a:r>
            <a:endParaRPr lang="en-US" altLang="zh-CN" sz="3600" dirty="0" smtClean="0">
              <a:latin typeface="华文楷体" panose="02010600040101010101" pitchFamily="2" charset="-122"/>
              <a:ea typeface="华文楷体" panose="02010600040101010101" pitchFamily="2" charset="-122"/>
            </a:endParaRPr>
          </a:p>
          <a:p>
            <a:pPr algn="ctr"/>
            <a:r>
              <a:rPr lang="zh-CN" altLang="en-US" sz="3600" dirty="0" smtClean="0">
                <a:latin typeface="华文楷体" panose="02010600040101010101" pitchFamily="2" charset="-122"/>
                <a:ea typeface="华文楷体" panose="02010600040101010101" pitchFamily="2" charset="-122"/>
              </a:rPr>
              <a:t>关</a:t>
            </a:r>
            <a:endParaRPr lang="en-US" altLang="zh-CN" sz="3600" dirty="0" smtClean="0">
              <a:latin typeface="华文楷体" panose="02010600040101010101" pitchFamily="2" charset="-122"/>
              <a:ea typeface="华文楷体" panose="02010600040101010101" pitchFamily="2" charset="-122"/>
            </a:endParaRPr>
          </a:p>
          <a:p>
            <a:pPr algn="ctr"/>
            <a:r>
              <a:rPr lang="zh-CN" altLang="en-US" sz="3600" dirty="0" smtClean="0">
                <a:latin typeface="华文楷体" panose="02010600040101010101" pitchFamily="2" charset="-122"/>
                <a:ea typeface="华文楷体" panose="02010600040101010101" pitchFamily="2" charset="-122"/>
              </a:rPr>
              <a:t>系</a:t>
            </a:r>
            <a:endParaRPr lang="en-US" altLang="zh-CN" sz="3600" dirty="0" smtClean="0">
              <a:latin typeface="华文楷体" panose="02010600040101010101" pitchFamily="2" charset="-122"/>
              <a:ea typeface="华文楷体" panose="02010600040101010101" pitchFamily="2" charset="-122"/>
            </a:endParaRPr>
          </a:p>
          <a:p>
            <a:pPr algn="ctr"/>
            <a:r>
              <a:rPr lang="zh-CN" altLang="en-US" sz="3600" dirty="0" smtClean="0">
                <a:latin typeface="华文楷体" panose="02010600040101010101" pitchFamily="2" charset="-122"/>
                <a:ea typeface="华文楷体" panose="02010600040101010101" pitchFamily="2" charset="-122"/>
              </a:rPr>
              <a:t>继</a:t>
            </a:r>
            <a:endParaRPr lang="en-US" altLang="zh-CN" sz="3600" dirty="0" smtClean="0">
              <a:latin typeface="华文楷体" panose="02010600040101010101" pitchFamily="2" charset="-122"/>
              <a:ea typeface="华文楷体" panose="02010600040101010101" pitchFamily="2" charset="-122"/>
            </a:endParaRPr>
          </a:p>
          <a:p>
            <a:pPr algn="ctr"/>
            <a:r>
              <a:rPr lang="zh-CN" altLang="en-US" sz="3600" dirty="0" smtClean="0">
                <a:latin typeface="华文楷体" panose="02010600040101010101" pitchFamily="2" charset="-122"/>
                <a:ea typeface="华文楷体" panose="02010600040101010101" pitchFamily="2" charset="-122"/>
              </a:rPr>
              <a:t>承</a:t>
            </a:r>
            <a:endParaRPr lang="en-US" altLang="zh-CN" sz="3600" dirty="0" smtClean="0">
              <a:latin typeface="华文楷体" panose="02010600040101010101" pitchFamily="2" charset="-122"/>
              <a:ea typeface="华文楷体" panose="02010600040101010101" pitchFamily="2" charset="-122"/>
            </a:endParaRPr>
          </a:p>
          <a:p>
            <a:pPr algn="ctr"/>
            <a:r>
              <a:rPr lang="zh-CN" altLang="en-US" sz="3600" dirty="0" smtClean="0">
                <a:latin typeface="华文楷体" panose="02010600040101010101" pitchFamily="2" charset="-122"/>
                <a:ea typeface="华文楷体" panose="02010600040101010101" pitchFamily="2" charset="-122"/>
              </a:rPr>
              <a:t>性</a:t>
            </a:r>
            <a:endParaRPr lang="en-US" altLang="zh-CN" sz="3600" dirty="0" smtClean="0">
              <a:latin typeface="华文楷体" panose="02010600040101010101" pitchFamily="2" charset="-122"/>
              <a:ea typeface="华文楷体" panose="02010600040101010101" pitchFamily="2" charset="-122"/>
            </a:endParaRPr>
          </a:p>
          <a:p>
            <a:pPr algn="ctr"/>
            <a:r>
              <a:rPr lang="zh-CN" altLang="en-US" sz="3600" dirty="0" smtClean="0">
                <a:latin typeface="华文楷体" panose="02010600040101010101" pitchFamily="2" charset="-122"/>
                <a:ea typeface="华文楷体" panose="02010600040101010101" pitchFamily="2" charset="-122"/>
              </a:rPr>
              <a:t>追</a:t>
            </a:r>
            <a:endParaRPr lang="en-US" altLang="zh-CN" sz="3600" dirty="0" smtClean="0">
              <a:latin typeface="华文楷体" panose="02010600040101010101" pitchFamily="2" charset="-122"/>
              <a:ea typeface="华文楷体" panose="02010600040101010101" pitchFamily="2" charset="-122"/>
            </a:endParaRPr>
          </a:p>
          <a:p>
            <a:pPr algn="ctr"/>
            <a:r>
              <a:rPr lang="zh-CN" altLang="en-US" sz="3600" dirty="0" smtClean="0">
                <a:latin typeface="华文楷体" panose="02010600040101010101" pitchFamily="2" charset="-122"/>
                <a:ea typeface="华文楷体" panose="02010600040101010101" pitchFamily="2" charset="-122"/>
              </a:rPr>
              <a:t>踪</a:t>
            </a:r>
            <a:endParaRPr lang="en-US" altLang="zh-CN" sz="3600" dirty="0" smtClean="0">
              <a:latin typeface="华文楷体" panose="02010600040101010101" pitchFamily="2" charset="-122"/>
              <a:ea typeface="华文楷体" panose="020106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p:cBhvr>
                                        <p:cTn id="16" dur="500"/>
                                        <p:tgtEl>
                                          <p:spTgt spid="21"/>
                                        </p:tgtEl>
                                      </p:cBhvr>
                                    </p:animEffect>
                                    <p:set>
                                      <p:cBhvr>
                                        <p:cTn id="17" dur="1" fill="hold">
                                          <p:stCondLst>
                                            <p:cond delay="499"/>
                                          </p:stCondLst>
                                        </p:cTn>
                                        <p:tgtEl>
                                          <p:spTgt spid="2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p:cBhvr>
                                        <p:cTn id="26" dur="500"/>
                                        <p:tgtEl>
                                          <p:spTgt spid="15"/>
                                        </p:tgtEl>
                                      </p:cBhvr>
                                    </p:animEffect>
                                    <p:set>
                                      <p:cBhvr>
                                        <p:cTn id="27" dur="1" fill="hold">
                                          <p:stCondLst>
                                            <p:cond delay="499"/>
                                          </p:stCondLst>
                                        </p:cTn>
                                        <p:tgtEl>
                                          <p:spTgt spid="1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8" fill="hold" grpId="0" nodeType="clickEffect">
                                  <p:stCondLst>
                                    <p:cond delay="0"/>
                                  </p:stCondLst>
                                  <p:childTnLst>
                                    <p:animEffect transition="out" filter="wipe(left)">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p:cBhvr>
                                        <p:cTn id="51" dur="500"/>
                                        <p:tgtEl>
                                          <p:spTgt spid="24"/>
                                        </p:tgtEl>
                                      </p:cBhvr>
                                    </p:animEffect>
                                    <p:set>
                                      <p:cBhvr>
                                        <p:cTn id="52" dur="1" fill="hold">
                                          <p:stCondLst>
                                            <p:cond delay="499"/>
                                          </p:stCondLst>
                                        </p:cTn>
                                        <p:tgtEl>
                                          <p:spTgt spid="2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xit" presetSubtype="8" fill="hold" nodeType="clickEffect">
                                  <p:stCondLst>
                                    <p:cond delay="0"/>
                                  </p:stCondLst>
                                  <p:childTnLst>
                                    <p:animEffect>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2" presetClass="exit" presetSubtype="8" fill="hold" nodeType="clickEffect">
                                  <p:stCondLst>
                                    <p:cond delay="0"/>
                                  </p:stCondLst>
                                  <p:childTnLst>
                                    <p:animEffect>
                                      <p:cBhvr>
                                        <p:cTn id="61" dur="500"/>
                                        <p:tgtEl>
                                          <p:spTgt spid="5"/>
                                        </p:tgtEl>
                                      </p:cBhvr>
                                    </p:animEffect>
                                    <p:set>
                                      <p:cBhvr>
                                        <p:cTn id="6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autoUpdateAnimBg="0"/>
      <p:bldP spid="4" grpId="0" bldLvl="0" animBg="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1815978" y="-82550"/>
            <a:ext cx="9139237" cy="694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a:spLocks noChangeArrowheads="1"/>
          </p:cNvSpPr>
          <p:nvPr/>
        </p:nvSpPr>
        <p:spPr bwMode="auto">
          <a:xfrm>
            <a:off x="2885953" y="3206750"/>
            <a:ext cx="989012" cy="300038"/>
          </a:xfrm>
          <a:prstGeom prst="rect">
            <a:avLst/>
          </a:prstGeom>
          <a:solidFill>
            <a:srgbClr val="FFFF00">
              <a:alpha val="30196"/>
            </a:srgbClr>
          </a:solidFill>
          <a:ln w="38100">
            <a:solidFill>
              <a:srgbClr val="FF0000"/>
            </a:solidFill>
            <a:beve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b="1">
              <a:solidFill>
                <a:srgbClr val="FF0000"/>
              </a:solidFill>
              <a:latin typeface="微软雅黑" panose="020B0503020204020204" charset="-122"/>
              <a:ea typeface="微软雅黑" panose="020B0503020204020204" charset="-122"/>
              <a:cs typeface="Arial" panose="020B0604020202020204" pitchFamily="34" charset="0"/>
            </a:endParaRPr>
          </a:p>
        </p:txBody>
      </p:sp>
      <p:sp>
        <p:nvSpPr>
          <p:cNvPr id="4" name="矩形 3"/>
          <p:cNvSpPr>
            <a:spLocks noChangeArrowheads="1"/>
          </p:cNvSpPr>
          <p:nvPr/>
        </p:nvSpPr>
        <p:spPr bwMode="auto">
          <a:xfrm>
            <a:off x="1815978" y="3608388"/>
            <a:ext cx="6296025" cy="2906712"/>
          </a:xfrm>
          <a:prstGeom prst="rect">
            <a:avLst/>
          </a:prstGeom>
          <a:solidFill>
            <a:srgbClr val="FFFF00">
              <a:alpha val="30196"/>
            </a:srgbClr>
          </a:solidFill>
          <a:ln w="38100">
            <a:solidFill>
              <a:srgbClr val="FF0000"/>
            </a:solidFill>
            <a:beve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b="1">
              <a:solidFill>
                <a:srgbClr val="FF0000"/>
              </a:solidFill>
              <a:latin typeface="微软雅黑" panose="020B0503020204020204" charset="-122"/>
              <a:ea typeface="微软雅黑" panose="020B0503020204020204" charset="-122"/>
              <a:cs typeface="Arial" panose="020B0604020202020204" pitchFamily="34" charset="0"/>
            </a:endParaRPr>
          </a:p>
        </p:txBody>
      </p:sp>
      <p:sp>
        <p:nvSpPr>
          <p:cNvPr id="6" name="矩形 5"/>
          <p:cNvSpPr/>
          <p:nvPr/>
        </p:nvSpPr>
        <p:spPr>
          <a:xfrm>
            <a:off x="557379" y="719941"/>
            <a:ext cx="646331" cy="3416320"/>
          </a:xfrm>
          <a:prstGeom prst="rect">
            <a:avLst/>
          </a:prstGeom>
          <a:ln>
            <a:solidFill>
              <a:schemeClr val="bg1">
                <a:lumMod val="50000"/>
                <a:alpha val="36000"/>
              </a:schemeClr>
            </a:solidFill>
          </a:ln>
        </p:spPr>
        <p:txBody>
          <a:bodyPr wrap="none">
            <a:spAutoFit/>
          </a:bodyPr>
          <a:lstStyle/>
          <a:p>
            <a:pPr algn="ctr"/>
            <a:r>
              <a:rPr lang="zh-CN" altLang="en-US" sz="3600" dirty="0" smtClean="0">
                <a:latin typeface="华文楷体" panose="02010600040101010101" pitchFamily="2" charset="-122"/>
                <a:ea typeface="华文楷体" panose="02010600040101010101" pitchFamily="2" charset="-122"/>
              </a:rPr>
              <a:t>期</a:t>
            </a:r>
            <a:endParaRPr lang="en-US" altLang="zh-CN" sz="3600" dirty="0" smtClean="0">
              <a:latin typeface="华文楷体" panose="02010600040101010101" pitchFamily="2" charset="-122"/>
              <a:ea typeface="华文楷体" panose="02010600040101010101" pitchFamily="2" charset="-122"/>
            </a:endParaRPr>
          </a:p>
          <a:p>
            <a:pPr algn="ctr"/>
            <a:r>
              <a:rPr lang="zh-CN" altLang="en-US" sz="3600" dirty="0" smtClean="0">
                <a:latin typeface="华文楷体" panose="02010600040101010101" pitchFamily="2" charset="-122"/>
                <a:ea typeface="华文楷体" panose="02010600040101010101" pitchFamily="2" charset="-122"/>
              </a:rPr>
              <a:t>刊</a:t>
            </a:r>
            <a:endParaRPr lang="en-US" altLang="zh-CN" sz="3600" dirty="0" smtClean="0">
              <a:latin typeface="华文楷体" panose="02010600040101010101" pitchFamily="2" charset="-122"/>
              <a:ea typeface="华文楷体" panose="02010600040101010101" pitchFamily="2" charset="-122"/>
            </a:endParaRPr>
          </a:p>
          <a:p>
            <a:pPr algn="ctr"/>
            <a:r>
              <a:rPr lang="zh-CN" altLang="en-US" sz="3600" dirty="0" smtClean="0">
                <a:latin typeface="华文楷体" panose="02010600040101010101" pitchFamily="2" charset="-122"/>
                <a:ea typeface="华文楷体" panose="02010600040101010101" pitchFamily="2" charset="-122"/>
              </a:rPr>
              <a:t>参</a:t>
            </a:r>
            <a:endParaRPr lang="en-US" altLang="zh-CN" sz="3600" dirty="0" smtClean="0">
              <a:latin typeface="华文楷体" panose="02010600040101010101" pitchFamily="2" charset="-122"/>
              <a:ea typeface="华文楷体" panose="02010600040101010101" pitchFamily="2" charset="-122"/>
            </a:endParaRPr>
          </a:p>
          <a:p>
            <a:pPr algn="ctr"/>
            <a:r>
              <a:rPr lang="zh-CN" altLang="en-US" sz="3600" dirty="0" smtClean="0">
                <a:latin typeface="华文楷体" panose="02010600040101010101" pitchFamily="2" charset="-122"/>
                <a:ea typeface="华文楷体" panose="02010600040101010101" pitchFamily="2" charset="-122"/>
              </a:rPr>
              <a:t>考</a:t>
            </a:r>
            <a:endParaRPr lang="en-US" altLang="zh-CN" sz="3600" dirty="0" smtClean="0">
              <a:latin typeface="华文楷体" panose="02010600040101010101" pitchFamily="2" charset="-122"/>
              <a:ea typeface="华文楷体" panose="02010600040101010101" pitchFamily="2" charset="-122"/>
            </a:endParaRPr>
          </a:p>
          <a:p>
            <a:pPr algn="ctr"/>
            <a:r>
              <a:rPr lang="zh-CN" altLang="en-US" sz="3600" dirty="0" smtClean="0">
                <a:latin typeface="华文楷体" panose="02010600040101010101" pitchFamily="2" charset="-122"/>
                <a:ea typeface="华文楷体" panose="02010600040101010101" pitchFamily="2" charset="-122"/>
              </a:rPr>
              <a:t>引</a:t>
            </a:r>
            <a:endParaRPr lang="en-US" altLang="zh-CN" sz="3600" dirty="0" smtClean="0">
              <a:latin typeface="华文楷体" panose="02010600040101010101" pitchFamily="2" charset="-122"/>
              <a:ea typeface="华文楷体" panose="02010600040101010101" pitchFamily="2" charset="-122"/>
            </a:endParaRPr>
          </a:p>
          <a:p>
            <a:pPr algn="ctr"/>
            <a:r>
              <a:rPr lang="zh-CN" altLang="en-US" sz="3600" dirty="0" smtClean="0">
                <a:latin typeface="华文楷体" panose="02010600040101010101" pitchFamily="2" charset="-122"/>
                <a:ea typeface="华文楷体" panose="02010600040101010101" pitchFamily="2" charset="-122"/>
              </a:rPr>
              <a:t>证</a:t>
            </a:r>
            <a:endParaRPr lang="en-US" altLang="zh-CN" sz="3600" dirty="0" smtClean="0">
              <a:latin typeface="华文楷体" panose="02010600040101010101" pitchFamily="2" charset="-122"/>
              <a:ea typeface="华文楷体" panose="020106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84814" y="0"/>
            <a:ext cx="9236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7093" y="90488"/>
            <a:ext cx="6496050" cy="343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3143" y="76200"/>
            <a:ext cx="249555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3293" y="3676650"/>
            <a:ext cx="634365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a:spLocks noChangeArrowheads="1"/>
          </p:cNvSpPr>
          <p:nvPr/>
        </p:nvSpPr>
        <p:spPr bwMode="auto">
          <a:xfrm>
            <a:off x="2705956" y="3243263"/>
            <a:ext cx="1343025" cy="280987"/>
          </a:xfrm>
          <a:prstGeom prst="rect">
            <a:avLst/>
          </a:prstGeom>
          <a:solidFill>
            <a:srgbClr val="FFFF00">
              <a:alpha val="30196"/>
            </a:srgbClr>
          </a:solidFill>
          <a:ln w="38100">
            <a:solidFill>
              <a:srgbClr val="FF0000"/>
            </a:solidFill>
            <a:beve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b="1">
              <a:solidFill>
                <a:srgbClr val="FF0000"/>
              </a:solidFill>
              <a:latin typeface="微软雅黑" panose="020B0503020204020204" charset="-122"/>
              <a:ea typeface="微软雅黑" panose="020B0503020204020204" charset="-122"/>
              <a:cs typeface="Arial" panose="020B0604020202020204" pitchFamily="34" charset="0"/>
            </a:endParaRPr>
          </a:p>
        </p:txBody>
      </p:sp>
      <p:sp>
        <p:nvSpPr>
          <p:cNvPr id="6" name="矩形 5"/>
          <p:cNvSpPr>
            <a:spLocks noChangeArrowheads="1"/>
          </p:cNvSpPr>
          <p:nvPr/>
        </p:nvSpPr>
        <p:spPr bwMode="auto">
          <a:xfrm>
            <a:off x="1723293" y="3690938"/>
            <a:ext cx="6419850" cy="2906712"/>
          </a:xfrm>
          <a:prstGeom prst="rect">
            <a:avLst/>
          </a:prstGeom>
          <a:solidFill>
            <a:srgbClr val="FFFF00">
              <a:alpha val="30196"/>
            </a:srgbClr>
          </a:solidFill>
          <a:ln w="38100">
            <a:solidFill>
              <a:srgbClr val="FF0000"/>
            </a:solidFill>
            <a:beve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b="1">
              <a:solidFill>
                <a:srgbClr val="FF0000"/>
              </a:solidFill>
              <a:latin typeface="微软雅黑" panose="020B0503020204020204" charset="-122"/>
              <a:ea typeface="微软雅黑" panose="020B0503020204020204" charset="-122"/>
              <a:cs typeface="Arial" panose="020B0604020202020204" pitchFamily="34" charset="0"/>
            </a:endParaRPr>
          </a:p>
        </p:txBody>
      </p:sp>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7981" y="5480050"/>
            <a:ext cx="1905000"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p:cNvSpPr/>
          <p:nvPr/>
        </p:nvSpPr>
        <p:spPr>
          <a:xfrm>
            <a:off x="557380" y="719941"/>
            <a:ext cx="646331" cy="4524315"/>
          </a:xfrm>
          <a:prstGeom prst="rect">
            <a:avLst/>
          </a:prstGeom>
          <a:ln>
            <a:solidFill>
              <a:schemeClr val="bg1">
                <a:lumMod val="50000"/>
                <a:alpha val="36000"/>
              </a:schemeClr>
            </a:solidFill>
          </a:ln>
        </p:spPr>
        <p:txBody>
          <a:bodyPr wrap="none">
            <a:spAutoFit/>
          </a:bodyPr>
          <a:lstStyle/>
          <a:p>
            <a:pPr algn="ctr"/>
            <a:r>
              <a:rPr lang="zh-CN" altLang="en-US" sz="3600" dirty="0" smtClean="0">
                <a:latin typeface="华文楷体" panose="02010600040101010101" pitchFamily="2" charset="-122"/>
                <a:ea typeface="华文楷体" panose="02010600040101010101" pitchFamily="2" charset="-122"/>
              </a:rPr>
              <a:t>学</a:t>
            </a:r>
            <a:endParaRPr lang="en-US" altLang="zh-CN" sz="3600" dirty="0" smtClean="0">
              <a:latin typeface="华文楷体" panose="02010600040101010101" pitchFamily="2" charset="-122"/>
              <a:ea typeface="华文楷体" panose="02010600040101010101" pitchFamily="2" charset="-122"/>
            </a:endParaRPr>
          </a:p>
          <a:p>
            <a:pPr algn="ctr"/>
            <a:r>
              <a:rPr lang="zh-CN" altLang="en-US" sz="3600" dirty="0" smtClean="0">
                <a:latin typeface="华文楷体" panose="02010600040101010101" pitchFamily="2" charset="-122"/>
                <a:ea typeface="华文楷体" panose="02010600040101010101" pitchFamily="2" charset="-122"/>
              </a:rPr>
              <a:t>位</a:t>
            </a:r>
            <a:endParaRPr lang="en-US" altLang="zh-CN" sz="3600" dirty="0" smtClean="0">
              <a:latin typeface="华文楷体" panose="02010600040101010101" pitchFamily="2" charset="-122"/>
              <a:ea typeface="华文楷体" panose="02010600040101010101" pitchFamily="2" charset="-122"/>
            </a:endParaRPr>
          </a:p>
          <a:p>
            <a:pPr algn="ctr"/>
            <a:r>
              <a:rPr lang="zh-CN" altLang="en-US" sz="3600" dirty="0" smtClean="0">
                <a:latin typeface="华文楷体" panose="02010600040101010101" pitchFamily="2" charset="-122"/>
                <a:ea typeface="华文楷体" panose="02010600040101010101" pitchFamily="2" charset="-122"/>
              </a:rPr>
              <a:t>论</a:t>
            </a:r>
            <a:endParaRPr lang="en-US" altLang="zh-CN" sz="3600" dirty="0" smtClean="0">
              <a:latin typeface="华文楷体" panose="02010600040101010101" pitchFamily="2" charset="-122"/>
              <a:ea typeface="华文楷体" panose="02010600040101010101" pitchFamily="2" charset="-122"/>
            </a:endParaRPr>
          </a:p>
          <a:p>
            <a:pPr algn="ctr"/>
            <a:r>
              <a:rPr lang="zh-CN" altLang="en-US" sz="3600" dirty="0" smtClean="0">
                <a:latin typeface="华文楷体" panose="02010600040101010101" pitchFamily="2" charset="-122"/>
                <a:ea typeface="华文楷体" panose="02010600040101010101" pitchFamily="2" charset="-122"/>
              </a:rPr>
              <a:t>文</a:t>
            </a:r>
            <a:endParaRPr lang="en-US" altLang="zh-CN" sz="3600" dirty="0" smtClean="0">
              <a:latin typeface="华文楷体" panose="02010600040101010101" pitchFamily="2" charset="-122"/>
              <a:ea typeface="华文楷体" panose="02010600040101010101" pitchFamily="2" charset="-122"/>
            </a:endParaRPr>
          </a:p>
          <a:p>
            <a:pPr algn="ctr"/>
            <a:r>
              <a:rPr lang="zh-CN" altLang="en-US" sz="3600" dirty="0" smtClean="0">
                <a:latin typeface="华文楷体" panose="02010600040101010101" pitchFamily="2" charset="-122"/>
                <a:ea typeface="华文楷体" panose="02010600040101010101" pitchFamily="2" charset="-122"/>
              </a:rPr>
              <a:t>参</a:t>
            </a:r>
            <a:endParaRPr lang="en-US" altLang="zh-CN" sz="3600" dirty="0" smtClean="0">
              <a:latin typeface="华文楷体" panose="02010600040101010101" pitchFamily="2" charset="-122"/>
              <a:ea typeface="华文楷体" panose="02010600040101010101" pitchFamily="2" charset="-122"/>
            </a:endParaRPr>
          </a:p>
          <a:p>
            <a:pPr algn="ctr"/>
            <a:r>
              <a:rPr lang="zh-CN" altLang="en-US" sz="3600" dirty="0" smtClean="0">
                <a:latin typeface="华文楷体" panose="02010600040101010101" pitchFamily="2" charset="-122"/>
                <a:ea typeface="华文楷体" panose="02010600040101010101" pitchFamily="2" charset="-122"/>
              </a:rPr>
              <a:t>考</a:t>
            </a:r>
            <a:endParaRPr lang="en-US" altLang="zh-CN" sz="3600" dirty="0" smtClean="0">
              <a:latin typeface="华文楷体" panose="02010600040101010101" pitchFamily="2" charset="-122"/>
              <a:ea typeface="华文楷体" panose="02010600040101010101" pitchFamily="2" charset="-122"/>
            </a:endParaRPr>
          </a:p>
          <a:p>
            <a:pPr algn="ctr"/>
            <a:r>
              <a:rPr lang="zh-CN" altLang="en-US" sz="3600" dirty="0" smtClean="0">
                <a:latin typeface="华文楷体" panose="02010600040101010101" pitchFamily="2" charset="-122"/>
                <a:ea typeface="华文楷体" panose="02010600040101010101" pitchFamily="2" charset="-122"/>
              </a:rPr>
              <a:t>引</a:t>
            </a:r>
            <a:endParaRPr lang="en-US" altLang="zh-CN" sz="3600" dirty="0" smtClean="0">
              <a:latin typeface="华文楷体" panose="02010600040101010101" pitchFamily="2" charset="-122"/>
              <a:ea typeface="华文楷体" panose="02010600040101010101" pitchFamily="2" charset="-122"/>
            </a:endParaRPr>
          </a:p>
          <a:p>
            <a:pPr algn="ctr"/>
            <a:r>
              <a:rPr lang="zh-CN" altLang="en-US" sz="3600" dirty="0" smtClean="0">
                <a:latin typeface="华文楷体" panose="02010600040101010101" pitchFamily="2" charset="-122"/>
                <a:ea typeface="华文楷体" panose="02010600040101010101" pitchFamily="2" charset="-122"/>
              </a:rPr>
              <a:t>证</a:t>
            </a:r>
            <a:endParaRPr lang="en-US" altLang="zh-CN" sz="3600" dirty="0" smtClean="0">
              <a:latin typeface="华文楷体" panose="02010600040101010101" pitchFamily="2" charset="-122"/>
              <a:ea typeface="华文楷体" panose="020106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84814" y="0"/>
            <a:ext cx="9236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0619" y="171450"/>
            <a:ext cx="668655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0969" y="152400"/>
            <a:ext cx="2362200"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1569" y="3505200"/>
            <a:ext cx="6602413"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a:spLocks noChangeArrowheads="1"/>
          </p:cNvSpPr>
          <p:nvPr/>
        </p:nvSpPr>
        <p:spPr bwMode="auto">
          <a:xfrm>
            <a:off x="2846632" y="3128963"/>
            <a:ext cx="1343025" cy="312737"/>
          </a:xfrm>
          <a:prstGeom prst="rect">
            <a:avLst/>
          </a:prstGeom>
          <a:solidFill>
            <a:srgbClr val="FFFF00">
              <a:alpha val="30196"/>
            </a:srgbClr>
          </a:solidFill>
          <a:ln w="38100">
            <a:solidFill>
              <a:srgbClr val="FF0000"/>
            </a:solidFill>
            <a:beve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b="1">
              <a:solidFill>
                <a:srgbClr val="FF0000"/>
              </a:solidFill>
              <a:latin typeface="微软雅黑" panose="020B0503020204020204" charset="-122"/>
              <a:ea typeface="微软雅黑" panose="020B0503020204020204" charset="-122"/>
              <a:cs typeface="Arial" panose="020B0604020202020204" pitchFamily="34" charset="0"/>
            </a:endParaRPr>
          </a:p>
        </p:txBody>
      </p:sp>
      <p:sp>
        <p:nvSpPr>
          <p:cNvPr id="6" name="矩形 5"/>
          <p:cNvSpPr>
            <a:spLocks noChangeArrowheads="1"/>
          </p:cNvSpPr>
          <p:nvPr/>
        </p:nvSpPr>
        <p:spPr bwMode="auto">
          <a:xfrm>
            <a:off x="1863969" y="3567113"/>
            <a:ext cx="6265863" cy="2905125"/>
          </a:xfrm>
          <a:prstGeom prst="rect">
            <a:avLst/>
          </a:prstGeom>
          <a:solidFill>
            <a:srgbClr val="FFFF00">
              <a:alpha val="30196"/>
            </a:srgbClr>
          </a:solidFill>
          <a:ln w="38100">
            <a:solidFill>
              <a:srgbClr val="FF0000"/>
            </a:solidFill>
            <a:bevel/>
          </a:ln>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 typeface="Arial" panose="020B0604020202020204" pitchFamily="34" charset="0"/>
              <a:buNone/>
            </a:pPr>
            <a:endParaRPr lang="zh-CN" altLang="en-US" sz="1800" b="1">
              <a:solidFill>
                <a:srgbClr val="FF0000"/>
              </a:solidFill>
              <a:latin typeface="微软雅黑" panose="020B0503020204020204" charset="-122"/>
              <a:ea typeface="微软雅黑" panose="020B0503020204020204" charset="-122"/>
              <a:cs typeface="Arial" panose="020B0604020202020204" pitchFamily="34" charset="0"/>
            </a:endParaRPr>
          </a:p>
        </p:txBody>
      </p:sp>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88657" y="5480050"/>
            <a:ext cx="1905000"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p:cNvSpPr/>
          <p:nvPr/>
        </p:nvSpPr>
        <p:spPr>
          <a:xfrm>
            <a:off x="557382" y="719941"/>
            <a:ext cx="646331" cy="4524315"/>
          </a:xfrm>
          <a:prstGeom prst="rect">
            <a:avLst/>
          </a:prstGeom>
          <a:ln>
            <a:solidFill>
              <a:schemeClr val="bg1">
                <a:lumMod val="50000"/>
                <a:alpha val="36000"/>
              </a:schemeClr>
            </a:solidFill>
          </a:ln>
        </p:spPr>
        <p:txBody>
          <a:bodyPr wrap="none">
            <a:spAutoFit/>
          </a:bodyPr>
          <a:lstStyle/>
          <a:p>
            <a:pPr algn="ctr"/>
            <a:r>
              <a:rPr lang="zh-CN" altLang="en-US" sz="3600" dirty="0" smtClean="0">
                <a:latin typeface="华文楷体" panose="02010600040101010101" pitchFamily="2" charset="-122"/>
                <a:ea typeface="华文楷体" panose="02010600040101010101" pitchFamily="2" charset="-122"/>
              </a:rPr>
              <a:t>会</a:t>
            </a:r>
            <a:endParaRPr lang="en-US" altLang="zh-CN" sz="3600" dirty="0" smtClean="0">
              <a:latin typeface="华文楷体" panose="02010600040101010101" pitchFamily="2" charset="-122"/>
              <a:ea typeface="华文楷体" panose="02010600040101010101" pitchFamily="2" charset="-122"/>
            </a:endParaRPr>
          </a:p>
          <a:p>
            <a:pPr algn="ctr"/>
            <a:r>
              <a:rPr lang="zh-CN" altLang="en-US" sz="3600" dirty="0" smtClean="0">
                <a:latin typeface="华文楷体" panose="02010600040101010101" pitchFamily="2" charset="-122"/>
                <a:ea typeface="华文楷体" panose="02010600040101010101" pitchFamily="2" charset="-122"/>
              </a:rPr>
              <a:t>议</a:t>
            </a:r>
            <a:endParaRPr lang="en-US" altLang="zh-CN" sz="3600" dirty="0" smtClean="0">
              <a:latin typeface="华文楷体" panose="02010600040101010101" pitchFamily="2" charset="-122"/>
              <a:ea typeface="华文楷体" panose="02010600040101010101" pitchFamily="2" charset="-122"/>
            </a:endParaRPr>
          </a:p>
          <a:p>
            <a:pPr algn="ctr"/>
            <a:r>
              <a:rPr lang="zh-CN" altLang="en-US" sz="3600" dirty="0" smtClean="0">
                <a:latin typeface="华文楷体" panose="02010600040101010101" pitchFamily="2" charset="-122"/>
                <a:ea typeface="华文楷体" panose="02010600040101010101" pitchFamily="2" charset="-122"/>
              </a:rPr>
              <a:t>论</a:t>
            </a:r>
            <a:endParaRPr lang="en-US" altLang="zh-CN" sz="3600" dirty="0" smtClean="0">
              <a:latin typeface="华文楷体" panose="02010600040101010101" pitchFamily="2" charset="-122"/>
              <a:ea typeface="华文楷体" panose="02010600040101010101" pitchFamily="2" charset="-122"/>
            </a:endParaRPr>
          </a:p>
          <a:p>
            <a:pPr algn="ctr"/>
            <a:r>
              <a:rPr lang="zh-CN" altLang="en-US" sz="3600" dirty="0" smtClean="0">
                <a:latin typeface="华文楷体" panose="02010600040101010101" pitchFamily="2" charset="-122"/>
                <a:ea typeface="华文楷体" panose="02010600040101010101" pitchFamily="2" charset="-122"/>
              </a:rPr>
              <a:t>文</a:t>
            </a:r>
            <a:endParaRPr lang="en-US" altLang="zh-CN" sz="3600" dirty="0" smtClean="0">
              <a:latin typeface="华文楷体" panose="02010600040101010101" pitchFamily="2" charset="-122"/>
              <a:ea typeface="华文楷体" panose="02010600040101010101" pitchFamily="2" charset="-122"/>
            </a:endParaRPr>
          </a:p>
          <a:p>
            <a:pPr algn="ctr"/>
            <a:r>
              <a:rPr lang="zh-CN" altLang="en-US" sz="3600" dirty="0" smtClean="0">
                <a:latin typeface="华文楷体" panose="02010600040101010101" pitchFamily="2" charset="-122"/>
                <a:ea typeface="华文楷体" panose="02010600040101010101" pitchFamily="2" charset="-122"/>
              </a:rPr>
              <a:t>参</a:t>
            </a:r>
            <a:endParaRPr lang="en-US" altLang="zh-CN" sz="3600" dirty="0" smtClean="0">
              <a:latin typeface="华文楷体" panose="02010600040101010101" pitchFamily="2" charset="-122"/>
              <a:ea typeface="华文楷体" panose="02010600040101010101" pitchFamily="2" charset="-122"/>
            </a:endParaRPr>
          </a:p>
          <a:p>
            <a:pPr algn="ctr"/>
            <a:r>
              <a:rPr lang="zh-CN" altLang="en-US" sz="3600" dirty="0" smtClean="0">
                <a:latin typeface="华文楷体" panose="02010600040101010101" pitchFamily="2" charset="-122"/>
                <a:ea typeface="华文楷体" panose="02010600040101010101" pitchFamily="2" charset="-122"/>
              </a:rPr>
              <a:t>考</a:t>
            </a:r>
            <a:endParaRPr lang="en-US" altLang="zh-CN" sz="3600" dirty="0" smtClean="0">
              <a:latin typeface="华文楷体" panose="02010600040101010101" pitchFamily="2" charset="-122"/>
              <a:ea typeface="华文楷体" panose="02010600040101010101" pitchFamily="2" charset="-122"/>
            </a:endParaRPr>
          </a:p>
          <a:p>
            <a:pPr algn="ctr"/>
            <a:r>
              <a:rPr lang="zh-CN" altLang="en-US" sz="3600" dirty="0" smtClean="0">
                <a:latin typeface="华文楷体" panose="02010600040101010101" pitchFamily="2" charset="-122"/>
                <a:ea typeface="华文楷体" panose="02010600040101010101" pitchFamily="2" charset="-122"/>
              </a:rPr>
              <a:t>引</a:t>
            </a:r>
            <a:endParaRPr lang="en-US" altLang="zh-CN" sz="3600" dirty="0" smtClean="0">
              <a:latin typeface="华文楷体" panose="02010600040101010101" pitchFamily="2" charset="-122"/>
              <a:ea typeface="华文楷体" panose="02010600040101010101" pitchFamily="2" charset="-122"/>
            </a:endParaRPr>
          </a:p>
          <a:p>
            <a:pPr algn="ctr"/>
            <a:r>
              <a:rPr lang="zh-CN" altLang="en-US" sz="3600" dirty="0" smtClean="0">
                <a:latin typeface="华文楷体" panose="02010600040101010101" pitchFamily="2" charset="-122"/>
                <a:ea typeface="华文楷体" panose="02010600040101010101" pitchFamily="2" charset="-122"/>
              </a:rPr>
              <a:t>证</a:t>
            </a:r>
            <a:endParaRPr lang="en-US" altLang="zh-CN" sz="3600" dirty="0" smtClean="0">
              <a:latin typeface="华文楷体" panose="02010600040101010101" pitchFamily="2" charset="-122"/>
              <a:ea typeface="华文楷体" panose="020106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1501938" y="865680"/>
            <a:ext cx="9131233" cy="910279"/>
          </a:xfrm>
          <a:prstGeom prst="roundRect">
            <a:avLst/>
          </a:prstGeom>
          <a:noFill/>
          <a:ln>
            <a:solidFill>
              <a:schemeClr val="tx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0590">
              <a:defRPr/>
            </a:pPr>
            <a:endParaRPr lang="zh-CN" altLang="en-US" sz="1990">
              <a:solidFill>
                <a:prstClr val="black"/>
              </a:solidFill>
              <a:latin typeface="Calibri" panose="020F0502020204030204"/>
              <a:ea typeface="宋体" panose="02010600030101010101" pitchFamily="2" charset="-122"/>
            </a:endParaRPr>
          </a:p>
        </p:txBody>
      </p:sp>
      <p:sp>
        <p:nvSpPr>
          <p:cNvPr id="63491" name="文本框 2"/>
          <p:cNvSpPr txBox="1">
            <a:spLocks noChangeArrowheads="1"/>
          </p:cNvSpPr>
          <p:nvPr/>
        </p:nvSpPr>
        <p:spPr bwMode="auto">
          <a:xfrm>
            <a:off x="3581673" y="1015815"/>
            <a:ext cx="4970184" cy="705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defTabSz="910590" fontAlgn="base">
              <a:lnSpc>
                <a:spcPct val="100000"/>
              </a:lnSpc>
              <a:spcBef>
                <a:spcPct val="0"/>
              </a:spcBef>
              <a:spcAft>
                <a:spcPct val="0"/>
              </a:spcAft>
              <a:buNone/>
            </a:pPr>
            <a:r>
              <a:rPr lang="zh-CN" altLang="en-US" sz="3980" dirty="0">
                <a:solidFill>
                  <a:prstClr val="black"/>
                </a:solidFill>
                <a:latin typeface="微软雅黑" panose="020B0503020204020204" charset="-122"/>
                <a:ea typeface="微软雅黑" panose="020B0503020204020204" charset="-122"/>
              </a:rPr>
              <a:t>引证分析</a:t>
            </a:r>
            <a:endParaRPr lang="zh-CN" altLang="en-US" sz="3980" dirty="0">
              <a:solidFill>
                <a:prstClr val="black"/>
              </a:solidFill>
              <a:latin typeface="微软雅黑" panose="020B0503020204020204" charset="-122"/>
              <a:ea typeface="微软雅黑" panose="020B0503020204020204" charset="-122"/>
            </a:endParaRPr>
          </a:p>
        </p:txBody>
      </p:sp>
      <p:sp>
        <p:nvSpPr>
          <p:cNvPr id="4" name="矩形 3"/>
          <p:cNvSpPr/>
          <p:nvPr/>
        </p:nvSpPr>
        <p:spPr>
          <a:xfrm>
            <a:off x="2173584" y="2419162"/>
            <a:ext cx="7787940" cy="1025643"/>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0590">
              <a:defRPr/>
            </a:pPr>
            <a:endParaRPr lang="zh-CN" altLang="en-US" sz="1790">
              <a:solidFill>
                <a:prstClr val="white"/>
              </a:solidFill>
              <a:latin typeface="Calibri" panose="020F0502020204030204"/>
              <a:ea typeface="宋体" panose="02010600030101010101" pitchFamily="2" charset="-122"/>
            </a:endParaRPr>
          </a:p>
        </p:txBody>
      </p:sp>
      <p:sp>
        <p:nvSpPr>
          <p:cNvPr id="5" name="文本框 4"/>
          <p:cNvSpPr txBox="1">
            <a:spLocks noChangeArrowheads="1"/>
          </p:cNvSpPr>
          <p:nvPr/>
        </p:nvSpPr>
        <p:spPr bwMode="auto">
          <a:xfrm>
            <a:off x="2636626" y="3888880"/>
            <a:ext cx="6860277" cy="582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defTabSz="910590" fontAlgn="base">
              <a:lnSpc>
                <a:spcPct val="100000"/>
              </a:lnSpc>
              <a:spcBef>
                <a:spcPct val="0"/>
              </a:spcBef>
              <a:spcAft>
                <a:spcPct val="0"/>
              </a:spcAft>
              <a:buNone/>
            </a:pPr>
            <a:r>
              <a:rPr lang="zh-CN" altLang="en-US" sz="3185">
                <a:solidFill>
                  <a:srgbClr val="FF0000"/>
                </a:solidFill>
                <a:latin typeface="微软雅黑" panose="020B0503020204020204" charset="-122"/>
                <a:ea typeface="微软雅黑" panose="020B0503020204020204" charset="-122"/>
              </a:rPr>
              <a:t>完善中文期刊引用</a:t>
            </a:r>
            <a:r>
              <a:rPr lang="en-US" altLang="zh-CN" sz="3185">
                <a:solidFill>
                  <a:srgbClr val="FF0000"/>
                </a:solidFill>
                <a:latin typeface="微软雅黑" panose="020B0503020204020204" charset="-122"/>
                <a:ea typeface="微软雅黑" panose="020B0503020204020204" charset="-122"/>
              </a:rPr>
              <a:t>7000</a:t>
            </a:r>
            <a:r>
              <a:rPr lang="zh-CN" altLang="en-US" sz="3185">
                <a:solidFill>
                  <a:srgbClr val="FF0000"/>
                </a:solidFill>
                <a:latin typeface="微软雅黑" panose="020B0503020204020204" charset="-122"/>
                <a:ea typeface="微软雅黑" panose="020B0503020204020204" charset="-122"/>
              </a:rPr>
              <a:t>多万篇</a:t>
            </a:r>
            <a:endParaRPr lang="zh-CN" altLang="en-US" sz="3185">
              <a:solidFill>
                <a:srgbClr val="FF0000"/>
              </a:solidFill>
              <a:latin typeface="微软雅黑" panose="020B0503020204020204" charset="-122"/>
              <a:ea typeface="微软雅黑" panose="020B0503020204020204" charset="-122"/>
            </a:endParaRPr>
          </a:p>
        </p:txBody>
      </p:sp>
      <p:sp>
        <p:nvSpPr>
          <p:cNvPr id="6" name="文本框 5"/>
          <p:cNvSpPr txBox="1">
            <a:spLocks noChangeArrowheads="1"/>
          </p:cNvSpPr>
          <p:nvPr/>
        </p:nvSpPr>
        <p:spPr bwMode="auto">
          <a:xfrm>
            <a:off x="1501938" y="4914523"/>
            <a:ext cx="9294008" cy="582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defTabSz="910590" fontAlgn="base">
              <a:lnSpc>
                <a:spcPct val="100000"/>
              </a:lnSpc>
              <a:spcBef>
                <a:spcPct val="0"/>
              </a:spcBef>
              <a:spcAft>
                <a:spcPct val="0"/>
              </a:spcAft>
              <a:buNone/>
            </a:pPr>
            <a:r>
              <a:rPr lang="zh-CN" altLang="en-US" sz="3185">
                <a:solidFill>
                  <a:srgbClr val="FF0000"/>
                </a:solidFill>
                <a:latin typeface="微软雅黑" panose="020B0503020204020204" charset="-122"/>
                <a:ea typeface="微软雅黑" panose="020B0503020204020204" charset="-122"/>
              </a:rPr>
              <a:t>实现图书、期刊、学位、会议之间立体引用分析</a:t>
            </a:r>
            <a:endParaRPr lang="zh-CN" altLang="en-US" sz="3185">
              <a:solidFill>
                <a:srgbClr val="FF0000"/>
              </a:solidFill>
              <a:latin typeface="微软雅黑" panose="020B0503020204020204" charset="-122"/>
              <a:ea typeface="微软雅黑" panose="020B0503020204020204" charset="-122"/>
            </a:endParaRPr>
          </a:p>
        </p:txBody>
      </p:sp>
      <p:sp>
        <p:nvSpPr>
          <p:cNvPr id="7" name="文本框 6"/>
          <p:cNvSpPr txBox="1">
            <a:spLocks noChangeArrowheads="1"/>
          </p:cNvSpPr>
          <p:nvPr/>
        </p:nvSpPr>
        <p:spPr bwMode="auto">
          <a:xfrm>
            <a:off x="3581673" y="2641989"/>
            <a:ext cx="4970184" cy="582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defTabSz="910590" fontAlgn="base">
              <a:lnSpc>
                <a:spcPct val="100000"/>
              </a:lnSpc>
              <a:spcBef>
                <a:spcPct val="0"/>
              </a:spcBef>
              <a:spcAft>
                <a:spcPct val="0"/>
              </a:spcAft>
              <a:buNone/>
            </a:pPr>
            <a:r>
              <a:rPr lang="zh-CN" altLang="en-US" sz="3185" b="1" dirty="0">
                <a:solidFill>
                  <a:srgbClr val="FF0000"/>
                </a:solidFill>
                <a:latin typeface="微软雅黑" panose="020B0503020204020204" charset="-122"/>
                <a:ea typeface="微软雅黑" panose="020B0503020204020204" charset="-122"/>
              </a:rPr>
              <a:t>拥</a:t>
            </a:r>
            <a:r>
              <a:rPr lang="zh-CN" altLang="en-US" sz="3185" b="1" dirty="0" smtClean="0">
                <a:solidFill>
                  <a:srgbClr val="FF0000"/>
                </a:solidFill>
                <a:latin typeface="微软雅黑" panose="020B0503020204020204" charset="-122"/>
                <a:ea typeface="微软雅黑" panose="020B0503020204020204" charset="-122"/>
              </a:rPr>
              <a:t>有</a:t>
            </a:r>
            <a:r>
              <a:rPr lang="zh-CN" altLang="en-US" sz="3185" b="1" dirty="0">
                <a:solidFill>
                  <a:srgbClr val="FF0000"/>
                </a:solidFill>
                <a:latin typeface="微软雅黑" panose="020B0503020204020204" charset="-122"/>
                <a:ea typeface="微软雅黑" panose="020B0503020204020204" charset="-122"/>
              </a:rPr>
              <a:t>中文图书引证</a:t>
            </a:r>
            <a:endParaRPr lang="zh-CN" altLang="en-US" sz="3185" b="1" dirty="0">
              <a:solidFill>
                <a:srgbClr val="FF0000"/>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Other_5"/>
          <p:cNvSpPr/>
          <p:nvPr>
            <p:custDataLst>
              <p:tags r:id="rId1"/>
            </p:custDataLst>
          </p:nvPr>
        </p:nvSpPr>
        <p:spPr>
          <a:xfrm>
            <a:off x="24022" y="3256430"/>
            <a:ext cx="2057903" cy="3591025"/>
          </a:xfrm>
          <a:custGeom>
            <a:avLst/>
            <a:gdLst>
              <a:gd name="connsiteX0" fmla="*/ 217182 w 965707"/>
              <a:gd name="connsiteY0" fmla="*/ 0 h 1986527"/>
              <a:gd name="connsiteX1" fmla="*/ 432892 w 965707"/>
              <a:gd name="connsiteY1" fmla="*/ 215710 h 1986527"/>
              <a:gd name="connsiteX2" fmla="*/ 428510 w 965707"/>
              <a:gd name="connsiteY2" fmla="*/ 259183 h 1986527"/>
              <a:gd name="connsiteX3" fmla="*/ 426677 w 965707"/>
              <a:gd name="connsiteY3" fmla="*/ 265085 h 1986527"/>
              <a:gd name="connsiteX4" fmla="*/ 691433 w 965707"/>
              <a:gd name="connsiteY4" fmla="*/ 70895 h 1986527"/>
              <a:gd name="connsiteX5" fmla="*/ 727149 w 965707"/>
              <a:gd name="connsiteY5" fmla="*/ 76387 h 1986527"/>
              <a:gd name="connsiteX6" fmla="*/ 787596 w 965707"/>
              <a:gd name="connsiteY6" fmla="*/ 158799 h 1986527"/>
              <a:gd name="connsiteX7" fmla="*/ 782104 w 965707"/>
              <a:gd name="connsiteY7" fmla="*/ 194515 h 1986527"/>
              <a:gd name="connsiteX8" fmla="*/ 453481 w 965707"/>
              <a:gd name="connsiteY8" fmla="*/ 435549 h 1986527"/>
              <a:gd name="connsiteX9" fmla="*/ 874061 w 965707"/>
              <a:gd name="connsiteY9" fmla="*/ 181449 h 1986527"/>
              <a:gd name="connsiteX10" fmla="*/ 909154 w 965707"/>
              <a:gd name="connsiteY10" fmla="*/ 190109 h 1986527"/>
              <a:gd name="connsiteX11" fmla="*/ 962021 w 965707"/>
              <a:gd name="connsiteY11" fmla="*/ 277611 h 1986527"/>
              <a:gd name="connsiteX12" fmla="*/ 953361 w 965707"/>
              <a:gd name="connsiteY12" fmla="*/ 312705 h 1986527"/>
              <a:gd name="connsiteX13" fmla="*/ 384793 w 965707"/>
              <a:gd name="connsiteY13" fmla="*/ 656215 h 1986527"/>
              <a:gd name="connsiteX14" fmla="*/ 384793 w 965707"/>
              <a:gd name="connsiteY14" fmla="*/ 1131649 h 1986527"/>
              <a:gd name="connsiteX15" fmla="*/ 381842 w 965707"/>
              <a:gd name="connsiteY15" fmla="*/ 1146266 h 1986527"/>
              <a:gd name="connsiteX16" fmla="*/ 387708 w 965707"/>
              <a:gd name="connsiteY16" fmla="*/ 1152370 h 1986527"/>
              <a:gd name="connsiteX17" fmla="*/ 442440 w 965707"/>
              <a:gd name="connsiteY17" fmla="*/ 1292303 h 1986527"/>
              <a:gd name="connsiteX18" fmla="*/ 445419 w 965707"/>
              <a:gd name="connsiteY18" fmla="*/ 1293537 h 1986527"/>
              <a:gd name="connsiteX19" fmla="*/ 453847 w 965707"/>
              <a:gd name="connsiteY19" fmla="*/ 1313884 h 1986527"/>
              <a:gd name="connsiteX20" fmla="*/ 453847 w 965707"/>
              <a:gd name="connsiteY20" fmla="*/ 1951177 h 1986527"/>
              <a:gd name="connsiteX21" fmla="*/ 425072 w 965707"/>
              <a:gd name="connsiteY21" fmla="*/ 1979952 h 1986527"/>
              <a:gd name="connsiteX22" fmla="*/ 309975 w 965707"/>
              <a:gd name="connsiteY22" fmla="*/ 1979952 h 1986527"/>
              <a:gd name="connsiteX23" fmla="*/ 281200 w 965707"/>
              <a:gd name="connsiteY23" fmla="*/ 1951177 h 1986527"/>
              <a:gd name="connsiteX24" fmla="*/ 281200 w 965707"/>
              <a:gd name="connsiteY24" fmla="*/ 1342234 h 1986527"/>
              <a:gd name="connsiteX25" fmla="*/ 230924 w 965707"/>
              <a:gd name="connsiteY25" fmla="*/ 1213693 h 1986527"/>
              <a:gd name="connsiteX26" fmla="*/ 227782 w 965707"/>
              <a:gd name="connsiteY26" fmla="*/ 1195782 h 1986527"/>
              <a:gd name="connsiteX27" fmla="*/ 172672 w 965707"/>
              <a:gd name="connsiteY27" fmla="*/ 1195782 h 1986527"/>
              <a:gd name="connsiteX28" fmla="*/ 172672 w 965707"/>
              <a:gd name="connsiteY28" fmla="*/ 1958468 h 1986527"/>
              <a:gd name="connsiteX29" fmla="*/ 144613 w 965707"/>
              <a:gd name="connsiteY29" fmla="*/ 1986527 h 1986527"/>
              <a:gd name="connsiteX30" fmla="*/ 32381 w 965707"/>
              <a:gd name="connsiteY30" fmla="*/ 1986527 h 1986527"/>
              <a:gd name="connsiteX31" fmla="*/ 4322 w 965707"/>
              <a:gd name="connsiteY31" fmla="*/ 1958468 h 1986527"/>
              <a:gd name="connsiteX32" fmla="*/ 4322 w 965707"/>
              <a:gd name="connsiteY32" fmla="*/ 1169537 h 1986527"/>
              <a:gd name="connsiteX33" fmla="*/ 7911 w 965707"/>
              <a:gd name="connsiteY33" fmla="*/ 1160872 h 1986527"/>
              <a:gd name="connsiteX34" fmla="*/ 5040 w 965707"/>
              <a:gd name="connsiteY34" fmla="*/ 1156613 h 1986527"/>
              <a:gd name="connsiteX35" fmla="*/ 0 w 965707"/>
              <a:gd name="connsiteY35" fmla="*/ 1131649 h 1986527"/>
              <a:gd name="connsiteX36" fmla="*/ 0 w 965707"/>
              <a:gd name="connsiteY36" fmla="*/ 514378 h 1986527"/>
              <a:gd name="connsiteX37" fmla="*/ 64133 w 965707"/>
              <a:gd name="connsiteY37" fmla="*/ 450245 h 1986527"/>
              <a:gd name="connsiteX38" fmla="*/ 174233 w 965707"/>
              <a:gd name="connsiteY38" fmla="*/ 450245 h 1986527"/>
              <a:gd name="connsiteX39" fmla="*/ 203629 w 965707"/>
              <a:gd name="connsiteY39" fmla="*/ 428684 h 1986527"/>
              <a:gd name="connsiteX40" fmla="*/ 133218 w 965707"/>
              <a:gd name="connsiteY40" fmla="*/ 414469 h 1986527"/>
              <a:gd name="connsiteX41" fmla="*/ 1472 w 965707"/>
              <a:gd name="connsiteY41" fmla="*/ 215710 h 1986527"/>
              <a:gd name="connsiteX42" fmla="*/ 217182 w 965707"/>
              <a:gd name="connsiteY42" fmla="*/ 0 h 1986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65707" h="1986527">
                <a:moveTo>
                  <a:pt x="217182" y="0"/>
                </a:moveTo>
                <a:cubicBezTo>
                  <a:pt x="336315" y="0"/>
                  <a:pt x="432892" y="96577"/>
                  <a:pt x="432892" y="215710"/>
                </a:cubicBezTo>
                <a:cubicBezTo>
                  <a:pt x="432892" y="230602"/>
                  <a:pt x="431383" y="245141"/>
                  <a:pt x="428510" y="259183"/>
                </a:cubicBezTo>
                <a:lnTo>
                  <a:pt x="426677" y="265085"/>
                </a:lnTo>
                <a:lnTo>
                  <a:pt x="691433" y="70895"/>
                </a:lnTo>
                <a:cubicBezTo>
                  <a:pt x="702812" y="62549"/>
                  <a:pt x="718803" y="65008"/>
                  <a:pt x="727149" y="76387"/>
                </a:cubicBezTo>
                <a:lnTo>
                  <a:pt x="787596" y="158799"/>
                </a:lnTo>
                <a:cubicBezTo>
                  <a:pt x="795942" y="170178"/>
                  <a:pt x="793483" y="186169"/>
                  <a:pt x="782104" y="194515"/>
                </a:cubicBezTo>
                <a:lnTo>
                  <a:pt x="453481" y="435549"/>
                </a:lnTo>
                <a:lnTo>
                  <a:pt x="874061" y="181449"/>
                </a:lnTo>
                <a:cubicBezTo>
                  <a:pt x="886143" y="174150"/>
                  <a:pt x="901855" y="178027"/>
                  <a:pt x="909154" y="190109"/>
                </a:cubicBezTo>
                <a:lnTo>
                  <a:pt x="962021" y="277611"/>
                </a:lnTo>
                <a:cubicBezTo>
                  <a:pt x="969320" y="289694"/>
                  <a:pt x="965443" y="305405"/>
                  <a:pt x="953361" y="312705"/>
                </a:cubicBezTo>
                <a:lnTo>
                  <a:pt x="384793" y="656215"/>
                </a:lnTo>
                <a:lnTo>
                  <a:pt x="384793" y="1131649"/>
                </a:lnTo>
                <a:lnTo>
                  <a:pt x="381842" y="1146266"/>
                </a:lnTo>
                <a:lnTo>
                  <a:pt x="387708" y="1152370"/>
                </a:lnTo>
                <a:lnTo>
                  <a:pt x="442440" y="1292303"/>
                </a:lnTo>
                <a:lnTo>
                  <a:pt x="445419" y="1293537"/>
                </a:lnTo>
                <a:cubicBezTo>
                  <a:pt x="450626" y="1298744"/>
                  <a:pt x="453847" y="1305938"/>
                  <a:pt x="453847" y="1313884"/>
                </a:cubicBezTo>
                <a:lnTo>
                  <a:pt x="453847" y="1951177"/>
                </a:lnTo>
                <a:cubicBezTo>
                  <a:pt x="453847" y="1967069"/>
                  <a:pt x="440964" y="1979952"/>
                  <a:pt x="425072" y="1979952"/>
                </a:cubicBezTo>
                <a:lnTo>
                  <a:pt x="309975" y="1979952"/>
                </a:lnTo>
                <a:cubicBezTo>
                  <a:pt x="294083" y="1979952"/>
                  <a:pt x="281200" y="1967069"/>
                  <a:pt x="281200" y="1951177"/>
                </a:cubicBezTo>
                <a:lnTo>
                  <a:pt x="281200" y="1342234"/>
                </a:lnTo>
                <a:lnTo>
                  <a:pt x="230924" y="1213693"/>
                </a:lnTo>
                <a:lnTo>
                  <a:pt x="227782" y="1195782"/>
                </a:lnTo>
                <a:lnTo>
                  <a:pt x="172672" y="1195782"/>
                </a:lnTo>
                <a:lnTo>
                  <a:pt x="172672" y="1958468"/>
                </a:lnTo>
                <a:cubicBezTo>
                  <a:pt x="172672" y="1973965"/>
                  <a:pt x="160110" y="1986527"/>
                  <a:pt x="144613" y="1986527"/>
                </a:cubicBezTo>
                <a:lnTo>
                  <a:pt x="32381" y="1986527"/>
                </a:lnTo>
                <a:cubicBezTo>
                  <a:pt x="16884" y="1986527"/>
                  <a:pt x="4322" y="1973965"/>
                  <a:pt x="4322" y="1958468"/>
                </a:cubicBezTo>
                <a:lnTo>
                  <a:pt x="4322" y="1169537"/>
                </a:lnTo>
                <a:lnTo>
                  <a:pt x="7911" y="1160872"/>
                </a:lnTo>
                <a:lnTo>
                  <a:pt x="5040" y="1156613"/>
                </a:lnTo>
                <a:cubicBezTo>
                  <a:pt x="1795" y="1148940"/>
                  <a:pt x="0" y="1140504"/>
                  <a:pt x="0" y="1131649"/>
                </a:cubicBezTo>
                <a:lnTo>
                  <a:pt x="0" y="514378"/>
                </a:lnTo>
                <a:cubicBezTo>
                  <a:pt x="0" y="478958"/>
                  <a:pt x="28713" y="450245"/>
                  <a:pt x="64133" y="450245"/>
                </a:cubicBezTo>
                <a:lnTo>
                  <a:pt x="174233" y="450245"/>
                </a:lnTo>
                <a:lnTo>
                  <a:pt x="203629" y="428684"/>
                </a:lnTo>
                <a:lnTo>
                  <a:pt x="133218" y="414469"/>
                </a:lnTo>
                <a:cubicBezTo>
                  <a:pt x="55797" y="381722"/>
                  <a:pt x="1472" y="305060"/>
                  <a:pt x="1472" y="215710"/>
                </a:cubicBezTo>
                <a:cubicBezTo>
                  <a:pt x="1472" y="96577"/>
                  <a:pt x="98049" y="0"/>
                  <a:pt x="217182"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p>
        </p:txBody>
      </p:sp>
      <p:sp>
        <p:nvSpPr>
          <p:cNvPr id="3" name="MH_Other_1"/>
          <p:cNvSpPr/>
          <p:nvPr>
            <p:custDataLst>
              <p:tags r:id="rId2"/>
            </p:custDataLst>
          </p:nvPr>
        </p:nvSpPr>
        <p:spPr>
          <a:xfrm rot="21439215">
            <a:off x="2101506" y="3708629"/>
            <a:ext cx="1711806" cy="1760026"/>
          </a:xfrm>
          <a:prstGeom prst="roundRect">
            <a:avLst>
              <a:gd name="adj" fmla="val 18567"/>
            </a:avLst>
          </a:prstGeom>
          <a:solidFill>
            <a:srgbClr val="FFAD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8800" dirty="0">
                <a:solidFill>
                  <a:schemeClr val="bg1"/>
                </a:solidFill>
              </a:rPr>
              <a:t>1</a:t>
            </a:r>
            <a:endParaRPr lang="zh-CN" altLang="en-US" sz="8800" dirty="0">
              <a:solidFill>
                <a:schemeClr val="bg1"/>
              </a:solidFill>
            </a:endParaRPr>
          </a:p>
        </p:txBody>
      </p:sp>
      <p:sp>
        <p:nvSpPr>
          <p:cNvPr id="5" name="MH_Other_3"/>
          <p:cNvSpPr/>
          <p:nvPr>
            <p:custDataLst>
              <p:tags r:id="rId3"/>
            </p:custDataLst>
          </p:nvPr>
        </p:nvSpPr>
        <p:spPr>
          <a:xfrm rot="183635">
            <a:off x="1598037" y="1910265"/>
            <a:ext cx="1689228" cy="1763413"/>
          </a:xfrm>
          <a:prstGeom prst="roundRect">
            <a:avLst>
              <a:gd name="adj" fmla="val 18567"/>
            </a:avLst>
          </a:prstGeom>
          <a:solidFill>
            <a:srgbClr val="01B0C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8800" dirty="0">
                <a:solidFill>
                  <a:srgbClr val="FFFFFF"/>
                </a:solidFill>
              </a:rPr>
              <a:t>2</a:t>
            </a:r>
            <a:endParaRPr lang="zh-CN" altLang="en-US" sz="8800" dirty="0">
              <a:solidFill>
                <a:srgbClr val="FFFFFF"/>
              </a:solidFill>
            </a:endParaRPr>
          </a:p>
        </p:txBody>
      </p:sp>
      <p:sp>
        <p:nvSpPr>
          <p:cNvPr id="7" name="MH_SubTitle_2"/>
          <p:cNvSpPr txBox="1"/>
          <p:nvPr>
            <p:custDataLst>
              <p:tags r:id="rId4"/>
            </p:custDataLst>
          </p:nvPr>
        </p:nvSpPr>
        <p:spPr>
          <a:xfrm>
            <a:off x="3853520" y="2255512"/>
            <a:ext cx="7710407" cy="682169"/>
          </a:xfrm>
          <a:prstGeom prst="rect">
            <a:avLst/>
          </a:prstGeom>
          <a:noFill/>
        </p:spPr>
        <p:txBody>
          <a:bodyPr lIns="0" tIns="0" rIns="0" bIns="0" anchor="ctr">
            <a:noAutofit/>
          </a:bodyPr>
          <a:lstStyle>
            <a:defPPr>
              <a:defRPr lang="zh-CN"/>
            </a:defPPr>
            <a:lvl1pPr>
              <a:lnSpc>
                <a:spcPct val="130000"/>
              </a:lnSpc>
              <a:defRPr sz="2400">
                <a:solidFill>
                  <a:schemeClr val="bg1"/>
                </a:solidFill>
                <a:latin typeface="微软雅黑 Light" panose="020B0502040204020203" pitchFamily="34" charset="-122"/>
                <a:ea typeface="微软雅黑 Light" panose="020B0502040204020203" pitchFamily="34" charset="-122"/>
              </a:defRPr>
            </a:lvl1pPr>
          </a:lstStyle>
          <a:p>
            <a:pPr algn="ctr"/>
            <a:r>
              <a:rPr lang="zh-CN" altLang="en-US" sz="2800" b="1" dirty="0" smtClean="0">
                <a:solidFill>
                  <a:srgbClr val="FF0000"/>
                </a:solidFill>
                <a:latin typeface="微软雅黑" panose="020B0503020204020204" charset="-122"/>
                <a:ea typeface="微软雅黑" panose="020B0503020204020204" charset="-122"/>
              </a:rPr>
              <a:t>智能</a:t>
            </a:r>
            <a:r>
              <a:rPr lang="zh-CN" altLang="en-US" sz="2800" b="1" dirty="0" smtClean="0">
                <a:solidFill>
                  <a:srgbClr val="FF0000"/>
                </a:solidFill>
                <a:latin typeface="微软雅黑" panose="020B0503020204020204" charset="-122"/>
                <a:ea typeface="微软雅黑" panose="020B0503020204020204" charset="-122"/>
              </a:rPr>
              <a:t>化辅助服务，</a:t>
            </a:r>
            <a:r>
              <a:rPr lang="zh-CN" altLang="en-US" b="1" dirty="0" smtClean="0">
                <a:solidFill>
                  <a:schemeClr val="tx1"/>
                </a:solidFill>
                <a:latin typeface="微软雅黑" panose="020B0503020204020204" charset="-122"/>
                <a:ea typeface="微软雅黑" panose="020B0503020204020204" charset="-122"/>
              </a:rPr>
              <a:t>显</a:t>
            </a:r>
            <a:r>
              <a:rPr lang="zh-CN" altLang="en-US" b="1" dirty="0">
                <a:solidFill>
                  <a:schemeClr val="tx1"/>
                </a:solidFill>
                <a:latin typeface="微软雅黑" panose="020B0503020204020204" charset="-122"/>
                <a:ea typeface="微软雅黑" panose="020B0503020204020204" charset="-122"/>
              </a:rPr>
              <a:t>性知识生动</a:t>
            </a:r>
            <a:r>
              <a:rPr lang="zh-CN" altLang="en-US" b="1" dirty="0" smtClean="0">
                <a:solidFill>
                  <a:schemeClr val="tx1"/>
                </a:solidFill>
                <a:latin typeface="微软雅黑" panose="020B0503020204020204" charset="-122"/>
                <a:ea typeface="微软雅黑" panose="020B0503020204020204" charset="-122"/>
              </a:rPr>
              <a:t>化，辅助服务智能化</a:t>
            </a:r>
            <a:endParaRPr lang="zh-CN" altLang="en-US" b="1" dirty="0">
              <a:solidFill>
                <a:schemeClr val="tx1"/>
              </a:solidFill>
              <a:latin typeface="微软雅黑" panose="020B0503020204020204" charset="-122"/>
              <a:ea typeface="微软雅黑" panose="020B0503020204020204" charset="-122"/>
            </a:endParaRPr>
          </a:p>
        </p:txBody>
      </p:sp>
      <p:sp>
        <p:nvSpPr>
          <p:cNvPr id="9" name="矩形 8"/>
          <p:cNvSpPr/>
          <p:nvPr/>
        </p:nvSpPr>
        <p:spPr>
          <a:xfrm>
            <a:off x="4170819" y="4721800"/>
            <a:ext cx="7044696" cy="461665"/>
          </a:xfrm>
          <a:prstGeom prst="rect">
            <a:avLst/>
          </a:prstGeom>
          <a:noFill/>
        </p:spPr>
        <p:txBody>
          <a:bodyPr wrap="square" lIns="0" tIns="0" rIns="0" bIns="0" rtlCol="0">
            <a:spAutoFit/>
          </a:bodyPr>
          <a:lstStyle/>
          <a:p>
            <a:pPr algn="just">
              <a:lnSpc>
                <a:spcPct val="150000"/>
              </a:lnSpc>
            </a:pPr>
            <a:r>
              <a:rPr lang="zh-CN" altLang="en-US" sz="2000" dirty="0" smtClean="0">
                <a:latin typeface="宋体" panose="02010600030101010101" pitchFamily="2" charset="-122"/>
                <a:ea typeface="宋体" panose="02010600030101010101" pitchFamily="2" charset="-122"/>
              </a:rPr>
              <a:t>多源多类型文献检索；链接原文、邮箱传递</a:t>
            </a:r>
            <a:endParaRPr lang="en-US" altLang="zh-CN" sz="2000" dirty="0">
              <a:latin typeface="宋体" panose="02010600030101010101" pitchFamily="2" charset="-122"/>
              <a:ea typeface="宋体" panose="02010600030101010101" pitchFamily="2" charset="-122"/>
            </a:endParaRPr>
          </a:p>
        </p:txBody>
      </p:sp>
      <p:sp>
        <p:nvSpPr>
          <p:cNvPr id="10" name="矩形 9"/>
          <p:cNvSpPr/>
          <p:nvPr/>
        </p:nvSpPr>
        <p:spPr>
          <a:xfrm>
            <a:off x="3853520" y="3061434"/>
            <a:ext cx="8212217" cy="461665"/>
          </a:xfrm>
          <a:prstGeom prst="rect">
            <a:avLst/>
          </a:prstGeom>
          <a:noFill/>
        </p:spPr>
        <p:txBody>
          <a:bodyPr wrap="square" lIns="0" tIns="0" rIns="0" bIns="0" rtlCol="0">
            <a:spAutoFit/>
          </a:bodyPr>
          <a:lstStyle/>
          <a:p>
            <a:pPr algn="just">
              <a:lnSpc>
                <a:spcPct val="150000"/>
              </a:lnSpc>
            </a:pPr>
            <a:r>
              <a:rPr lang="zh-CN" altLang="en-US" sz="2000" dirty="0" smtClean="0">
                <a:latin typeface="宋体" panose="02010600030101010101" pitchFamily="2" charset="-122"/>
                <a:ea typeface="宋体" panose="02010600030101010101" pitchFamily="2" charset="-122"/>
              </a:rPr>
              <a:t>检索过程中保障查全和查准的需求：智能、聚类、高级、专业</a:t>
            </a:r>
            <a:endParaRPr lang="zh-CN" altLang="en-US" sz="2000" dirty="0">
              <a:latin typeface="宋体" panose="02010600030101010101" pitchFamily="2" charset="-122"/>
              <a:ea typeface="宋体" panose="02010600030101010101" pitchFamily="2" charset="-122"/>
            </a:endParaRPr>
          </a:p>
        </p:txBody>
      </p:sp>
      <p:sp>
        <p:nvSpPr>
          <p:cNvPr id="11" name="MH_Other_3"/>
          <p:cNvSpPr/>
          <p:nvPr>
            <p:custDataLst>
              <p:tags r:id="rId5"/>
            </p:custDataLst>
          </p:nvPr>
        </p:nvSpPr>
        <p:spPr>
          <a:xfrm rot="183635">
            <a:off x="2488523" y="147816"/>
            <a:ext cx="1689228" cy="1763413"/>
          </a:xfrm>
          <a:prstGeom prst="roundRect">
            <a:avLst>
              <a:gd name="adj" fmla="val 18567"/>
            </a:avLst>
          </a:prstGeom>
          <a:solidFill>
            <a:srgbClr val="E8707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8800" dirty="0">
                <a:solidFill>
                  <a:srgbClr val="FFFFFF"/>
                </a:solidFill>
              </a:rPr>
              <a:t>3</a:t>
            </a:r>
            <a:endParaRPr lang="zh-CN" altLang="en-US" sz="8800" dirty="0">
              <a:solidFill>
                <a:srgbClr val="FFFFFF"/>
              </a:solidFill>
            </a:endParaRPr>
          </a:p>
        </p:txBody>
      </p:sp>
      <p:sp>
        <p:nvSpPr>
          <p:cNvPr id="16" name="MH_SubTitle_2"/>
          <p:cNvSpPr txBox="1"/>
          <p:nvPr>
            <p:custDataLst>
              <p:tags r:id="rId6"/>
            </p:custDataLst>
          </p:nvPr>
        </p:nvSpPr>
        <p:spPr>
          <a:xfrm>
            <a:off x="3730440" y="3970019"/>
            <a:ext cx="5078527" cy="682169"/>
          </a:xfrm>
          <a:prstGeom prst="rect">
            <a:avLst/>
          </a:prstGeom>
          <a:noFill/>
        </p:spPr>
        <p:txBody>
          <a:bodyPr lIns="0" tIns="0" rIns="0" bIns="0" anchor="ctr">
            <a:noAutofit/>
          </a:bodyPr>
          <a:lstStyle>
            <a:defPPr>
              <a:defRPr lang="zh-CN"/>
            </a:defPPr>
            <a:lvl1pPr>
              <a:lnSpc>
                <a:spcPct val="130000"/>
              </a:lnSpc>
              <a:defRPr sz="2400">
                <a:solidFill>
                  <a:schemeClr val="bg1"/>
                </a:solidFill>
                <a:latin typeface="微软雅黑 Light" panose="020B0502040204020203" pitchFamily="34" charset="-122"/>
                <a:ea typeface="微软雅黑 Light" panose="020B0502040204020203" pitchFamily="34" charset="-122"/>
              </a:defRPr>
            </a:lvl1pPr>
          </a:lstStyle>
          <a:p>
            <a:pPr algn="ctr"/>
            <a:r>
              <a:rPr lang="zh-CN" altLang="en-US" sz="2800" b="1" dirty="0">
                <a:solidFill>
                  <a:srgbClr val="FF0000"/>
                </a:solidFill>
                <a:latin typeface="微软雅黑" panose="020B0503020204020204" charset="-122"/>
                <a:ea typeface="微软雅黑" panose="020B0503020204020204" charset="-122"/>
              </a:rPr>
              <a:t>一站</a:t>
            </a:r>
            <a:r>
              <a:rPr lang="zh-CN" altLang="en-US" sz="2800" b="1" dirty="0" smtClean="0">
                <a:solidFill>
                  <a:srgbClr val="FF0000"/>
                </a:solidFill>
                <a:latin typeface="微软雅黑" panose="020B0503020204020204" charset="-122"/>
                <a:ea typeface="微软雅黑" panose="020B0503020204020204" charset="-122"/>
              </a:rPr>
              <a:t>式资源检</a:t>
            </a:r>
            <a:r>
              <a:rPr lang="zh-CN" altLang="en-US" sz="2800" b="1" dirty="0" smtClean="0">
                <a:solidFill>
                  <a:srgbClr val="FF0000"/>
                </a:solidFill>
                <a:latin typeface="微软雅黑" panose="020B0503020204020204" charset="-122"/>
                <a:ea typeface="微软雅黑" panose="020B0503020204020204" charset="-122"/>
              </a:rPr>
              <a:t>索</a:t>
            </a:r>
            <a:r>
              <a:rPr lang="zh-CN" altLang="en-US" sz="2800" b="1" dirty="0" smtClean="0">
                <a:solidFill>
                  <a:srgbClr val="FF0000"/>
                </a:solidFill>
                <a:latin typeface="微软雅黑" panose="020B0503020204020204" charset="-122"/>
                <a:ea typeface="微软雅黑" panose="020B0503020204020204" charset="-122"/>
              </a:rPr>
              <a:t>和获</a:t>
            </a:r>
            <a:r>
              <a:rPr lang="zh-CN" altLang="en-US" sz="2800" b="1" dirty="0" smtClean="0">
                <a:solidFill>
                  <a:srgbClr val="FF0000"/>
                </a:solidFill>
                <a:latin typeface="微软雅黑" panose="020B0503020204020204" charset="-122"/>
                <a:ea typeface="微软雅黑" panose="020B0503020204020204" charset="-122"/>
              </a:rPr>
              <a:t>取</a:t>
            </a:r>
            <a:endParaRPr lang="zh-CN" altLang="en-US" sz="2800" b="1" dirty="0">
              <a:solidFill>
                <a:srgbClr val="FF0000"/>
              </a:solidFill>
              <a:latin typeface="微软雅黑" panose="020B0503020204020204" charset="-122"/>
              <a:ea typeface="微软雅黑" panose="020B0503020204020204" charset="-122"/>
            </a:endParaRPr>
          </a:p>
        </p:txBody>
      </p:sp>
      <p:sp>
        <p:nvSpPr>
          <p:cNvPr id="17" name="MH_SubTitle_2"/>
          <p:cNvSpPr txBox="1"/>
          <p:nvPr>
            <p:custDataLst>
              <p:tags r:id="rId7"/>
            </p:custDataLst>
          </p:nvPr>
        </p:nvSpPr>
        <p:spPr>
          <a:xfrm>
            <a:off x="4338436" y="458053"/>
            <a:ext cx="7548764" cy="682169"/>
          </a:xfrm>
          <a:prstGeom prst="rect">
            <a:avLst/>
          </a:prstGeom>
          <a:noFill/>
        </p:spPr>
        <p:txBody>
          <a:bodyPr lIns="0" tIns="0" rIns="0" bIns="0" anchor="ctr">
            <a:noAutofit/>
          </a:bodyPr>
          <a:lstStyle>
            <a:defPPr>
              <a:defRPr lang="zh-CN"/>
            </a:defPPr>
            <a:lvl1pPr>
              <a:lnSpc>
                <a:spcPct val="130000"/>
              </a:lnSpc>
              <a:defRPr sz="2400">
                <a:solidFill>
                  <a:schemeClr val="bg1"/>
                </a:solidFill>
                <a:latin typeface="微软雅黑 Light" panose="020B0502040204020203" pitchFamily="34" charset="-122"/>
                <a:ea typeface="微软雅黑 Light" panose="020B0502040204020203" pitchFamily="34" charset="-122"/>
              </a:defRPr>
            </a:lvl1pPr>
          </a:lstStyle>
          <a:p>
            <a:pPr algn="ctr"/>
            <a:r>
              <a:rPr lang="zh-CN" altLang="en-US" sz="2800" b="1" dirty="0" smtClean="0">
                <a:solidFill>
                  <a:srgbClr val="FF0000"/>
                </a:solidFill>
                <a:latin typeface="微软雅黑" panose="020B0503020204020204" charset="-122"/>
                <a:ea typeface="微软雅黑" panose="020B0503020204020204" charset="-122"/>
              </a:rPr>
              <a:t>数据分析挖</a:t>
            </a:r>
            <a:r>
              <a:rPr lang="zh-CN" altLang="en-US" sz="2800" b="1" dirty="0" smtClean="0">
                <a:solidFill>
                  <a:srgbClr val="FF0000"/>
                </a:solidFill>
                <a:latin typeface="微软雅黑" panose="020B0503020204020204" charset="-122"/>
                <a:ea typeface="微软雅黑" panose="020B0503020204020204" charset="-122"/>
              </a:rPr>
              <a:t>掘服务，</a:t>
            </a:r>
            <a:r>
              <a:rPr lang="zh-CN" altLang="en-US" b="1" dirty="0" smtClean="0">
                <a:solidFill>
                  <a:schemeClr val="tx1"/>
                </a:solidFill>
                <a:latin typeface="微软雅黑" panose="020B0503020204020204" charset="-122"/>
                <a:ea typeface="微软雅黑" panose="020B0503020204020204" charset="-122"/>
              </a:rPr>
              <a:t>挖</a:t>
            </a:r>
            <a:r>
              <a:rPr lang="zh-CN" altLang="en-US" b="1" dirty="0">
                <a:solidFill>
                  <a:schemeClr val="tx1"/>
                </a:solidFill>
                <a:latin typeface="微软雅黑" panose="020B0503020204020204" charset="-122"/>
                <a:ea typeface="微软雅黑" panose="020B0503020204020204" charset="-122"/>
              </a:rPr>
              <a:t>掘隐形知识，隐形知识显性化</a:t>
            </a:r>
            <a:endParaRPr lang="zh-CN" altLang="en-US" b="1" dirty="0">
              <a:solidFill>
                <a:schemeClr val="tx1"/>
              </a:solidFill>
              <a:latin typeface="微软雅黑" panose="020B0503020204020204" charset="-122"/>
              <a:ea typeface="微软雅黑" panose="020B0503020204020204" charset="-122"/>
            </a:endParaRPr>
          </a:p>
        </p:txBody>
      </p:sp>
      <p:sp>
        <p:nvSpPr>
          <p:cNvPr id="18" name="矩形 17"/>
          <p:cNvSpPr/>
          <p:nvPr/>
        </p:nvSpPr>
        <p:spPr>
          <a:xfrm>
            <a:off x="4223623" y="1263295"/>
            <a:ext cx="7560707" cy="389530"/>
          </a:xfrm>
          <a:prstGeom prst="rect">
            <a:avLst/>
          </a:prstGeom>
          <a:noFill/>
        </p:spPr>
        <p:txBody>
          <a:bodyPr wrap="square" lIns="0" tIns="0" rIns="0" bIns="0" rtlCol="0">
            <a:spAutoFit/>
          </a:bodyPr>
          <a:lstStyle/>
          <a:p>
            <a:pPr algn="just">
              <a:lnSpc>
                <a:spcPct val="150000"/>
              </a:lnSpc>
            </a:pPr>
            <a:r>
              <a:rPr lang="zh-CN" altLang="en-US" sz="2000" dirty="0" smtClean="0">
                <a:latin typeface="宋体" panose="02010600030101010101" pitchFamily="2" charset="-122"/>
                <a:ea typeface="宋体" panose="02010600030101010101" pitchFamily="2" charset="-122"/>
              </a:rPr>
              <a:t>工具</a:t>
            </a:r>
            <a:r>
              <a:rPr lang="zh-CN" altLang="en-US" sz="2000" dirty="0">
                <a:latin typeface="宋体" panose="02010600030101010101" pitchFamily="2" charset="-122"/>
                <a:ea typeface="宋体" panose="02010600030101010101" pitchFamily="2" charset="-122"/>
              </a:rPr>
              <a:t>：知识关联图谱、学术趋势分析、学术产出分析、引证分</a:t>
            </a:r>
            <a:r>
              <a:rPr lang="zh-CN" altLang="en-US" sz="2000" dirty="0" smtClean="0">
                <a:latin typeface="宋体" panose="02010600030101010101" pitchFamily="2" charset="-122"/>
                <a:ea typeface="宋体" panose="02010600030101010101" pitchFamily="2" charset="-122"/>
              </a:rPr>
              <a:t>析</a:t>
            </a:r>
            <a:endParaRPr lang="zh-CN" altLang="en-US" sz="2000" dirty="0">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p:bldP spid="9" grpId="0"/>
      <p:bldP spid="10" grpId="0"/>
      <p:bldP spid="11" grpId="0" animBg="1"/>
      <p:bldP spid="16" grpId="0"/>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组合 52"/>
          <p:cNvGrpSpPr/>
          <p:nvPr/>
        </p:nvGrpSpPr>
        <p:grpSpPr>
          <a:xfrm>
            <a:off x="199692" y="4979672"/>
            <a:ext cx="11792439" cy="87289"/>
            <a:chOff x="-1" y="4561840"/>
            <a:chExt cx="10485124" cy="101600"/>
          </a:xfrm>
          <a:gradFill>
            <a:gsLst>
              <a:gs pos="0">
                <a:srgbClr val="92BFB5"/>
              </a:gs>
              <a:gs pos="100000">
                <a:srgbClr val="52A4AE"/>
              </a:gs>
            </a:gsLst>
          </a:gradFill>
        </p:grpSpPr>
        <p:sp>
          <p:nvSpPr>
            <p:cNvPr id="54" name="矩形 53"/>
            <p:cNvSpPr/>
            <p:nvPr/>
          </p:nvSpPr>
          <p:spPr>
            <a:xfrm>
              <a:off x="-1" y="4561840"/>
              <a:ext cx="2621281" cy="1016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B6913"/>
                </a:solidFill>
                <a:effectLst/>
                <a:uLnTx/>
                <a:uFillTx/>
                <a:cs typeface="+mn-ea"/>
                <a:sym typeface="+mn-lt"/>
              </a:endParaRPr>
            </a:p>
          </p:txBody>
        </p:sp>
        <p:sp>
          <p:nvSpPr>
            <p:cNvPr id="55" name="矩形 54"/>
            <p:cNvSpPr/>
            <p:nvPr/>
          </p:nvSpPr>
          <p:spPr>
            <a:xfrm>
              <a:off x="2621280" y="4561840"/>
              <a:ext cx="2621281" cy="1016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B6913"/>
                </a:solidFill>
                <a:effectLst/>
                <a:uLnTx/>
                <a:uFillTx/>
                <a:cs typeface="+mn-ea"/>
                <a:sym typeface="+mn-lt"/>
              </a:endParaRPr>
            </a:p>
          </p:txBody>
        </p:sp>
        <p:sp>
          <p:nvSpPr>
            <p:cNvPr id="56" name="矩形 55"/>
            <p:cNvSpPr/>
            <p:nvPr/>
          </p:nvSpPr>
          <p:spPr>
            <a:xfrm>
              <a:off x="5242561" y="4561840"/>
              <a:ext cx="2621281" cy="1016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B6913"/>
                </a:solidFill>
                <a:effectLst/>
                <a:uLnTx/>
                <a:uFillTx/>
                <a:cs typeface="+mn-ea"/>
                <a:sym typeface="+mn-lt"/>
              </a:endParaRPr>
            </a:p>
          </p:txBody>
        </p:sp>
        <p:sp>
          <p:nvSpPr>
            <p:cNvPr id="57" name="矩形 56"/>
            <p:cNvSpPr/>
            <p:nvPr/>
          </p:nvSpPr>
          <p:spPr>
            <a:xfrm>
              <a:off x="7863842" y="4561840"/>
              <a:ext cx="2621281" cy="1016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B6913"/>
                </a:solidFill>
                <a:effectLst/>
                <a:uLnTx/>
                <a:uFillTx/>
                <a:cs typeface="+mn-ea"/>
                <a:sym typeface="+mn-lt"/>
              </a:endParaRPr>
            </a:p>
          </p:txBody>
        </p:sp>
      </p:grpSp>
      <p:sp>
        <p:nvSpPr>
          <p:cNvPr id="60" name="TextBox 68"/>
          <p:cNvSpPr txBox="1"/>
          <p:nvPr/>
        </p:nvSpPr>
        <p:spPr>
          <a:xfrm>
            <a:off x="954683" y="6199956"/>
            <a:ext cx="2627448" cy="400110"/>
          </a:xfrm>
          <a:prstGeom prst="rect">
            <a:avLst/>
          </a:prstGeom>
          <a:noFill/>
        </p:spPr>
        <p:txBody>
          <a:bodyPr wrap="square" rtlCol="0">
            <a:spAutoFit/>
          </a:bodyPr>
          <a:lstStyle/>
          <a:p>
            <a:pPr marL="342900" indent="-342900">
              <a:buFont typeface="Wingdings" panose="05000000000000000000" pitchFamily="2" charset="2"/>
              <a:buChar char="ü"/>
            </a:pPr>
            <a:r>
              <a:rPr lang="zh-CN" altLang="en-US" sz="2000" b="1" dirty="0" smtClean="0">
                <a:solidFill>
                  <a:schemeClr val="tx1">
                    <a:lumMod val="75000"/>
                    <a:lumOff val="25000"/>
                  </a:schemeClr>
                </a:solidFill>
                <a:cs typeface="+mn-ea"/>
                <a:sym typeface="+mn-lt"/>
              </a:rPr>
              <a:t>查阅资料</a:t>
            </a:r>
            <a:endParaRPr lang="zh-CN" altLang="en-US" sz="2000" b="1" dirty="0">
              <a:solidFill>
                <a:schemeClr val="tx1">
                  <a:lumMod val="75000"/>
                  <a:lumOff val="25000"/>
                </a:schemeClr>
              </a:solidFill>
              <a:cs typeface="+mn-ea"/>
              <a:sym typeface="+mn-lt"/>
            </a:endParaRPr>
          </a:p>
        </p:txBody>
      </p:sp>
      <p:sp>
        <p:nvSpPr>
          <p:cNvPr id="61" name="TextBox 70"/>
          <p:cNvSpPr txBox="1"/>
          <p:nvPr/>
        </p:nvSpPr>
        <p:spPr>
          <a:xfrm>
            <a:off x="3699161" y="6199956"/>
            <a:ext cx="2627448" cy="400110"/>
          </a:xfrm>
          <a:prstGeom prst="rect">
            <a:avLst/>
          </a:prstGeom>
          <a:noFill/>
        </p:spPr>
        <p:txBody>
          <a:bodyPr wrap="square" rtlCol="0">
            <a:spAutoFit/>
          </a:bodyPr>
          <a:lstStyle/>
          <a:p>
            <a:pPr marL="342900" indent="-342900">
              <a:buFont typeface="Wingdings" panose="05000000000000000000" pitchFamily="2" charset="2"/>
              <a:buChar char="ü"/>
            </a:pPr>
            <a:r>
              <a:rPr lang="zh-CN" altLang="en-US" sz="2000" b="1" dirty="0" smtClean="0">
                <a:solidFill>
                  <a:schemeClr val="tx1">
                    <a:lumMod val="75000"/>
                    <a:lumOff val="25000"/>
                  </a:schemeClr>
                </a:solidFill>
                <a:cs typeface="+mn-ea"/>
              </a:rPr>
              <a:t>课</a:t>
            </a:r>
            <a:r>
              <a:rPr lang="zh-CN" altLang="en-US" sz="2000" b="1" dirty="0">
                <a:solidFill>
                  <a:schemeClr val="tx1">
                    <a:lumMod val="75000"/>
                    <a:lumOff val="25000"/>
                  </a:schemeClr>
                </a:solidFill>
                <a:cs typeface="+mn-ea"/>
              </a:rPr>
              <a:t>题研究 </a:t>
            </a:r>
            <a:endParaRPr lang="zh-CN" altLang="en-US" sz="2000" b="1" dirty="0">
              <a:solidFill>
                <a:schemeClr val="tx1">
                  <a:lumMod val="75000"/>
                  <a:lumOff val="25000"/>
                </a:schemeClr>
              </a:solidFill>
              <a:cs typeface="+mn-ea"/>
              <a:sym typeface="+mn-lt"/>
            </a:endParaRPr>
          </a:p>
        </p:txBody>
      </p:sp>
      <p:sp>
        <p:nvSpPr>
          <p:cNvPr id="62" name="TextBox 71"/>
          <p:cNvSpPr txBox="1"/>
          <p:nvPr/>
        </p:nvSpPr>
        <p:spPr>
          <a:xfrm>
            <a:off x="6443639" y="6199956"/>
            <a:ext cx="2627448" cy="400110"/>
          </a:xfrm>
          <a:prstGeom prst="rect">
            <a:avLst/>
          </a:prstGeom>
          <a:noFill/>
        </p:spPr>
        <p:txBody>
          <a:bodyPr wrap="square" rtlCol="0">
            <a:spAutoFit/>
          </a:bodyPr>
          <a:lstStyle/>
          <a:p>
            <a:pPr marL="342900" indent="-342900">
              <a:buFont typeface="Wingdings" panose="05000000000000000000" pitchFamily="2" charset="2"/>
              <a:buChar char="ü"/>
            </a:pPr>
            <a:r>
              <a:rPr lang="zh-CN" altLang="en-US" sz="2000" b="1" dirty="0" smtClean="0">
                <a:solidFill>
                  <a:schemeClr val="tx1">
                    <a:lumMod val="75000"/>
                    <a:lumOff val="25000"/>
                  </a:schemeClr>
                </a:solidFill>
                <a:cs typeface="+mn-ea"/>
                <a:sym typeface="+mn-lt"/>
              </a:rPr>
              <a:t>论文考研</a:t>
            </a:r>
            <a:endParaRPr lang="zh-CN" altLang="en-US" sz="2000" b="1" dirty="0">
              <a:solidFill>
                <a:schemeClr val="tx1">
                  <a:lumMod val="75000"/>
                  <a:lumOff val="25000"/>
                </a:schemeClr>
              </a:solidFill>
              <a:cs typeface="+mn-ea"/>
              <a:sym typeface="+mn-lt"/>
            </a:endParaRPr>
          </a:p>
        </p:txBody>
      </p:sp>
      <p:sp>
        <p:nvSpPr>
          <p:cNvPr id="63" name="TextBox 72"/>
          <p:cNvSpPr txBox="1"/>
          <p:nvPr/>
        </p:nvSpPr>
        <p:spPr>
          <a:xfrm>
            <a:off x="9188118" y="6175837"/>
            <a:ext cx="2345146" cy="400110"/>
          </a:xfrm>
          <a:prstGeom prst="rect">
            <a:avLst/>
          </a:prstGeom>
          <a:noFill/>
        </p:spPr>
        <p:txBody>
          <a:bodyPr wrap="square" rtlCol="0">
            <a:spAutoFit/>
          </a:bodyPr>
          <a:lstStyle/>
          <a:p>
            <a:pPr marL="342900" indent="-342900">
              <a:buFont typeface="Wingdings" panose="05000000000000000000" pitchFamily="2" charset="2"/>
              <a:buChar char="ü"/>
            </a:pPr>
            <a:r>
              <a:rPr lang="zh-CN" altLang="en-US" sz="2000" b="1" dirty="0" smtClean="0">
                <a:solidFill>
                  <a:schemeClr val="tx1">
                    <a:lumMod val="75000"/>
                    <a:lumOff val="25000"/>
                  </a:schemeClr>
                </a:solidFill>
                <a:cs typeface="+mn-ea"/>
                <a:sym typeface="+mn-lt"/>
              </a:rPr>
              <a:t>成果统计</a:t>
            </a:r>
            <a:endParaRPr lang="zh-CN" altLang="en-US" sz="2000" b="1" dirty="0">
              <a:solidFill>
                <a:schemeClr val="tx1">
                  <a:lumMod val="75000"/>
                  <a:lumOff val="25000"/>
                </a:schemeClr>
              </a:solidFill>
              <a:cs typeface="+mn-ea"/>
              <a:sym typeface="+mn-lt"/>
            </a:endParaRPr>
          </a:p>
        </p:txBody>
      </p:sp>
      <p:grpSp>
        <p:nvGrpSpPr>
          <p:cNvPr id="64" name="组合 63"/>
          <p:cNvGrpSpPr/>
          <p:nvPr/>
        </p:nvGrpSpPr>
        <p:grpSpPr>
          <a:xfrm>
            <a:off x="199694" y="1769831"/>
            <a:ext cx="11792437" cy="116997"/>
            <a:chOff x="-1" y="4561840"/>
            <a:chExt cx="10485124" cy="101600"/>
          </a:xfrm>
          <a:gradFill>
            <a:gsLst>
              <a:gs pos="0">
                <a:srgbClr val="92BFB5"/>
              </a:gs>
              <a:gs pos="100000">
                <a:srgbClr val="52A4AE"/>
              </a:gs>
            </a:gsLst>
          </a:gradFill>
        </p:grpSpPr>
        <p:sp>
          <p:nvSpPr>
            <p:cNvPr id="65" name="矩形 64"/>
            <p:cNvSpPr/>
            <p:nvPr/>
          </p:nvSpPr>
          <p:spPr>
            <a:xfrm>
              <a:off x="-1" y="4561840"/>
              <a:ext cx="2621281" cy="1016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66" name="矩形 65"/>
            <p:cNvSpPr/>
            <p:nvPr/>
          </p:nvSpPr>
          <p:spPr>
            <a:xfrm>
              <a:off x="2621280" y="4561840"/>
              <a:ext cx="2621281" cy="1016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67" name="矩形 66"/>
            <p:cNvSpPr/>
            <p:nvPr/>
          </p:nvSpPr>
          <p:spPr>
            <a:xfrm>
              <a:off x="5242561" y="4561840"/>
              <a:ext cx="2621281" cy="1016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68" name="矩形 67"/>
            <p:cNvSpPr/>
            <p:nvPr/>
          </p:nvSpPr>
          <p:spPr>
            <a:xfrm>
              <a:off x="7863842" y="4561840"/>
              <a:ext cx="2621281" cy="101600"/>
            </a:xfrm>
            <a:prstGeom prst="rect">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grpSp>
      <p:grpSp>
        <p:nvGrpSpPr>
          <p:cNvPr id="3" name="组合 2"/>
          <p:cNvGrpSpPr/>
          <p:nvPr/>
        </p:nvGrpSpPr>
        <p:grpSpPr>
          <a:xfrm>
            <a:off x="4184461" y="1537295"/>
            <a:ext cx="7794036" cy="3798604"/>
            <a:chOff x="4198095" y="1635760"/>
            <a:chExt cx="7794036" cy="3230880"/>
          </a:xfrm>
        </p:grpSpPr>
        <p:sp>
          <p:nvSpPr>
            <p:cNvPr id="50" name="矩形 49"/>
            <p:cNvSpPr/>
            <p:nvPr/>
          </p:nvSpPr>
          <p:spPr>
            <a:xfrm>
              <a:off x="4718784" y="1635760"/>
              <a:ext cx="7273347" cy="3230880"/>
            </a:xfrm>
            <a:prstGeom prst="rect">
              <a:avLst/>
            </a:prstGeom>
            <a:gradFill>
              <a:gsLst>
                <a:gs pos="0">
                  <a:srgbClr val="92BFB5"/>
                </a:gs>
                <a:gs pos="100000">
                  <a:srgbClr val="52A4AE"/>
                </a:gs>
              </a:gsLst>
              <a:lin ang="5400000" scaled="1"/>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cs typeface="+mn-ea"/>
                <a:sym typeface="+mn-lt"/>
              </a:endParaRPr>
            </a:p>
          </p:txBody>
        </p:sp>
        <p:sp>
          <p:nvSpPr>
            <p:cNvPr id="2" name="等腰三角形 1"/>
            <p:cNvSpPr/>
            <p:nvPr/>
          </p:nvSpPr>
          <p:spPr>
            <a:xfrm rot="16200000" flipH="1">
              <a:off x="4156440" y="2952753"/>
              <a:ext cx="604000" cy="520690"/>
            </a:xfrm>
            <a:prstGeom prst="triangle">
              <a:avLst/>
            </a:prstGeom>
            <a:gradFill>
              <a:gsLst>
                <a:gs pos="0">
                  <a:srgbClr val="019CAA"/>
                </a:gs>
                <a:gs pos="100000">
                  <a:srgbClr val="306E7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sp>
        <p:nvSpPr>
          <p:cNvPr id="46" name="TextBox 74"/>
          <p:cNvSpPr txBox="1"/>
          <p:nvPr/>
        </p:nvSpPr>
        <p:spPr>
          <a:xfrm>
            <a:off x="5091228" y="1355020"/>
            <a:ext cx="6481521" cy="4598182"/>
          </a:xfrm>
          <a:prstGeom prst="rect">
            <a:avLst/>
          </a:prstGeom>
          <a:noFill/>
        </p:spPr>
        <p:txBody>
          <a:bodyPr wrap="square" rtlCol="0">
            <a:spAutoFit/>
          </a:bodyPr>
          <a:lstStyle/>
          <a:p>
            <a:pPr indent="457200">
              <a:lnSpc>
                <a:spcPct val="150000"/>
              </a:lnSpc>
            </a:pPr>
            <a:br>
              <a:rPr lang="zh-CN" altLang="en-US" dirty="0"/>
            </a:br>
            <a:r>
              <a:rPr lang="zh-CN" altLang="en-US" sz="1600" dirty="0" smtClean="0">
                <a:solidFill>
                  <a:schemeClr val="bg1"/>
                </a:solidFill>
              </a:rPr>
              <a:t>      超</a:t>
            </a:r>
            <a:r>
              <a:rPr lang="zh-CN" altLang="en-US" sz="1600" dirty="0">
                <a:solidFill>
                  <a:schemeClr val="bg1"/>
                </a:solidFill>
              </a:rPr>
              <a:t>星发现系统具备海量的元数据仓储、强大的词表库，保障读者文献检全和检准，不断优化搜索引擎体验，节省读者学术文献查找时间，快速完成知识发现</a:t>
            </a:r>
            <a:r>
              <a:rPr lang="zh-CN" altLang="en-US" sz="1600" dirty="0" smtClean="0">
                <a:solidFill>
                  <a:schemeClr val="bg1"/>
                </a:solidFill>
              </a:rPr>
              <a:t>。</a:t>
            </a:r>
            <a:endParaRPr lang="en-US" altLang="zh-CN" sz="1600" dirty="0" smtClean="0">
              <a:solidFill>
                <a:schemeClr val="bg1"/>
              </a:solidFill>
            </a:endParaRPr>
          </a:p>
          <a:p>
            <a:pPr indent="457200">
              <a:lnSpc>
                <a:spcPct val="150000"/>
              </a:lnSpc>
            </a:pPr>
            <a:r>
              <a:rPr lang="zh-CN" altLang="en-US" sz="1600" dirty="0" smtClean="0">
                <a:solidFill>
                  <a:schemeClr val="bg1"/>
                </a:solidFill>
              </a:rPr>
              <a:t>超</a:t>
            </a:r>
            <a:r>
              <a:rPr lang="zh-CN" altLang="en-US" sz="1600" dirty="0">
                <a:solidFill>
                  <a:schemeClr val="bg1"/>
                </a:solidFill>
              </a:rPr>
              <a:t>星发现系统具备强大的资源整合能力，整合图书馆纸质资源和商业数据库资源，实现资源规范化、系统化、整体化描述，有效提高图书馆馆藏纸电资源利用率，</a:t>
            </a:r>
            <a:r>
              <a:rPr lang="zh-CN" altLang="en-US" sz="1600" dirty="0">
                <a:solidFill>
                  <a:srgbClr val="FF0000"/>
                </a:solidFill>
              </a:rPr>
              <a:t>完成本馆资源整合和</a:t>
            </a:r>
            <a:r>
              <a:rPr lang="zh-CN" altLang="en-US" sz="1600" dirty="0" smtClean="0">
                <a:solidFill>
                  <a:srgbClr val="FF0000"/>
                </a:solidFill>
              </a:rPr>
              <a:t>统一搜</a:t>
            </a:r>
            <a:r>
              <a:rPr lang="zh-CN" altLang="en-US" sz="1600" dirty="0">
                <a:solidFill>
                  <a:srgbClr val="FF0000"/>
                </a:solidFill>
              </a:rPr>
              <a:t>索</a:t>
            </a:r>
            <a:r>
              <a:rPr lang="zh-CN" altLang="en-US" sz="1600" dirty="0" smtClean="0">
                <a:solidFill>
                  <a:schemeClr val="bg1"/>
                </a:solidFill>
              </a:rPr>
              <a:t>。</a:t>
            </a:r>
            <a:endParaRPr lang="en-US" altLang="zh-CN" sz="1600" dirty="0" smtClean="0">
              <a:solidFill>
                <a:schemeClr val="bg1"/>
              </a:solidFill>
            </a:endParaRPr>
          </a:p>
          <a:p>
            <a:pPr indent="457200">
              <a:lnSpc>
                <a:spcPct val="150000"/>
              </a:lnSpc>
            </a:pPr>
            <a:r>
              <a:rPr lang="zh-CN" altLang="en-US" sz="1600" dirty="0" smtClean="0">
                <a:solidFill>
                  <a:schemeClr val="bg1"/>
                </a:solidFill>
              </a:rPr>
              <a:t>超</a:t>
            </a:r>
            <a:r>
              <a:rPr lang="zh-CN" altLang="en-US" sz="1600" dirty="0">
                <a:solidFill>
                  <a:schemeClr val="bg1"/>
                </a:solidFill>
              </a:rPr>
              <a:t>星发现系统利用大数据技术，对文献进行个性化、精准化、深层次的</a:t>
            </a:r>
            <a:r>
              <a:rPr lang="zh-CN" altLang="en-US" sz="1600" dirty="0">
                <a:solidFill>
                  <a:srgbClr val="FF0000"/>
                </a:solidFill>
              </a:rPr>
              <a:t>数据挖掘和知识关联</a:t>
            </a:r>
            <a:r>
              <a:rPr lang="zh-CN" altLang="en-US" sz="1600" dirty="0">
                <a:solidFill>
                  <a:schemeClr val="bg1"/>
                </a:solidFill>
              </a:rPr>
              <a:t>，为用户构建知识脉络拓展知识体系，助力图书馆由信息服务向知识服务转型。</a:t>
            </a:r>
            <a:endParaRPr lang="zh-CN" altLang="zh-CN" sz="1600" dirty="0">
              <a:solidFill>
                <a:schemeClr val="bg1"/>
              </a:solidFill>
            </a:endParaRPr>
          </a:p>
          <a:p>
            <a:pPr marL="171450" indent="-171450" algn="just">
              <a:lnSpc>
                <a:spcPct val="170000"/>
              </a:lnSpc>
              <a:buFont typeface="Wingdings" panose="05000000000000000000" pitchFamily="2" charset="2"/>
              <a:buChar char="l"/>
            </a:pPr>
            <a:endParaRPr lang="zh-CN" altLang="en-US" sz="1200" dirty="0">
              <a:solidFill>
                <a:schemeClr val="bg1"/>
              </a:solidFill>
              <a:cs typeface="+mn-ea"/>
              <a:sym typeface="+mn-lt"/>
            </a:endParaRPr>
          </a:p>
          <a:p>
            <a:pPr marL="171450" indent="-171450" algn="just">
              <a:lnSpc>
                <a:spcPct val="170000"/>
              </a:lnSpc>
              <a:buFont typeface="Wingdings" panose="05000000000000000000" pitchFamily="2" charset="2"/>
              <a:buChar char="l"/>
            </a:pPr>
            <a:endParaRPr lang="zh-CN" altLang="en-US" sz="1200" dirty="0">
              <a:solidFill>
                <a:schemeClr val="bg1"/>
              </a:solidFill>
              <a:cs typeface="+mn-ea"/>
              <a:sym typeface="+mn-lt"/>
            </a:endParaRPr>
          </a:p>
        </p:txBody>
      </p:sp>
      <p:sp>
        <p:nvSpPr>
          <p:cNvPr id="27" name="文本框 26"/>
          <p:cNvSpPr txBox="1"/>
          <p:nvPr/>
        </p:nvSpPr>
        <p:spPr>
          <a:xfrm>
            <a:off x="4988462" y="458741"/>
            <a:ext cx="2236510" cy="707886"/>
          </a:xfrm>
          <a:prstGeom prst="rect">
            <a:avLst/>
          </a:prstGeom>
          <a:noFill/>
        </p:spPr>
        <p:txBody>
          <a:bodyPr wrap="none" rtlCol="0">
            <a:spAutoFit/>
            <a:scene3d>
              <a:camera prst="orthographicFront"/>
              <a:lightRig rig="threePt" dir="t"/>
            </a:scene3d>
            <a:sp3d contourW="12700"/>
          </a:bodyPr>
          <a:lstStyle/>
          <a:p>
            <a:pPr lvl="0" algn="ctr">
              <a:defRPr/>
            </a:pPr>
            <a:r>
              <a:rPr lang="zh-CN" altLang="en-US" sz="4000" b="1" dirty="0" smtClean="0">
                <a:cs typeface="+mn-ea"/>
                <a:sym typeface="+mn-lt"/>
              </a:rPr>
              <a:t>超星发现</a:t>
            </a:r>
            <a:endParaRPr lang="zh-CN" altLang="en-US" sz="4000" b="1" dirty="0">
              <a:cs typeface="+mn-ea"/>
              <a:sym typeface="+mn-lt"/>
            </a:endParaRPr>
          </a:p>
        </p:txBody>
      </p:sp>
      <p:pic>
        <p:nvPicPr>
          <p:cNvPr id="23" name="图片 2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77765" y="1759047"/>
            <a:ext cx="4769471" cy="329712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500"/>
                                        <p:tgtEl>
                                          <p:spTgt spid="53"/>
                                        </p:tgtEl>
                                      </p:cBhvr>
                                    </p:animEffect>
                                  </p:childTnLst>
                                </p:cTn>
                              </p:par>
                              <p:par>
                                <p:cTn id="8" presetID="22" presetClass="entr" presetSubtype="2" fill="hold" nodeType="withEffect">
                                  <p:stCondLst>
                                    <p:cond delay="0"/>
                                  </p:stCondLst>
                                  <p:childTnLst>
                                    <p:set>
                                      <p:cBhvr>
                                        <p:cTn id="9" dur="1" fill="hold">
                                          <p:stCondLst>
                                            <p:cond delay="0"/>
                                          </p:stCondLst>
                                        </p:cTn>
                                        <p:tgtEl>
                                          <p:spTgt spid="64"/>
                                        </p:tgtEl>
                                        <p:attrNameLst>
                                          <p:attrName>style.visibility</p:attrName>
                                        </p:attrNameLst>
                                      </p:cBhvr>
                                      <p:to>
                                        <p:strVal val="visible"/>
                                      </p:to>
                                    </p:set>
                                    <p:animEffect transition="in" filter="wipe(right)">
                                      <p:cBhvr>
                                        <p:cTn id="10" dur="500"/>
                                        <p:tgtEl>
                                          <p:spTgt spid="64"/>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750"/>
                                        <p:tgtEl>
                                          <p:spTgt spid="46"/>
                                        </p:tgtEl>
                                      </p:cBhvr>
                                    </p:animEffect>
                                    <p:anim calcmode="lin" valueType="num">
                                      <p:cBhvr>
                                        <p:cTn id="15" dur="750" fill="hold"/>
                                        <p:tgtEl>
                                          <p:spTgt spid="46"/>
                                        </p:tgtEl>
                                        <p:attrNameLst>
                                          <p:attrName>ppt_x</p:attrName>
                                        </p:attrNameLst>
                                      </p:cBhvr>
                                      <p:tavLst>
                                        <p:tav tm="0">
                                          <p:val>
                                            <p:strVal val="#ppt_x"/>
                                          </p:val>
                                        </p:tav>
                                        <p:tav tm="100000">
                                          <p:val>
                                            <p:strVal val="#ppt_x"/>
                                          </p:val>
                                        </p:tav>
                                      </p:tavLst>
                                    </p:anim>
                                    <p:anim calcmode="lin" valueType="num">
                                      <p:cBhvr>
                                        <p:cTn id="16" dur="750" fill="hold"/>
                                        <p:tgtEl>
                                          <p:spTgt spid="46"/>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23" presetClass="entr" presetSubtype="32" fill="hold" grpId="0" nodeType="afterEffect">
                                  <p:stCondLst>
                                    <p:cond delay="0"/>
                                  </p:stCondLst>
                                  <p:childTnLst>
                                    <p:set>
                                      <p:cBhvr>
                                        <p:cTn id="19" dur="1" fill="hold">
                                          <p:stCondLst>
                                            <p:cond delay="0"/>
                                          </p:stCondLst>
                                        </p:cTn>
                                        <p:tgtEl>
                                          <p:spTgt spid="60"/>
                                        </p:tgtEl>
                                        <p:attrNameLst>
                                          <p:attrName>style.visibility</p:attrName>
                                        </p:attrNameLst>
                                      </p:cBhvr>
                                      <p:to>
                                        <p:strVal val="visible"/>
                                      </p:to>
                                    </p:set>
                                    <p:anim calcmode="lin" valueType="num">
                                      <p:cBhvr>
                                        <p:cTn id="20" dur="500" fill="hold"/>
                                        <p:tgtEl>
                                          <p:spTgt spid="60"/>
                                        </p:tgtEl>
                                        <p:attrNameLst>
                                          <p:attrName>ppt_w</p:attrName>
                                        </p:attrNameLst>
                                      </p:cBhvr>
                                      <p:tavLst>
                                        <p:tav tm="0">
                                          <p:val>
                                            <p:strVal val="4*#ppt_w"/>
                                          </p:val>
                                        </p:tav>
                                        <p:tav tm="100000">
                                          <p:val>
                                            <p:strVal val="#ppt_w"/>
                                          </p:val>
                                        </p:tav>
                                      </p:tavLst>
                                    </p:anim>
                                    <p:anim calcmode="lin" valueType="num">
                                      <p:cBhvr>
                                        <p:cTn id="21" dur="500" fill="hold"/>
                                        <p:tgtEl>
                                          <p:spTgt spid="60"/>
                                        </p:tgtEl>
                                        <p:attrNameLst>
                                          <p:attrName>ppt_h</p:attrName>
                                        </p:attrNameLst>
                                      </p:cBhvr>
                                      <p:tavLst>
                                        <p:tav tm="0">
                                          <p:val>
                                            <p:strVal val="4*#ppt_h"/>
                                          </p:val>
                                        </p:tav>
                                        <p:tav tm="100000">
                                          <p:val>
                                            <p:strVal val="#ppt_h"/>
                                          </p:val>
                                        </p:tav>
                                      </p:tavLst>
                                    </p:anim>
                                  </p:childTnLst>
                                </p:cTn>
                              </p:par>
                            </p:childTnLst>
                          </p:cTn>
                        </p:par>
                        <p:par>
                          <p:cTn id="22" fill="hold">
                            <p:stCondLst>
                              <p:cond delay="2000"/>
                            </p:stCondLst>
                            <p:childTnLst>
                              <p:par>
                                <p:cTn id="23" presetID="23" presetClass="entr" presetSubtype="32" fill="hold" grpId="0" nodeType="afterEffect">
                                  <p:stCondLst>
                                    <p:cond delay="0"/>
                                  </p:stCondLst>
                                  <p:childTnLst>
                                    <p:set>
                                      <p:cBhvr>
                                        <p:cTn id="24" dur="1" fill="hold">
                                          <p:stCondLst>
                                            <p:cond delay="0"/>
                                          </p:stCondLst>
                                        </p:cTn>
                                        <p:tgtEl>
                                          <p:spTgt spid="61"/>
                                        </p:tgtEl>
                                        <p:attrNameLst>
                                          <p:attrName>style.visibility</p:attrName>
                                        </p:attrNameLst>
                                      </p:cBhvr>
                                      <p:to>
                                        <p:strVal val="visible"/>
                                      </p:to>
                                    </p:set>
                                    <p:anim calcmode="lin" valueType="num">
                                      <p:cBhvr>
                                        <p:cTn id="25" dur="500" fill="hold"/>
                                        <p:tgtEl>
                                          <p:spTgt spid="61"/>
                                        </p:tgtEl>
                                        <p:attrNameLst>
                                          <p:attrName>ppt_w</p:attrName>
                                        </p:attrNameLst>
                                      </p:cBhvr>
                                      <p:tavLst>
                                        <p:tav tm="0">
                                          <p:val>
                                            <p:strVal val="4*#ppt_w"/>
                                          </p:val>
                                        </p:tav>
                                        <p:tav tm="100000">
                                          <p:val>
                                            <p:strVal val="#ppt_w"/>
                                          </p:val>
                                        </p:tav>
                                      </p:tavLst>
                                    </p:anim>
                                    <p:anim calcmode="lin" valueType="num">
                                      <p:cBhvr>
                                        <p:cTn id="26" dur="500" fill="hold"/>
                                        <p:tgtEl>
                                          <p:spTgt spid="61"/>
                                        </p:tgtEl>
                                        <p:attrNameLst>
                                          <p:attrName>ppt_h</p:attrName>
                                        </p:attrNameLst>
                                      </p:cBhvr>
                                      <p:tavLst>
                                        <p:tav tm="0">
                                          <p:val>
                                            <p:strVal val="4*#ppt_h"/>
                                          </p:val>
                                        </p:tav>
                                        <p:tav tm="100000">
                                          <p:val>
                                            <p:strVal val="#ppt_h"/>
                                          </p:val>
                                        </p:tav>
                                      </p:tavLst>
                                    </p:anim>
                                  </p:childTnLst>
                                </p:cTn>
                              </p:par>
                            </p:childTnLst>
                          </p:cTn>
                        </p:par>
                        <p:par>
                          <p:cTn id="27" fill="hold">
                            <p:stCondLst>
                              <p:cond delay="2500"/>
                            </p:stCondLst>
                            <p:childTnLst>
                              <p:par>
                                <p:cTn id="28" presetID="23" presetClass="entr" presetSubtype="32" fill="hold" grpId="0" nodeType="afterEffect">
                                  <p:stCondLst>
                                    <p:cond delay="0"/>
                                  </p:stCondLst>
                                  <p:childTnLst>
                                    <p:set>
                                      <p:cBhvr>
                                        <p:cTn id="29" dur="1" fill="hold">
                                          <p:stCondLst>
                                            <p:cond delay="0"/>
                                          </p:stCondLst>
                                        </p:cTn>
                                        <p:tgtEl>
                                          <p:spTgt spid="62"/>
                                        </p:tgtEl>
                                        <p:attrNameLst>
                                          <p:attrName>style.visibility</p:attrName>
                                        </p:attrNameLst>
                                      </p:cBhvr>
                                      <p:to>
                                        <p:strVal val="visible"/>
                                      </p:to>
                                    </p:set>
                                    <p:anim calcmode="lin" valueType="num">
                                      <p:cBhvr>
                                        <p:cTn id="30" dur="500" fill="hold"/>
                                        <p:tgtEl>
                                          <p:spTgt spid="62"/>
                                        </p:tgtEl>
                                        <p:attrNameLst>
                                          <p:attrName>ppt_w</p:attrName>
                                        </p:attrNameLst>
                                      </p:cBhvr>
                                      <p:tavLst>
                                        <p:tav tm="0">
                                          <p:val>
                                            <p:strVal val="4*#ppt_w"/>
                                          </p:val>
                                        </p:tav>
                                        <p:tav tm="100000">
                                          <p:val>
                                            <p:strVal val="#ppt_w"/>
                                          </p:val>
                                        </p:tav>
                                      </p:tavLst>
                                    </p:anim>
                                    <p:anim calcmode="lin" valueType="num">
                                      <p:cBhvr>
                                        <p:cTn id="31" dur="500" fill="hold"/>
                                        <p:tgtEl>
                                          <p:spTgt spid="62"/>
                                        </p:tgtEl>
                                        <p:attrNameLst>
                                          <p:attrName>ppt_h</p:attrName>
                                        </p:attrNameLst>
                                      </p:cBhvr>
                                      <p:tavLst>
                                        <p:tav tm="0">
                                          <p:val>
                                            <p:strVal val="4*#ppt_h"/>
                                          </p:val>
                                        </p:tav>
                                        <p:tav tm="100000">
                                          <p:val>
                                            <p:strVal val="#ppt_h"/>
                                          </p:val>
                                        </p:tav>
                                      </p:tavLst>
                                    </p:anim>
                                  </p:childTnLst>
                                </p:cTn>
                              </p:par>
                            </p:childTnLst>
                          </p:cTn>
                        </p:par>
                        <p:par>
                          <p:cTn id="32" fill="hold">
                            <p:stCondLst>
                              <p:cond delay="3000"/>
                            </p:stCondLst>
                            <p:childTnLst>
                              <p:par>
                                <p:cTn id="33" presetID="23" presetClass="entr" presetSubtype="32" fill="hold" grpId="0" nodeType="afterEffect">
                                  <p:stCondLst>
                                    <p:cond delay="0"/>
                                  </p:stCondLst>
                                  <p:childTnLst>
                                    <p:set>
                                      <p:cBhvr>
                                        <p:cTn id="34" dur="1" fill="hold">
                                          <p:stCondLst>
                                            <p:cond delay="0"/>
                                          </p:stCondLst>
                                        </p:cTn>
                                        <p:tgtEl>
                                          <p:spTgt spid="63"/>
                                        </p:tgtEl>
                                        <p:attrNameLst>
                                          <p:attrName>style.visibility</p:attrName>
                                        </p:attrNameLst>
                                      </p:cBhvr>
                                      <p:to>
                                        <p:strVal val="visible"/>
                                      </p:to>
                                    </p:set>
                                    <p:anim calcmode="lin" valueType="num">
                                      <p:cBhvr>
                                        <p:cTn id="35" dur="500" fill="hold"/>
                                        <p:tgtEl>
                                          <p:spTgt spid="63"/>
                                        </p:tgtEl>
                                        <p:attrNameLst>
                                          <p:attrName>ppt_w</p:attrName>
                                        </p:attrNameLst>
                                      </p:cBhvr>
                                      <p:tavLst>
                                        <p:tav tm="0">
                                          <p:val>
                                            <p:strVal val="4*#ppt_w"/>
                                          </p:val>
                                        </p:tav>
                                        <p:tav tm="100000">
                                          <p:val>
                                            <p:strVal val="#ppt_w"/>
                                          </p:val>
                                        </p:tav>
                                      </p:tavLst>
                                    </p:anim>
                                    <p:anim calcmode="lin" valueType="num">
                                      <p:cBhvr>
                                        <p:cTn id="36" dur="500" fill="hold"/>
                                        <p:tgtEl>
                                          <p:spTgt spid="6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2" grpId="0"/>
      <p:bldP spid="63" grpId="0"/>
      <p:bldP spid="4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47903" y="210334"/>
            <a:ext cx="5234723" cy="3301213"/>
          </a:xfrm>
          <a:prstGeom prst="rect">
            <a:avLst/>
          </a:prstGeom>
          <a:ln>
            <a:noFill/>
          </a:ln>
          <a:effectLst>
            <a:outerShdw blurRad="292100" dist="139700" dir="2700000" algn="tl" rotWithShape="0">
              <a:srgbClr val="333333">
                <a:alpha val="65000"/>
              </a:srgbClr>
            </a:outerShdw>
          </a:effectLst>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5119" y="1155479"/>
            <a:ext cx="6221245" cy="3078152"/>
          </a:xfrm>
          <a:prstGeom prst="rect">
            <a:avLst/>
          </a:prstGeom>
          <a:ln>
            <a:noFill/>
          </a:ln>
          <a:effectLst>
            <a:outerShdw blurRad="292100" dist="139700" dir="2700000" algn="tl" rotWithShape="0">
              <a:srgbClr val="333333">
                <a:alpha val="65000"/>
              </a:srgbClr>
            </a:outerShdw>
          </a:effectLst>
        </p:spPr>
      </p:pic>
      <p:cxnSp>
        <p:nvCxnSpPr>
          <p:cNvPr id="4" name="曲线连接符 3"/>
          <p:cNvCxnSpPr/>
          <p:nvPr/>
        </p:nvCxnSpPr>
        <p:spPr>
          <a:xfrm flipV="1">
            <a:off x="4100945" y="2581113"/>
            <a:ext cx="1283855" cy="475595"/>
          </a:xfrm>
          <a:prstGeom prst="curved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圆角矩形 5"/>
          <p:cNvSpPr/>
          <p:nvPr/>
        </p:nvSpPr>
        <p:spPr>
          <a:xfrm>
            <a:off x="3569092" y="2943060"/>
            <a:ext cx="531853" cy="20654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2392" y="2818910"/>
            <a:ext cx="4919010" cy="4049103"/>
          </a:xfrm>
          <a:prstGeom prst="rect">
            <a:avLst/>
          </a:prstGeom>
          <a:ln>
            <a:noFill/>
          </a:ln>
          <a:effectLst>
            <a:outerShdw blurRad="292100" dist="139700" dir="2700000" algn="tl" rotWithShape="0">
              <a:srgbClr val="333333">
                <a:alpha val="65000"/>
              </a:srgbClr>
            </a:outerShdw>
          </a:effectLst>
        </p:spPr>
      </p:pic>
      <p:cxnSp>
        <p:nvCxnSpPr>
          <p:cNvPr id="8" name="曲线连接符 7"/>
          <p:cNvCxnSpPr/>
          <p:nvPr/>
        </p:nvCxnSpPr>
        <p:spPr>
          <a:xfrm rot="5400000">
            <a:off x="8400646" y="1866616"/>
            <a:ext cx="1074437" cy="795608"/>
          </a:xfrm>
          <a:prstGeom prst="curved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圆角矩形 9"/>
          <p:cNvSpPr/>
          <p:nvPr/>
        </p:nvSpPr>
        <p:spPr>
          <a:xfrm>
            <a:off x="9117331" y="1221910"/>
            <a:ext cx="1107324" cy="50529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childTnLst>
                          </p:cTn>
                        </p:par>
                        <p:par>
                          <p:cTn id="27" fill="hold">
                            <p:stCondLst>
                              <p:cond delay="1000"/>
                            </p:stCondLst>
                            <p:childTnLst>
                              <p:par>
                                <p:cTn id="28" presetID="47" presetClass="entr" presetSubtype="0"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0" grpId="0" bldLvl="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等腰三角形 21"/>
          <p:cNvSpPr/>
          <p:nvPr/>
        </p:nvSpPr>
        <p:spPr>
          <a:xfrm>
            <a:off x="10881363" y="228730"/>
            <a:ext cx="972984" cy="2397095"/>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1857239"/>
              <a:gd name="connsiteY0-82" fmla="*/ 666791 h 1558058"/>
              <a:gd name="connsiteX1-83" fmla="*/ 1702129 w 1857239"/>
              <a:gd name="connsiteY1-84" fmla="*/ 0 h 1558058"/>
              <a:gd name="connsiteX2-85" fmla="*/ 1857239 w 1857239"/>
              <a:gd name="connsiteY2-86" fmla="*/ 1558058 h 1558058"/>
              <a:gd name="connsiteX3-87" fmla="*/ 0 w 1857239"/>
              <a:gd name="connsiteY3-88" fmla="*/ 666791 h 1558058"/>
              <a:gd name="connsiteX0-89" fmla="*/ 0 w 972984"/>
              <a:gd name="connsiteY0-90" fmla="*/ 495969 h 1558058"/>
              <a:gd name="connsiteX1-91" fmla="*/ 817874 w 972984"/>
              <a:gd name="connsiteY1-92" fmla="*/ 0 h 1558058"/>
              <a:gd name="connsiteX2-93" fmla="*/ 972984 w 972984"/>
              <a:gd name="connsiteY2-94" fmla="*/ 1558058 h 1558058"/>
              <a:gd name="connsiteX3-95" fmla="*/ 0 w 972984"/>
              <a:gd name="connsiteY3-96" fmla="*/ 495969 h 1558058"/>
              <a:gd name="connsiteX0-97" fmla="*/ 0 w 972984"/>
              <a:gd name="connsiteY0-98" fmla="*/ 812492 h 1874581"/>
              <a:gd name="connsiteX1-99" fmla="*/ 345601 w 972984"/>
              <a:gd name="connsiteY1-100" fmla="*/ 0 h 1874581"/>
              <a:gd name="connsiteX2-101" fmla="*/ 972984 w 972984"/>
              <a:gd name="connsiteY2-102" fmla="*/ 1874581 h 1874581"/>
              <a:gd name="connsiteX3-103" fmla="*/ 0 w 972984"/>
              <a:gd name="connsiteY3-104" fmla="*/ 812492 h 1874581"/>
              <a:gd name="connsiteX0-105" fmla="*/ 0 w 972984"/>
              <a:gd name="connsiteY0-106" fmla="*/ 1335006 h 2397095"/>
              <a:gd name="connsiteX1-107" fmla="*/ 54198 w 972984"/>
              <a:gd name="connsiteY1-108" fmla="*/ 0 h 2397095"/>
              <a:gd name="connsiteX2-109" fmla="*/ 972984 w 972984"/>
              <a:gd name="connsiteY2-110" fmla="*/ 2397095 h 2397095"/>
              <a:gd name="connsiteX3-111" fmla="*/ 0 w 972984"/>
              <a:gd name="connsiteY3-112" fmla="*/ 1335006 h 2397095"/>
            </a:gdLst>
            <a:ahLst/>
            <a:cxnLst>
              <a:cxn ang="0">
                <a:pos x="connsiteX0-1" y="connsiteY0-2"/>
              </a:cxn>
              <a:cxn ang="0">
                <a:pos x="connsiteX1-3" y="connsiteY1-4"/>
              </a:cxn>
              <a:cxn ang="0">
                <a:pos x="connsiteX2-5" y="connsiteY2-6"/>
              </a:cxn>
              <a:cxn ang="0">
                <a:pos x="connsiteX3-7" y="connsiteY3-8"/>
              </a:cxn>
            </a:cxnLst>
            <a:rect l="l" t="t" r="r" b="b"/>
            <a:pathLst>
              <a:path w="972984" h="2397095">
                <a:moveTo>
                  <a:pt x="0" y="1335006"/>
                </a:moveTo>
                <a:lnTo>
                  <a:pt x="54198" y="0"/>
                </a:lnTo>
                <a:lnTo>
                  <a:pt x="972984" y="2397095"/>
                </a:lnTo>
                <a:lnTo>
                  <a:pt x="0" y="1335006"/>
                </a:lnTo>
                <a:close/>
              </a:path>
            </a:pathLst>
          </a:custGeom>
          <a:gradFill>
            <a:gsLst>
              <a:gs pos="54000">
                <a:srgbClr val="52A4AE"/>
              </a:gs>
              <a:gs pos="3000">
                <a:srgbClr val="92BFB5"/>
              </a:gs>
            </a:gsLst>
            <a:lin ang="12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 name="等腰三角形 26"/>
          <p:cNvSpPr/>
          <p:nvPr/>
        </p:nvSpPr>
        <p:spPr>
          <a:xfrm flipV="1">
            <a:off x="10802982" y="11043"/>
            <a:ext cx="1406469" cy="2621062"/>
          </a:xfrm>
          <a:custGeom>
            <a:avLst/>
            <a:gdLst>
              <a:gd name="connsiteX0" fmla="*/ 0 w 1406469"/>
              <a:gd name="connsiteY0" fmla="*/ 3476740 h 3476740"/>
              <a:gd name="connsiteX1" fmla="*/ 1406469 w 1406469"/>
              <a:gd name="connsiteY1" fmla="*/ 0 h 3476740"/>
              <a:gd name="connsiteX2" fmla="*/ 1406469 w 1406469"/>
              <a:gd name="connsiteY2" fmla="*/ 3476740 h 3476740"/>
              <a:gd name="connsiteX3" fmla="*/ 0 w 1406469"/>
              <a:gd name="connsiteY3" fmla="*/ 3476740 h 3476740"/>
              <a:gd name="connsiteX0-1" fmla="*/ 0 w 1406469"/>
              <a:gd name="connsiteY0-2" fmla="*/ 3476740 h 3476740"/>
              <a:gd name="connsiteX1-3" fmla="*/ 1406469 w 1406469"/>
              <a:gd name="connsiteY1-4" fmla="*/ 0 h 3476740"/>
              <a:gd name="connsiteX2-5" fmla="*/ 1400412 w 1406469"/>
              <a:gd name="connsiteY2-6" fmla="*/ 881316 h 3476740"/>
              <a:gd name="connsiteX3-7" fmla="*/ 1406469 w 1406469"/>
              <a:gd name="connsiteY3-8" fmla="*/ 3476740 h 3476740"/>
              <a:gd name="connsiteX4" fmla="*/ 0 w 1406469"/>
              <a:gd name="connsiteY4" fmla="*/ 3476740 h 3476740"/>
              <a:gd name="connsiteX0-9" fmla="*/ 0 w 1406469"/>
              <a:gd name="connsiteY0-10" fmla="*/ 3476740 h 3476740"/>
              <a:gd name="connsiteX1-11" fmla="*/ 1058581 w 1406469"/>
              <a:gd name="connsiteY1-12" fmla="*/ 855678 h 3476740"/>
              <a:gd name="connsiteX2-13" fmla="*/ 1406469 w 1406469"/>
              <a:gd name="connsiteY2-14" fmla="*/ 0 h 3476740"/>
              <a:gd name="connsiteX3-15" fmla="*/ 1400412 w 1406469"/>
              <a:gd name="connsiteY3-16" fmla="*/ 881316 h 3476740"/>
              <a:gd name="connsiteX4-17" fmla="*/ 1406469 w 1406469"/>
              <a:gd name="connsiteY4-18" fmla="*/ 3476740 h 3476740"/>
              <a:gd name="connsiteX5" fmla="*/ 0 w 1406469"/>
              <a:gd name="connsiteY5" fmla="*/ 3476740 h 3476740"/>
              <a:gd name="connsiteX0-19" fmla="*/ 0 w 1406469"/>
              <a:gd name="connsiteY0-20" fmla="*/ 2621062 h 2621062"/>
              <a:gd name="connsiteX1-21" fmla="*/ 1058581 w 1406469"/>
              <a:gd name="connsiteY1-22" fmla="*/ 0 h 2621062"/>
              <a:gd name="connsiteX2-23" fmla="*/ 1400412 w 1406469"/>
              <a:gd name="connsiteY2-24" fmla="*/ 25638 h 2621062"/>
              <a:gd name="connsiteX3-25" fmla="*/ 1406469 w 1406469"/>
              <a:gd name="connsiteY3-26" fmla="*/ 2621062 h 2621062"/>
              <a:gd name="connsiteX4-27" fmla="*/ 0 w 1406469"/>
              <a:gd name="connsiteY4-28" fmla="*/ 2621062 h 2621062"/>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1406469" h="2621062">
                <a:moveTo>
                  <a:pt x="0" y="2621062"/>
                </a:moveTo>
                <a:lnTo>
                  <a:pt x="1058581" y="0"/>
                </a:lnTo>
                <a:lnTo>
                  <a:pt x="1400412" y="25638"/>
                </a:lnTo>
                <a:lnTo>
                  <a:pt x="1406469" y="2621062"/>
                </a:lnTo>
                <a:lnTo>
                  <a:pt x="0" y="2621062"/>
                </a:lnTo>
                <a:close/>
              </a:path>
            </a:pathLst>
          </a:custGeom>
          <a:gradFill>
            <a:gsLst>
              <a:gs pos="76000">
                <a:srgbClr val="52A4AE"/>
              </a:gs>
              <a:gs pos="37000">
                <a:srgbClr val="92BFB5"/>
              </a:gs>
            </a:gsLst>
            <a:lin ang="12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文本框 21"/>
          <p:cNvSpPr txBox="1"/>
          <p:nvPr/>
        </p:nvSpPr>
        <p:spPr bwMode="auto">
          <a:xfrm>
            <a:off x="1125981" y="3377430"/>
            <a:ext cx="2322897" cy="923330"/>
          </a:xfrm>
          <a:prstGeom prst="rect">
            <a:avLst/>
          </a:prstGeom>
          <a:noFill/>
        </p:spPr>
        <p:txBody>
          <a:bodyPr wrap="square">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panose="020B0503020204020204" charset="-122"/>
                <a:ea typeface="微软雅黑" panose="020B0503020204020204" charset="-122"/>
                <a:cs typeface="Segoe UI Light" panose="020B0502040204020203" pitchFamily="34" charset="0"/>
              </a:defRPr>
            </a:lvl1pPr>
          </a:lstStyle>
          <a:p>
            <a:pPr algn="dist">
              <a:defRPr/>
            </a:pPr>
            <a:r>
              <a:rPr lang="zh-CN" altLang="en-US" sz="5400" b="0" spc="0" dirty="0" smtClean="0">
                <a:solidFill>
                  <a:srgbClr val="405E62"/>
                </a:solidFill>
                <a:effectLst>
                  <a:outerShdw blurRad="25400" dist="25400" dir="2700000" algn="tl">
                    <a:srgbClr val="000000">
                      <a:alpha val="25000"/>
                    </a:srgbClr>
                  </a:outerShdw>
                </a:effectLst>
                <a:latin typeface="+mn-lt"/>
                <a:ea typeface="+mn-ea"/>
                <a:cs typeface="+mn-ea"/>
                <a:sym typeface="+mn-lt"/>
              </a:rPr>
              <a:t>谢谢</a:t>
            </a:r>
            <a:endParaRPr lang="zh-CN" altLang="en-US" sz="5400" b="0" spc="0" dirty="0">
              <a:solidFill>
                <a:srgbClr val="405E62"/>
              </a:solidFill>
              <a:effectLst>
                <a:outerShdw blurRad="25400" dist="25400" dir="2700000" algn="tl">
                  <a:srgbClr val="000000">
                    <a:alpha val="25000"/>
                  </a:srgbClr>
                </a:outerShdw>
              </a:effectLst>
              <a:latin typeface="+mn-lt"/>
              <a:ea typeface="+mn-ea"/>
              <a:cs typeface="+mn-ea"/>
              <a:sym typeface="+mn-lt"/>
            </a:endParaRPr>
          </a:p>
        </p:txBody>
      </p:sp>
      <p:sp>
        <p:nvSpPr>
          <p:cNvPr id="31" name="矩形 30"/>
          <p:cNvSpPr/>
          <p:nvPr/>
        </p:nvSpPr>
        <p:spPr>
          <a:xfrm>
            <a:off x="157843" y="2174604"/>
            <a:ext cx="6922119" cy="1243611"/>
          </a:xfrm>
          <a:prstGeom prst="rect">
            <a:avLst/>
          </a:prstGeom>
        </p:spPr>
        <p:txBody>
          <a:bodyPr wrap="square" lIns="51435" tIns="25718" rIns="51435" bIns="25718" anchor="ctr" anchorCtr="1">
            <a:spAutoFit/>
          </a:bodyPr>
          <a:lstStyle/>
          <a:p>
            <a:pPr>
              <a:lnSpc>
                <a:spcPct val="130000"/>
              </a:lnSpc>
            </a:pPr>
            <a:r>
              <a:rPr lang="en-US" altLang="zh-CN" sz="6600" dirty="0" smtClean="0">
                <a:ln w="19050">
                  <a:noFill/>
                </a:ln>
                <a:solidFill>
                  <a:srgbClr val="405E62"/>
                </a:solidFill>
                <a:effectLst>
                  <a:outerShdw blurRad="25400" dist="25400" dir="2700000" algn="tl">
                    <a:srgbClr val="000000">
                      <a:alpha val="25000"/>
                    </a:srgbClr>
                  </a:outerShdw>
                </a:effectLst>
                <a:cs typeface="+mn-ea"/>
                <a:sym typeface="+mn-lt"/>
              </a:rPr>
              <a:t>THANK YOU</a:t>
            </a:r>
            <a:endParaRPr lang="zh-CN" altLang="en-US" sz="6600" dirty="0">
              <a:ln w="19050">
                <a:noFill/>
              </a:ln>
              <a:solidFill>
                <a:srgbClr val="405E62"/>
              </a:solidFill>
              <a:effectLst>
                <a:outerShdw blurRad="25400" dist="25400" dir="2700000" algn="tl">
                  <a:srgbClr val="000000">
                    <a:alpha val="25000"/>
                  </a:srgbClr>
                </a:outerShdw>
              </a:effectLst>
              <a:cs typeface="+mn-ea"/>
              <a:sym typeface="+mn-lt"/>
            </a:endParaRPr>
          </a:p>
        </p:txBody>
      </p:sp>
      <p:sp>
        <p:nvSpPr>
          <p:cNvPr id="34" name="等腰三角形 21"/>
          <p:cNvSpPr/>
          <p:nvPr/>
        </p:nvSpPr>
        <p:spPr>
          <a:xfrm>
            <a:off x="7778663" y="751561"/>
            <a:ext cx="1089764" cy="78913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Lst>
            <a:ahLst/>
            <a:cxnLst>
              <a:cxn ang="0">
                <a:pos x="connsiteX0-1" y="connsiteY0-2"/>
              </a:cxn>
              <a:cxn ang="0">
                <a:pos x="connsiteX1-3" y="connsiteY1-4"/>
              </a:cxn>
              <a:cxn ang="0">
                <a:pos x="connsiteX2-5" y="connsiteY2-6"/>
              </a:cxn>
              <a:cxn ang="0">
                <a:pos x="connsiteX3-7" y="connsiteY3-8"/>
              </a:cxn>
            </a:cxnLst>
            <a:rect l="l" t="t" r="r" b="b"/>
            <a:pathLst>
              <a:path w="1089764" h="789139">
                <a:moveTo>
                  <a:pt x="75156" y="789139"/>
                </a:moveTo>
                <a:lnTo>
                  <a:pt x="0" y="0"/>
                </a:lnTo>
                <a:lnTo>
                  <a:pt x="1089764" y="425885"/>
                </a:lnTo>
                <a:lnTo>
                  <a:pt x="75156" y="789139"/>
                </a:lnTo>
                <a:close/>
              </a:path>
            </a:pathLst>
          </a:custGeom>
          <a:gradFill>
            <a:gsLst>
              <a:gs pos="92000">
                <a:srgbClr val="52A4AE"/>
              </a:gs>
              <a:gs pos="3000">
                <a:srgbClr val="92BFB5"/>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5" name="等腰三角形 21"/>
          <p:cNvSpPr/>
          <p:nvPr/>
        </p:nvSpPr>
        <p:spPr>
          <a:xfrm>
            <a:off x="7815181" y="1954954"/>
            <a:ext cx="839950" cy="864297"/>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Lst>
            <a:ahLst/>
            <a:cxnLst>
              <a:cxn ang="0">
                <a:pos x="connsiteX0-1" y="connsiteY0-2"/>
              </a:cxn>
              <a:cxn ang="0">
                <a:pos x="connsiteX1-3" y="connsiteY1-4"/>
              </a:cxn>
              <a:cxn ang="0">
                <a:pos x="connsiteX2-5" y="connsiteY2-6"/>
              </a:cxn>
              <a:cxn ang="0">
                <a:pos x="connsiteX3-7" y="connsiteY3-8"/>
              </a:cxn>
            </a:cxnLst>
            <a:rect l="l" t="t" r="r" b="b"/>
            <a:pathLst>
              <a:path w="839950" h="864297">
                <a:moveTo>
                  <a:pt x="0" y="698988"/>
                </a:moveTo>
                <a:lnTo>
                  <a:pt x="626743" y="0"/>
                </a:lnTo>
                <a:lnTo>
                  <a:pt x="839950" y="864297"/>
                </a:lnTo>
                <a:lnTo>
                  <a:pt x="0" y="698988"/>
                </a:lnTo>
                <a:close/>
              </a:path>
            </a:pathLst>
          </a:custGeom>
          <a:gradFill>
            <a:gsLst>
              <a:gs pos="92000">
                <a:srgbClr val="B6D3B7"/>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7" name="等腰三角形 21"/>
          <p:cNvSpPr/>
          <p:nvPr/>
        </p:nvSpPr>
        <p:spPr>
          <a:xfrm>
            <a:off x="8764510" y="1124618"/>
            <a:ext cx="1702129" cy="118626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Lst>
            <a:ahLst/>
            <a:cxnLst>
              <a:cxn ang="0">
                <a:pos x="connsiteX0-1" y="connsiteY0-2"/>
              </a:cxn>
              <a:cxn ang="0">
                <a:pos x="connsiteX1-3" y="connsiteY1-4"/>
              </a:cxn>
              <a:cxn ang="0">
                <a:pos x="connsiteX2-5" y="connsiteY2-6"/>
              </a:cxn>
              <a:cxn ang="0">
                <a:pos x="connsiteX3-7" y="connsiteY3-8"/>
              </a:cxn>
            </a:cxnLst>
            <a:rect l="l" t="t" r="r" b="b"/>
            <a:pathLst>
              <a:path w="1702129" h="1186269">
                <a:moveTo>
                  <a:pt x="0" y="666791"/>
                </a:moveTo>
                <a:lnTo>
                  <a:pt x="1702129" y="0"/>
                </a:lnTo>
                <a:lnTo>
                  <a:pt x="988057" y="1186269"/>
                </a:lnTo>
                <a:lnTo>
                  <a:pt x="0" y="666791"/>
                </a:lnTo>
                <a:close/>
              </a:path>
            </a:pathLst>
          </a:custGeom>
          <a:gradFill>
            <a:gsLst>
              <a:gs pos="92000">
                <a:srgbClr val="B6D3B7"/>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8" name="等腰三角形 37"/>
          <p:cNvSpPr/>
          <p:nvPr/>
        </p:nvSpPr>
        <p:spPr>
          <a:xfrm flipV="1">
            <a:off x="11016343" y="-1"/>
            <a:ext cx="1175657" cy="1389601"/>
          </a:xfrm>
          <a:prstGeom prst="triangle">
            <a:avLst>
              <a:gd name="adj" fmla="val 100000"/>
            </a:avLst>
          </a:prstGeom>
          <a:gradFill>
            <a:gsLst>
              <a:gs pos="100000">
                <a:srgbClr val="77B6BF"/>
              </a:gs>
              <a:gs pos="45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9" name="等腰三角形 21"/>
          <p:cNvSpPr/>
          <p:nvPr/>
        </p:nvSpPr>
        <p:spPr>
          <a:xfrm>
            <a:off x="10048625" y="1541081"/>
            <a:ext cx="1805722" cy="114613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1729229"/>
              <a:gd name="connsiteY0-66" fmla="*/ 698988 h 698988"/>
              <a:gd name="connsiteX1-67" fmla="*/ 626743 w 1729229"/>
              <a:gd name="connsiteY1-68" fmla="*/ 0 h 698988"/>
              <a:gd name="connsiteX2-69" fmla="*/ 1729229 w 1729229"/>
              <a:gd name="connsiteY2-70" fmla="*/ 623136 h 698988"/>
              <a:gd name="connsiteX3-71" fmla="*/ 0 w 1729229"/>
              <a:gd name="connsiteY3-72" fmla="*/ 698988 h 698988"/>
              <a:gd name="connsiteX0-73" fmla="*/ 0 w 1729229"/>
              <a:gd name="connsiteY0-74" fmla="*/ 1146139 h 1146139"/>
              <a:gd name="connsiteX1-75" fmla="*/ 817662 w 1729229"/>
              <a:gd name="connsiteY1-76" fmla="*/ 0 h 1146139"/>
              <a:gd name="connsiteX2-77" fmla="*/ 1729229 w 1729229"/>
              <a:gd name="connsiteY2-78" fmla="*/ 1070287 h 1146139"/>
              <a:gd name="connsiteX3-79" fmla="*/ 0 w 1729229"/>
              <a:gd name="connsiteY3-80" fmla="*/ 1146139 h 1146139"/>
            </a:gdLst>
            <a:ahLst/>
            <a:cxnLst>
              <a:cxn ang="0">
                <a:pos x="connsiteX0-1" y="connsiteY0-2"/>
              </a:cxn>
              <a:cxn ang="0">
                <a:pos x="connsiteX1-3" y="connsiteY1-4"/>
              </a:cxn>
              <a:cxn ang="0">
                <a:pos x="connsiteX2-5" y="connsiteY2-6"/>
              </a:cxn>
              <a:cxn ang="0">
                <a:pos x="connsiteX3-7" y="connsiteY3-8"/>
              </a:cxn>
            </a:cxnLst>
            <a:rect l="l" t="t" r="r" b="b"/>
            <a:pathLst>
              <a:path w="1729229" h="1146139">
                <a:moveTo>
                  <a:pt x="0" y="1146139"/>
                </a:moveTo>
                <a:lnTo>
                  <a:pt x="817662" y="0"/>
                </a:lnTo>
                <a:lnTo>
                  <a:pt x="1729229" y="1070287"/>
                </a:lnTo>
                <a:lnTo>
                  <a:pt x="0" y="1146139"/>
                </a:lnTo>
                <a:close/>
              </a:path>
            </a:pathLst>
          </a:custGeom>
          <a:gradFill>
            <a:gsLst>
              <a:gs pos="89000">
                <a:srgbClr val="52A4AE"/>
              </a:gs>
              <a:gs pos="3000">
                <a:srgbClr val="92BFB5"/>
              </a:gs>
            </a:gsLst>
            <a:lin ang="18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0" name="等腰三角形 21"/>
          <p:cNvSpPr/>
          <p:nvPr/>
        </p:nvSpPr>
        <p:spPr>
          <a:xfrm>
            <a:off x="9269857" y="4320327"/>
            <a:ext cx="464169" cy="601250"/>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839950"/>
              <a:gd name="connsiteY0-66" fmla="*/ 536149 h 701458"/>
              <a:gd name="connsiteX1-67" fmla="*/ 326118 w 839950"/>
              <a:gd name="connsiteY1-68" fmla="*/ 0 h 701458"/>
              <a:gd name="connsiteX2-69" fmla="*/ 839950 w 839950"/>
              <a:gd name="connsiteY2-70" fmla="*/ 701458 h 701458"/>
              <a:gd name="connsiteX3-71" fmla="*/ 0 w 839950"/>
              <a:gd name="connsiteY3-72" fmla="*/ 536149 h 701458"/>
              <a:gd name="connsiteX0-73" fmla="*/ 0 w 464169"/>
              <a:gd name="connsiteY0-74" fmla="*/ 536149 h 601250"/>
              <a:gd name="connsiteX1-75" fmla="*/ 326118 w 464169"/>
              <a:gd name="connsiteY1-76" fmla="*/ 0 h 601250"/>
              <a:gd name="connsiteX2-77" fmla="*/ 464169 w 464169"/>
              <a:gd name="connsiteY2-78" fmla="*/ 601250 h 601250"/>
              <a:gd name="connsiteX3-79" fmla="*/ 0 w 464169"/>
              <a:gd name="connsiteY3-80" fmla="*/ 536149 h 601250"/>
            </a:gdLst>
            <a:ahLst/>
            <a:cxnLst>
              <a:cxn ang="0">
                <a:pos x="connsiteX0-1" y="connsiteY0-2"/>
              </a:cxn>
              <a:cxn ang="0">
                <a:pos x="connsiteX1-3" y="connsiteY1-4"/>
              </a:cxn>
              <a:cxn ang="0">
                <a:pos x="connsiteX2-5" y="connsiteY2-6"/>
              </a:cxn>
              <a:cxn ang="0">
                <a:pos x="connsiteX3-7" y="connsiteY3-8"/>
              </a:cxn>
            </a:cxnLst>
            <a:rect l="l" t="t" r="r" b="b"/>
            <a:pathLst>
              <a:path w="464169" h="601250">
                <a:moveTo>
                  <a:pt x="0" y="536149"/>
                </a:moveTo>
                <a:lnTo>
                  <a:pt x="326118" y="0"/>
                </a:lnTo>
                <a:lnTo>
                  <a:pt x="464169" y="601250"/>
                </a:lnTo>
                <a:lnTo>
                  <a:pt x="0" y="536149"/>
                </a:lnTo>
                <a:close/>
              </a:path>
            </a:pathLst>
          </a:custGeom>
          <a:gradFill>
            <a:gsLst>
              <a:gs pos="92000">
                <a:srgbClr val="52A4AE"/>
              </a:gs>
              <a:gs pos="0">
                <a:srgbClr val="92BFB5"/>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3" name="等腰三角形 21"/>
          <p:cNvSpPr/>
          <p:nvPr/>
        </p:nvSpPr>
        <p:spPr>
          <a:xfrm>
            <a:off x="757402" y="6106635"/>
            <a:ext cx="478741" cy="441356"/>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839950"/>
              <a:gd name="connsiteY0-66" fmla="*/ 536149 h 701458"/>
              <a:gd name="connsiteX1-67" fmla="*/ 326118 w 839950"/>
              <a:gd name="connsiteY1-68" fmla="*/ 0 h 701458"/>
              <a:gd name="connsiteX2-69" fmla="*/ 839950 w 839950"/>
              <a:gd name="connsiteY2-70" fmla="*/ 701458 h 701458"/>
              <a:gd name="connsiteX3-71" fmla="*/ 0 w 839950"/>
              <a:gd name="connsiteY3-72" fmla="*/ 536149 h 701458"/>
              <a:gd name="connsiteX0-73" fmla="*/ 0 w 464169"/>
              <a:gd name="connsiteY0-74" fmla="*/ 536149 h 601250"/>
              <a:gd name="connsiteX1-75" fmla="*/ 326118 w 464169"/>
              <a:gd name="connsiteY1-76" fmla="*/ 0 h 601250"/>
              <a:gd name="connsiteX2-77" fmla="*/ 464169 w 464169"/>
              <a:gd name="connsiteY2-78" fmla="*/ 601250 h 601250"/>
              <a:gd name="connsiteX3-79" fmla="*/ 0 w 464169"/>
              <a:gd name="connsiteY3-80" fmla="*/ 536149 h 601250"/>
              <a:gd name="connsiteX0-81" fmla="*/ 0 w 464169"/>
              <a:gd name="connsiteY0-82" fmla="*/ 310681 h 375782"/>
              <a:gd name="connsiteX1-83" fmla="*/ 213384 w 464169"/>
              <a:gd name="connsiteY1-84" fmla="*/ 0 h 375782"/>
              <a:gd name="connsiteX2-85" fmla="*/ 464169 w 464169"/>
              <a:gd name="connsiteY2-86" fmla="*/ 375782 h 375782"/>
              <a:gd name="connsiteX3-87" fmla="*/ 0 w 464169"/>
              <a:gd name="connsiteY3-88" fmla="*/ 310681 h 375782"/>
              <a:gd name="connsiteX0-89" fmla="*/ 0 w 464169"/>
              <a:gd name="connsiteY0-90" fmla="*/ 307038 h 372139"/>
              <a:gd name="connsiteX1-91" fmla="*/ 184240 w 464169"/>
              <a:gd name="connsiteY1-92" fmla="*/ 0 h 372139"/>
              <a:gd name="connsiteX2-93" fmla="*/ 464169 w 464169"/>
              <a:gd name="connsiteY2-94" fmla="*/ 372139 h 372139"/>
              <a:gd name="connsiteX3-95" fmla="*/ 0 w 464169"/>
              <a:gd name="connsiteY3-96" fmla="*/ 307038 h 372139"/>
              <a:gd name="connsiteX0-97" fmla="*/ 0 w 478741"/>
              <a:gd name="connsiteY0-98" fmla="*/ 307038 h 441356"/>
              <a:gd name="connsiteX1-99" fmla="*/ 184240 w 478741"/>
              <a:gd name="connsiteY1-100" fmla="*/ 0 h 441356"/>
              <a:gd name="connsiteX2-101" fmla="*/ 478741 w 478741"/>
              <a:gd name="connsiteY2-102" fmla="*/ 441356 h 441356"/>
              <a:gd name="connsiteX3-103" fmla="*/ 0 w 478741"/>
              <a:gd name="connsiteY3-104" fmla="*/ 307038 h 441356"/>
            </a:gdLst>
            <a:ahLst/>
            <a:cxnLst>
              <a:cxn ang="0">
                <a:pos x="connsiteX0-1" y="connsiteY0-2"/>
              </a:cxn>
              <a:cxn ang="0">
                <a:pos x="connsiteX1-3" y="connsiteY1-4"/>
              </a:cxn>
              <a:cxn ang="0">
                <a:pos x="connsiteX2-5" y="connsiteY2-6"/>
              </a:cxn>
              <a:cxn ang="0">
                <a:pos x="connsiteX3-7" y="connsiteY3-8"/>
              </a:cxn>
            </a:cxnLst>
            <a:rect l="l" t="t" r="r" b="b"/>
            <a:pathLst>
              <a:path w="478741" h="441356">
                <a:moveTo>
                  <a:pt x="0" y="307038"/>
                </a:moveTo>
                <a:lnTo>
                  <a:pt x="184240" y="0"/>
                </a:lnTo>
                <a:lnTo>
                  <a:pt x="478741" y="441356"/>
                </a:lnTo>
                <a:lnTo>
                  <a:pt x="0" y="307038"/>
                </a:lnTo>
                <a:close/>
              </a:path>
            </a:pathLst>
          </a:custGeom>
          <a:gradFill>
            <a:gsLst>
              <a:gs pos="92000">
                <a:srgbClr val="B6D3B7"/>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4" name="等腰三角形 21"/>
          <p:cNvSpPr/>
          <p:nvPr/>
        </p:nvSpPr>
        <p:spPr>
          <a:xfrm>
            <a:off x="1341873" y="5422432"/>
            <a:ext cx="191526" cy="160844"/>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839950"/>
              <a:gd name="connsiteY0-66" fmla="*/ 536149 h 701458"/>
              <a:gd name="connsiteX1-67" fmla="*/ 326118 w 839950"/>
              <a:gd name="connsiteY1-68" fmla="*/ 0 h 701458"/>
              <a:gd name="connsiteX2-69" fmla="*/ 839950 w 839950"/>
              <a:gd name="connsiteY2-70" fmla="*/ 701458 h 701458"/>
              <a:gd name="connsiteX3-71" fmla="*/ 0 w 839950"/>
              <a:gd name="connsiteY3-72" fmla="*/ 536149 h 701458"/>
              <a:gd name="connsiteX0-73" fmla="*/ 0 w 464169"/>
              <a:gd name="connsiteY0-74" fmla="*/ 536149 h 601250"/>
              <a:gd name="connsiteX1-75" fmla="*/ 326118 w 464169"/>
              <a:gd name="connsiteY1-76" fmla="*/ 0 h 601250"/>
              <a:gd name="connsiteX2-77" fmla="*/ 464169 w 464169"/>
              <a:gd name="connsiteY2-78" fmla="*/ 601250 h 601250"/>
              <a:gd name="connsiteX3-79" fmla="*/ 0 w 464169"/>
              <a:gd name="connsiteY3-80" fmla="*/ 536149 h 601250"/>
              <a:gd name="connsiteX0-81" fmla="*/ 0 w 464169"/>
              <a:gd name="connsiteY0-82" fmla="*/ 310681 h 375782"/>
              <a:gd name="connsiteX1-83" fmla="*/ 213384 w 464169"/>
              <a:gd name="connsiteY1-84" fmla="*/ 0 h 375782"/>
              <a:gd name="connsiteX2-85" fmla="*/ 464169 w 464169"/>
              <a:gd name="connsiteY2-86" fmla="*/ 375782 h 375782"/>
              <a:gd name="connsiteX3-87" fmla="*/ 0 w 464169"/>
              <a:gd name="connsiteY3-88" fmla="*/ 310681 h 375782"/>
              <a:gd name="connsiteX0-89" fmla="*/ 0 w 464169"/>
              <a:gd name="connsiteY0-90" fmla="*/ 307038 h 372139"/>
              <a:gd name="connsiteX1-91" fmla="*/ 184240 w 464169"/>
              <a:gd name="connsiteY1-92" fmla="*/ 0 h 372139"/>
              <a:gd name="connsiteX2-93" fmla="*/ 464169 w 464169"/>
              <a:gd name="connsiteY2-94" fmla="*/ 372139 h 372139"/>
              <a:gd name="connsiteX3-95" fmla="*/ 0 w 464169"/>
              <a:gd name="connsiteY3-96" fmla="*/ 307038 h 372139"/>
              <a:gd name="connsiteX0-97" fmla="*/ 0 w 478741"/>
              <a:gd name="connsiteY0-98" fmla="*/ 307038 h 441356"/>
              <a:gd name="connsiteX1-99" fmla="*/ 184240 w 478741"/>
              <a:gd name="connsiteY1-100" fmla="*/ 0 h 441356"/>
              <a:gd name="connsiteX2-101" fmla="*/ 478741 w 478741"/>
              <a:gd name="connsiteY2-102" fmla="*/ 441356 h 441356"/>
              <a:gd name="connsiteX3-103" fmla="*/ 0 w 478741"/>
              <a:gd name="connsiteY3-104" fmla="*/ 307038 h 441356"/>
              <a:gd name="connsiteX0-105" fmla="*/ 0 w 507885"/>
              <a:gd name="connsiteY0-106" fmla="*/ 143102 h 441356"/>
              <a:gd name="connsiteX1-107" fmla="*/ 213384 w 507885"/>
              <a:gd name="connsiteY1-108" fmla="*/ 0 h 441356"/>
              <a:gd name="connsiteX2-109" fmla="*/ 507885 w 507885"/>
              <a:gd name="connsiteY2-110" fmla="*/ 441356 h 441356"/>
              <a:gd name="connsiteX3-111" fmla="*/ 0 w 507885"/>
              <a:gd name="connsiteY3-112" fmla="*/ 143102 h 441356"/>
              <a:gd name="connsiteX0-113" fmla="*/ 0 w 507885"/>
              <a:gd name="connsiteY0-114" fmla="*/ 33812 h 332066"/>
              <a:gd name="connsiteX1-115" fmla="*/ 191526 w 507885"/>
              <a:gd name="connsiteY1-116" fmla="*/ 0 h 332066"/>
              <a:gd name="connsiteX2-117" fmla="*/ 507885 w 507885"/>
              <a:gd name="connsiteY2-118" fmla="*/ 332066 h 332066"/>
              <a:gd name="connsiteX3-119" fmla="*/ 0 w 507885"/>
              <a:gd name="connsiteY3-120" fmla="*/ 33812 h 332066"/>
              <a:gd name="connsiteX0-121" fmla="*/ 0 w 191526"/>
              <a:gd name="connsiteY0-122" fmla="*/ 33812 h 160844"/>
              <a:gd name="connsiteX1-123" fmla="*/ 191526 w 191526"/>
              <a:gd name="connsiteY1-124" fmla="*/ 0 h 160844"/>
              <a:gd name="connsiteX2-125" fmla="*/ 139939 w 191526"/>
              <a:gd name="connsiteY2-126" fmla="*/ 160844 h 160844"/>
              <a:gd name="connsiteX3-127" fmla="*/ 0 w 191526"/>
              <a:gd name="connsiteY3-128" fmla="*/ 33812 h 160844"/>
            </a:gdLst>
            <a:ahLst/>
            <a:cxnLst>
              <a:cxn ang="0">
                <a:pos x="connsiteX0-1" y="connsiteY0-2"/>
              </a:cxn>
              <a:cxn ang="0">
                <a:pos x="connsiteX1-3" y="connsiteY1-4"/>
              </a:cxn>
              <a:cxn ang="0">
                <a:pos x="connsiteX2-5" y="connsiteY2-6"/>
              </a:cxn>
              <a:cxn ang="0">
                <a:pos x="connsiteX3-7" y="connsiteY3-8"/>
              </a:cxn>
            </a:cxnLst>
            <a:rect l="l" t="t" r="r" b="b"/>
            <a:pathLst>
              <a:path w="191526" h="160844">
                <a:moveTo>
                  <a:pt x="0" y="33812"/>
                </a:moveTo>
                <a:lnTo>
                  <a:pt x="191526" y="0"/>
                </a:lnTo>
                <a:lnTo>
                  <a:pt x="139939" y="160844"/>
                </a:lnTo>
                <a:lnTo>
                  <a:pt x="0" y="33812"/>
                </a:lnTo>
                <a:close/>
              </a:path>
            </a:pathLst>
          </a:custGeom>
          <a:gradFill>
            <a:gsLst>
              <a:gs pos="92000">
                <a:srgbClr val="52A4AE"/>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cxnSp>
        <p:nvCxnSpPr>
          <p:cNvPr id="45" name="直接连接符 44"/>
          <p:cNvCxnSpPr/>
          <p:nvPr/>
        </p:nvCxnSpPr>
        <p:spPr>
          <a:xfrm>
            <a:off x="566229" y="2374137"/>
            <a:ext cx="0" cy="3064107"/>
          </a:xfrm>
          <a:prstGeom prst="line">
            <a:avLst/>
          </a:prstGeom>
          <a:ln w="47625">
            <a:gradFill>
              <a:gsLst>
                <a:gs pos="0">
                  <a:schemeClr val="bg1"/>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1+#ppt_w/2"/>
                                          </p:val>
                                        </p:tav>
                                        <p:tav tm="100000">
                                          <p:val>
                                            <p:strVal val="#ppt_x"/>
                                          </p:val>
                                        </p:tav>
                                      </p:tavLst>
                                    </p:anim>
                                    <p:anim calcmode="lin" valueType="num">
                                      <p:cBhvr additive="base">
                                        <p:cTn id="8" dur="75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3" decel="10000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750" fill="hold"/>
                                        <p:tgtEl>
                                          <p:spTgt spid="21"/>
                                        </p:tgtEl>
                                        <p:attrNameLst>
                                          <p:attrName>ppt_x</p:attrName>
                                        </p:attrNameLst>
                                      </p:cBhvr>
                                      <p:tavLst>
                                        <p:tav tm="0">
                                          <p:val>
                                            <p:strVal val="1+#ppt_w/2"/>
                                          </p:val>
                                        </p:tav>
                                        <p:tav tm="100000">
                                          <p:val>
                                            <p:strVal val="#ppt_x"/>
                                          </p:val>
                                        </p:tav>
                                      </p:tavLst>
                                    </p:anim>
                                    <p:anim calcmode="lin" valueType="num">
                                      <p:cBhvr additive="base">
                                        <p:cTn id="12" dur="750" fill="hold"/>
                                        <p:tgtEl>
                                          <p:spTgt spid="21"/>
                                        </p:tgtEl>
                                        <p:attrNameLst>
                                          <p:attrName>ppt_y</p:attrName>
                                        </p:attrNameLst>
                                      </p:cBhvr>
                                      <p:tavLst>
                                        <p:tav tm="0">
                                          <p:val>
                                            <p:strVal val="0-#ppt_h/2"/>
                                          </p:val>
                                        </p:tav>
                                        <p:tav tm="100000">
                                          <p:val>
                                            <p:strVal val="#ppt_y"/>
                                          </p:val>
                                        </p:tav>
                                      </p:tavLst>
                                    </p:anim>
                                  </p:childTnLst>
                                </p:cTn>
                              </p:par>
                              <p:par>
                                <p:cTn id="13" presetID="2" presetClass="entr" presetSubtype="3" decel="10000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750" fill="hold"/>
                                        <p:tgtEl>
                                          <p:spTgt spid="34"/>
                                        </p:tgtEl>
                                        <p:attrNameLst>
                                          <p:attrName>ppt_x</p:attrName>
                                        </p:attrNameLst>
                                      </p:cBhvr>
                                      <p:tavLst>
                                        <p:tav tm="0">
                                          <p:val>
                                            <p:strVal val="1+#ppt_w/2"/>
                                          </p:val>
                                        </p:tav>
                                        <p:tav tm="100000">
                                          <p:val>
                                            <p:strVal val="#ppt_x"/>
                                          </p:val>
                                        </p:tav>
                                      </p:tavLst>
                                    </p:anim>
                                    <p:anim calcmode="lin" valueType="num">
                                      <p:cBhvr additive="base">
                                        <p:cTn id="16" dur="750" fill="hold"/>
                                        <p:tgtEl>
                                          <p:spTgt spid="34"/>
                                        </p:tgtEl>
                                        <p:attrNameLst>
                                          <p:attrName>ppt_y</p:attrName>
                                        </p:attrNameLst>
                                      </p:cBhvr>
                                      <p:tavLst>
                                        <p:tav tm="0">
                                          <p:val>
                                            <p:strVal val="0-#ppt_h/2"/>
                                          </p:val>
                                        </p:tav>
                                        <p:tav tm="100000">
                                          <p:val>
                                            <p:strVal val="#ppt_y"/>
                                          </p:val>
                                        </p:tav>
                                      </p:tavLst>
                                    </p:anim>
                                  </p:childTnLst>
                                </p:cTn>
                              </p:par>
                              <p:par>
                                <p:cTn id="17" presetID="2" presetClass="entr" presetSubtype="3" decel="10000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750" fill="hold"/>
                                        <p:tgtEl>
                                          <p:spTgt spid="35"/>
                                        </p:tgtEl>
                                        <p:attrNameLst>
                                          <p:attrName>ppt_x</p:attrName>
                                        </p:attrNameLst>
                                      </p:cBhvr>
                                      <p:tavLst>
                                        <p:tav tm="0">
                                          <p:val>
                                            <p:strVal val="1+#ppt_w/2"/>
                                          </p:val>
                                        </p:tav>
                                        <p:tav tm="100000">
                                          <p:val>
                                            <p:strVal val="#ppt_x"/>
                                          </p:val>
                                        </p:tav>
                                      </p:tavLst>
                                    </p:anim>
                                    <p:anim calcmode="lin" valueType="num">
                                      <p:cBhvr additive="base">
                                        <p:cTn id="20" dur="750" fill="hold"/>
                                        <p:tgtEl>
                                          <p:spTgt spid="35"/>
                                        </p:tgtEl>
                                        <p:attrNameLst>
                                          <p:attrName>ppt_y</p:attrName>
                                        </p:attrNameLst>
                                      </p:cBhvr>
                                      <p:tavLst>
                                        <p:tav tm="0">
                                          <p:val>
                                            <p:strVal val="0-#ppt_h/2"/>
                                          </p:val>
                                        </p:tav>
                                        <p:tav tm="100000">
                                          <p:val>
                                            <p:strVal val="#ppt_y"/>
                                          </p:val>
                                        </p:tav>
                                      </p:tavLst>
                                    </p:anim>
                                  </p:childTnLst>
                                </p:cTn>
                              </p:par>
                              <p:par>
                                <p:cTn id="21" presetID="2" presetClass="entr" presetSubtype="3" decel="10000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750" fill="hold"/>
                                        <p:tgtEl>
                                          <p:spTgt spid="37"/>
                                        </p:tgtEl>
                                        <p:attrNameLst>
                                          <p:attrName>ppt_x</p:attrName>
                                        </p:attrNameLst>
                                      </p:cBhvr>
                                      <p:tavLst>
                                        <p:tav tm="0">
                                          <p:val>
                                            <p:strVal val="1+#ppt_w/2"/>
                                          </p:val>
                                        </p:tav>
                                        <p:tav tm="100000">
                                          <p:val>
                                            <p:strVal val="#ppt_x"/>
                                          </p:val>
                                        </p:tav>
                                      </p:tavLst>
                                    </p:anim>
                                    <p:anim calcmode="lin" valueType="num">
                                      <p:cBhvr additive="base">
                                        <p:cTn id="24" dur="750" fill="hold"/>
                                        <p:tgtEl>
                                          <p:spTgt spid="37"/>
                                        </p:tgtEl>
                                        <p:attrNameLst>
                                          <p:attrName>ppt_y</p:attrName>
                                        </p:attrNameLst>
                                      </p:cBhvr>
                                      <p:tavLst>
                                        <p:tav tm="0">
                                          <p:val>
                                            <p:strVal val="0-#ppt_h/2"/>
                                          </p:val>
                                        </p:tav>
                                        <p:tav tm="100000">
                                          <p:val>
                                            <p:strVal val="#ppt_y"/>
                                          </p:val>
                                        </p:tav>
                                      </p:tavLst>
                                    </p:anim>
                                  </p:childTnLst>
                                </p:cTn>
                              </p:par>
                              <p:par>
                                <p:cTn id="25" presetID="2" presetClass="entr" presetSubtype="3" decel="10000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750" fill="hold"/>
                                        <p:tgtEl>
                                          <p:spTgt spid="38"/>
                                        </p:tgtEl>
                                        <p:attrNameLst>
                                          <p:attrName>ppt_x</p:attrName>
                                        </p:attrNameLst>
                                      </p:cBhvr>
                                      <p:tavLst>
                                        <p:tav tm="0">
                                          <p:val>
                                            <p:strVal val="1+#ppt_w/2"/>
                                          </p:val>
                                        </p:tav>
                                        <p:tav tm="100000">
                                          <p:val>
                                            <p:strVal val="#ppt_x"/>
                                          </p:val>
                                        </p:tav>
                                      </p:tavLst>
                                    </p:anim>
                                    <p:anim calcmode="lin" valueType="num">
                                      <p:cBhvr additive="base">
                                        <p:cTn id="28" dur="750" fill="hold"/>
                                        <p:tgtEl>
                                          <p:spTgt spid="38"/>
                                        </p:tgtEl>
                                        <p:attrNameLst>
                                          <p:attrName>ppt_y</p:attrName>
                                        </p:attrNameLst>
                                      </p:cBhvr>
                                      <p:tavLst>
                                        <p:tav tm="0">
                                          <p:val>
                                            <p:strVal val="0-#ppt_h/2"/>
                                          </p:val>
                                        </p:tav>
                                        <p:tav tm="100000">
                                          <p:val>
                                            <p:strVal val="#ppt_y"/>
                                          </p:val>
                                        </p:tav>
                                      </p:tavLst>
                                    </p:anim>
                                  </p:childTnLst>
                                </p:cTn>
                              </p:par>
                              <p:par>
                                <p:cTn id="29" presetID="2" presetClass="entr" presetSubtype="3" decel="10000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750" fill="hold"/>
                                        <p:tgtEl>
                                          <p:spTgt spid="39"/>
                                        </p:tgtEl>
                                        <p:attrNameLst>
                                          <p:attrName>ppt_x</p:attrName>
                                        </p:attrNameLst>
                                      </p:cBhvr>
                                      <p:tavLst>
                                        <p:tav tm="0">
                                          <p:val>
                                            <p:strVal val="1+#ppt_w/2"/>
                                          </p:val>
                                        </p:tav>
                                        <p:tav tm="100000">
                                          <p:val>
                                            <p:strVal val="#ppt_x"/>
                                          </p:val>
                                        </p:tav>
                                      </p:tavLst>
                                    </p:anim>
                                    <p:anim calcmode="lin" valueType="num">
                                      <p:cBhvr additive="base">
                                        <p:cTn id="32" dur="750" fill="hold"/>
                                        <p:tgtEl>
                                          <p:spTgt spid="39"/>
                                        </p:tgtEl>
                                        <p:attrNameLst>
                                          <p:attrName>ppt_y</p:attrName>
                                        </p:attrNameLst>
                                      </p:cBhvr>
                                      <p:tavLst>
                                        <p:tav tm="0">
                                          <p:val>
                                            <p:strVal val="0-#ppt_h/2"/>
                                          </p:val>
                                        </p:tav>
                                        <p:tav tm="100000">
                                          <p:val>
                                            <p:strVal val="#ppt_y"/>
                                          </p:val>
                                        </p:tav>
                                      </p:tavLst>
                                    </p:anim>
                                  </p:childTnLst>
                                </p:cTn>
                              </p:par>
                              <p:par>
                                <p:cTn id="33" presetID="2" presetClass="entr" presetSubtype="6" decel="100000"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anim calcmode="lin" valueType="num">
                                      <p:cBhvr additive="base">
                                        <p:cTn id="35" dur="750" fill="hold"/>
                                        <p:tgtEl>
                                          <p:spTgt spid="40"/>
                                        </p:tgtEl>
                                        <p:attrNameLst>
                                          <p:attrName>ppt_x</p:attrName>
                                        </p:attrNameLst>
                                      </p:cBhvr>
                                      <p:tavLst>
                                        <p:tav tm="0">
                                          <p:val>
                                            <p:strVal val="1+#ppt_w/2"/>
                                          </p:val>
                                        </p:tav>
                                        <p:tav tm="100000">
                                          <p:val>
                                            <p:strVal val="#ppt_x"/>
                                          </p:val>
                                        </p:tav>
                                      </p:tavLst>
                                    </p:anim>
                                    <p:anim calcmode="lin" valueType="num">
                                      <p:cBhvr additive="base">
                                        <p:cTn id="36" dur="750" fill="hold"/>
                                        <p:tgtEl>
                                          <p:spTgt spid="40"/>
                                        </p:tgtEl>
                                        <p:attrNameLst>
                                          <p:attrName>ppt_y</p:attrName>
                                        </p:attrNameLst>
                                      </p:cBhvr>
                                      <p:tavLst>
                                        <p:tav tm="0">
                                          <p:val>
                                            <p:strVal val="1+#ppt_h/2"/>
                                          </p:val>
                                        </p:tav>
                                        <p:tav tm="100000">
                                          <p:val>
                                            <p:strVal val="#ppt_y"/>
                                          </p:val>
                                        </p:tav>
                                      </p:tavLst>
                                    </p:anim>
                                  </p:childTnLst>
                                </p:cTn>
                              </p:par>
                              <p:par>
                                <p:cTn id="37" presetID="2" presetClass="entr" presetSubtype="12" decel="10000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additive="base">
                                        <p:cTn id="39" dur="750" fill="hold"/>
                                        <p:tgtEl>
                                          <p:spTgt spid="43"/>
                                        </p:tgtEl>
                                        <p:attrNameLst>
                                          <p:attrName>ppt_x</p:attrName>
                                        </p:attrNameLst>
                                      </p:cBhvr>
                                      <p:tavLst>
                                        <p:tav tm="0">
                                          <p:val>
                                            <p:strVal val="0-#ppt_w/2"/>
                                          </p:val>
                                        </p:tav>
                                        <p:tav tm="100000">
                                          <p:val>
                                            <p:strVal val="#ppt_x"/>
                                          </p:val>
                                        </p:tav>
                                      </p:tavLst>
                                    </p:anim>
                                    <p:anim calcmode="lin" valueType="num">
                                      <p:cBhvr additive="base">
                                        <p:cTn id="40" dur="750" fill="hold"/>
                                        <p:tgtEl>
                                          <p:spTgt spid="43"/>
                                        </p:tgtEl>
                                        <p:attrNameLst>
                                          <p:attrName>ppt_y</p:attrName>
                                        </p:attrNameLst>
                                      </p:cBhvr>
                                      <p:tavLst>
                                        <p:tav tm="0">
                                          <p:val>
                                            <p:strVal val="1+#ppt_h/2"/>
                                          </p:val>
                                        </p:tav>
                                        <p:tav tm="100000">
                                          <p:val>
                                            <p:strVal val="#ppt_y"/>
                                          </p:val>
                                        </p:tav>
                                      </p:tavLst>
                                    </p:anim>
                                  </p:childTnLst>
                                </p:cTn>
                              </p:par>
                              <p:par>
                                <p:cTn id="41" presetID="2" presetClass="entr" presetSubtype="12" decel="10000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 calcmode="lin" valueType="num">
                                      <p:cBhvr additive="base">
                                        <p:cTn id="43" dur="750" fill="hold"/>
                                        <p:tgtEl>
                                          <p:spTgt spid="44"/>
                                        </p:tgtEl>
                                        <p:attrNameLst>
                                          <p:attrName>ppt_x</p:attrName>
                                        </p:attrNameLst>
                                      </p:cBhvr>
                                      <p:tavLst>
                                        <p:tav tm="0">
                                          <p:val>
                                            <p:strVal val="0-#ppt_w/2"/>
                                          </p:val>
                                        </p:tav>
                                        <p:tav tm="100000">
                                          <p:val>
                                            <p:strVal val="#ppt_x"/>
                                          </p:val>
                                        </p:tav>
                                      </p:tavLst>
                                    </p:anim>
                                    <p:anim calcmode="lin" valueType="num">
                                      <p:cBhvr additive="base">
                                        <p:cTn id="44" dur="750" fill="hold"/>
                                        <p:tgtEl>
                                          <p:spTgt spid="44"/>
                                        </p:tgtEl>
                                        <p:attrNameLst>
                                          <p:attrName>ppt_y</p:attrName>
                                        </p:attrNameLst>
                                      </p:cBhvr>
                                      <p:tavLst>
                                        <p:tav tm="0">
                                          <p:val>
                                            <p:strVal val="1+#ppt_h/2"/>
                                          </p:val>
                                        </p:tav>
                                        <p:tav tm="100000">
                                          <p:val>
                                            <p:strVal val="#ppt_y"/>
                                          </p:val>
                                        </p:tav>
                                      </p:tavLst>
                                    </p:anim>
                                  </p:childTnLst>
                                </p:cTn>
                              </p:par>
                              <p:par>
                                <p:cTn id="45" presetID="41" presetClass="entr" presetSubtype="0" fill="hold" grpId="0" nodeType="withEffect">
                                  <p:stCondLst>
                                    <p:cond delay="500"/>
                                  </p:stCondLst>
                                  <p:iterate type="lt">
                                    <p:tmPct val="10000"/>
                                  </p:iterate>
                                  <p:childTnLst>
                                    <p:set>
                                      <p:cBhvr>
                                        <p:cTn id="46" dur="1" fill="hold">
                                          <p:stCondLst>
                                            <p:cond delay="0"/>
                                          </p:stCondLst>
                                        </p:cTn>
                                        <p:tgtEl>
                                          <p:spTgt spid="22"/>
                                        </p:tgtEl>
                                        <p:attrNameLst>
                                          <p:attrName>style.visibility</p:attrName>
                                        </p:attrNameLst>
                                      </p:cBhvr>
                                      <p:to>
                                        <p:strVal val="visible"/>
                                      </p:to>
                                    </p:set>
                                    <p:anim calcmode="lin" valueType="num">
                                      <p:cBhvr>
                                        <p:cTn id="47" dur="5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22"/>
                                        </p:tgtEl>
                                        <p:attrNameLst>
                                          <p:attrName>ppt_y</p:attrName>
                                        </p:attrNameLst>
                                      </p:cBhvr>
                                      <p:tavLst>
                                        <p:tav tm="0">
                                          <p:val>
                                            <p:strVal val="#ppt_y"/>
                                          </p:val>
                                        </p:tav>
                                        <p:tav tm="100000">
                                          <p:val>
                                            <p:strVal val="#ppt_y"/>
                                          </p:val>
                                        </p:tav>
                                      </p:tavLst>
                                    </p:anim>
                                    <p:anim calcmode="lin" valueType="num">
                                      <p:cBhvr>
                                        <p:cTn id="49" dur="5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22"/>
                                        </p:tgtEl>
                                      </p:cBhvr>
                                    </p:animEffect>
                                  </p:childTnLst>
                                </p:cTn>
                              </p:par>
                              <p:par>
                                <p:cTn id="52" presetID="22" presetClass="entr" presetSubtype="1" fill="hold" nodeType="withEffect">
                                  <p:stCondLst>
                                    <p:cond delay="500"/>
                                  </p:stCondLst>
                                  <p:childTnLst>
                                    <p:set>
                                      <p:cBhvr>
                                        <p:cTn id="53" dur="1" fill="hold">
                                          <p:stCondLst>
                                            <p:cond delay="0"/>
                                          </p:stCondLst>
                                        </p:cTn>
                                        <p:tgtEl>
                                          <p:spTgt spid="45"/>
                                        </p:tgtEl>
                                        <p:attrNameLst>
                                          <p:attrName>style.visibility</p:attrName>
                                        </p:attrNameLst>
                                      </p:cBhvr>
                                      <p:to>
                                        <p:strVal val="visible"/>
                                      </p:to>
                                    </p:set>
                                    <p:animEffect transition="in" filter="wipe(up)">
                                      <p:cBhvr>
                                        <p:cTn id="54" dur="500"/>
                                        <p:tgtEl>
                                          <p:spTgt spid="45"/>
                                        </p:tgtEl>
                                      </p:cBhvr>
                                    </p:animEffect>
                                  </p:childTnLst>
                                </p:cTn>
                              </p:par>
                              <p:par>
                                <p:cTn id="55" presetID="10" presetClass="entr" presetSubtype="0" fill="hold" grpId="0" nodeType="withEffect">
                                  <p:stCondLst>
                                    <p:cond delay="50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500"/>
                                        <p:tgtEl>
                                          <p:spTgt spid="31"/>
                                        </p:tgtEl>
                                      </p:cBhvr>
                                    </p:animEffect>
                                  </p:childTnLst>
                                </p:cTn>
                              </p:par>
                              <p:par>
                                <p:cTn id="58" presetID="35" presetClass="path" presetSubtype="0" accel="50000" decel="50000" fill="hold" grpId="1" nodeType="withEffect">
                                  <p:stCondLst>
                                    <p:cond delay="500"/>
                                  </p:stCondLst>
                                  <p:childTnLst>
                                    <p:animMotion origin="layout" path="M 0.26303 1.11111E-6 L 0.01303 1.11111E-6 " pathEditMode="relative" rAng="0" ptsTypes="AA">
                                      <p:cBhvr>
                                        <p:cTn id="59" dur="1250" fill="hold"/>
                                        <p:tgtEl>
                                          <p:spTgt spid="31"/>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2" grpId="0"/>
      <p:bldP spid="31" grpId="0"/>
      <p:bldP spid="31" grpId="1"/>
      <p:bldP spid="34" grpId="0" animBg="1"/>
      <p:bldP spid="35" grpId="0" animBg="1"/>
      <p:bldP spid="37" grpId="0" animBg="1"/>
      <p:bldP spid="38" grpId="0" animBg="1"/>
      <p:bldP spid="39" grpId="0" animBg="1"/>
      <p:bldP spid="40"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7290887" y="973716"/>
            <a:ext cx="5387248" cy="646331"/>
          </a:xfrm>
          <a:prstGeom prst="rect">
            <a:avLst/>
          </a:prstGeom>
          <a:noFill/>
        </p:spPr>
        <p:txBody>
          <a:bodyPr wrap="square" rtlCol="0">
            <a:spAutoFit/>
          </a:bodyPr>
          <a:lstStyle/>
          <a:p>
            <a:r>
              <a:rPr lang="en-US" altLang="zh-CN" sz="3600" b="1" dirty="0" smtClean="0">
                <a:solidFill>
                  <a:srgbClr val="FF0000"/>
                </a:solidFill>
              </a:rPr>
              <a:t>www.zhizhen.com</a:t>
            </a:r>
            <a:endParaRPr lang="zh-CN" altLang="en-US" sz="3600" b="1" dirty="0">
              <a:solidFill>
                <a:srgbClr val="FF0000"/>
              </a:solidFill>
            </a:endParaRPr>
          </a:p>
        </p:txBody>
      </p:sp>
      <p:sp>
        <p:nvSpPr>
          <p:cNvPr id="9" name="文本框 8"/>
          <p:cNvSpPr txBox="1"/>
          <p:nvPr/>
        </p:nvSpPr>
        <p:spPr>
          <a:xfrm>
            <a:off x="3629275" y="125921"/>
            <a:ext cx="4339650" cy="646331"/>
          </a:xfrm>
          <a:prstGeom prst="rect">
            <a:avLst/>
          </a:prstGeom>
          <a:noFill/>
        </p:spPr>
        <p:txBody>
          <a:bodyPr wrap="none" rtlCol="0">
            <a:spAutoFit/>
            <a:scene3d>
              <a:camera prst="orthographicFront"/>
              <a:lightRig rig="threePt" dir="t"/>
            </a:scene3d>
            <a:sp3d contourW="12700"/>
          </a:bodyPr>
          <a:lstStyle/>
          <a:p>
            <a:pPr lvl="0" algn="ctr">
              <a:defRPr/>
            </a:pPr>
            <a:r>
              <a:rPr lang="zh-CN" altLang="en-US" sz="3600" b="1" dirty="0">
                <a:solidFill>
                  <a:schemeClr val="tx1">
                    <a:lumMod val="85000"/>
                    <a:lumOff val="15000"/>
                  </a:schemeClr>
                </a:solidFill>
                <a:cs typeface="+mn-ea"/>
                <a:sym typeface="+mn-lt"/>
              </a:rPr>
              <a:t>如</a:t>
            </a:r>
            <a:r>
              <a:rPr lang="zh-CN" altLang="en-US" sz="3600" b="1" dirty="0" smtClean="0">
                <a:solidFill>
                  <a:schemeClr val="tx1">
                    <a:lumMod val="85000"/>
                    <a:lumOff val="15000"/>
                  </a:schemeClr>
                </a:solidFill>
                <a:cs typeface="+mn-ea"/>
                <a:sym typeface="+mn-lt"/>
              </a:rPr>
              <a:t>何访问超星发现？</a:t>
            </a:r>
            <a:endParaRPr lang="zh-CN" altLang="en-US" sz="3600" b="1" dirty="0">
              <a:solidFill>
                <a:schemeClr val="tx1">
                  <a:lumMod val="85000"/>
                  <a:lumOff val="15000"/>
                </a:schemeClr>
              </a:solidFill>
              <a:cs typeface="+mn-ea"/>
              <a:sym typeface="+mn-lt"/>
            </a:endParaRPr>
          </a:p>
        </p:txBody>
      </p:sp>
      <p:pic>
        <p:nvPicPr>
          <p:cNvPr id="2" name="图片 1"/>
          <p:cNvPicPr>
            <a:picLocks noChangeAspect="1"/>
          </p:cNvPicPr>
          <p:nvPr>
            <p:custDataLst>
              <p:tags r:id="rId1"/>
            </p:custDataLst>
          </p:nvPr>
        </p:nvPicPr>
        <p:blipFill>
          <a:blip r:embed="rId2"/>
          <a:stretch>
            <a:fillRect/>
          </a:stretch>
        </p:blipFill>
        <p:spPr>
          <a:xfrm>
            <a:off x="1671955" y="1821180"/>
            <a:ext cx="8848725" cy="44532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8"/>
          <p:cNvGrpSpPr>
            <a:grpSpLocks noChangeAspect="1"/>
          </p:cNvGrpSpPr>
          <p:nvPr/>
        </p:nvGrpSpPr>
        <p:grpSpPr>
          <a:xfrm>
            <a:off x="5866801" y="2441132"/>
            <a:ext cx="734682" cy="677255"/>
            <a:chOff x="1175061" y="5325011"/>
            <a:chExt cx="976315" cy="900000"/>
          </a:xfrm>
        </p:grpSpPr>
        <p:sp>
          <p:nvSpPr>
            <p:cNvPr id="31" name="Oval 9"/>
            <p:cNvSpPr/>
            <p:nvPr/>
          </p:nvSpPr>
          <p:spPr>
            <a:xfrm>
              <a:off x="1216476" y="5325011"/>
              <a:ext cx="900000" cy="900000"/>
            </a:xfrm>
            <a:prstGeom prst="ellipse">
              <a:avLst/>
            </a:prstGeom>
            <a:noFill/>
            <a:ln w="19050" cap="flat" cmpd="sng" algn="ctr">
              <a:solidFill>
                <a:srgbClr val="1B4C98"/>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id-ID" sz="1100" b="0" i="0" u="none" strike="noStrike" kern="0" cap="none" spc="0" normalizeH="0" baseline="0" noProof="0">
                <a:ln>
                  <a:noFill/>
                </a:ln>
                <a:solidFill>
                  <a:srgbClr val="004B7D"/>
                </a:solidFill>
                <a:effectLst/>
                <a:uLnTx/>
                <a:uFillTx/>
                <a:latin typeface="Calibri" panose="020F0502020204030204"/>
              </a:endParaRPr>
            </a:p>
          </p:txBody>
        </p:sp>
        <p:sp>
          <p:nvSpPr>
            <p:cNvPr id="32" name="TextBox 10"/>
            <p:cNvSpPr txBox="1"/>
            <p:nvPr/>
          </p:nvSpPr>
          <p:spPr>
            <a:xfrm>
              <a:off x="1175061" y="5333976"/>
              <a:ext cx="976315" cy="858907"/>
            </a:xfrm>
            <a:prstGeom prst="rect">
              <a:avLst/>
            </a:prstGeom>
            <a:noFill/>
          </p:spPr>
          <p:txBody>
            <a:bodyPr wrap="square" rtlCol="0">
              <a:sp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en-US" sz="3600" b="1" i="0" u="none" strike="noStrike" kern="0" cap="none" spc="0" normalizeH="0" baseline="0" noProof="0">
                  <a:ln>
                    <a:noFill/>
                  </a:ln>
                  <a:solidFill>
                    <a:srgbClr val="004B7D"/>
                  </a:solidFill>
                  <a:effectLst/>
                  <a:uLnTx/>
                  <a:uFillTx/>
                  <a:latin typeface="微软雅黑" panose="020B0503020204020204" charset="-122"/>
                  <a:ea typeface="微软雅黑" panose="020B0503020204020204" charset="-122"/>
                </a:rPr>
                <a:t>1</a:t>
              </a:r>
              <a:endParaRPr kumimoji="0" lang="id-ID" sz="3600" b="1" i="0" u="none" strike="noStrike" kern="0" cap="none" spc="0" normalizeH="0" baseline="0" noProof="0">
                <a:ln>
                  <a:noFill/>
                </a:ln>
                <a:solidFill>
                  <a:srgbClr val="004B7D"/>
                </a:solidFill>
                <a:effectLst/>
                <a:uLnTx/>
                <a:uFillTx/>
                <a:latin typeface="微软雅黑" panose="020B0503020204020204" charset="-122"/>
                <a:ea typeface="微软雅黑" panose="020B0503020204020204" charset="-122"/>
              </a:endParaRPr>
            </a:p>
          </p:txBody>
        </p:sp>
      </p:grpSp>
      <p:sp>
        <p:nvSpPr>
          <p:cNvPr id="34" name="Rectangle 12"/>
          <p:cNvSpPr/>
          <p:nvPr/>
        </p:nvSpPr>
        <p:spPr bwMode="auto">
          <a:xfrm>
            <a:off x="6917906" y="2430480"/>
            <a:ext cx="4851728" cy="663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r>
              <a:rPr lang="zh-CN" altLang="en-US" sz="3600" b="1" dirty="0" smtClean="0">
                <a:solidFill>
                  <a:srgbClr val="004B7D"/>
                </a:solidFill>
                <a:latin typeface="微软雅黑" panose="020B0503020204020204" charset="-122"/>
                <a:ea typeface="微软雅黑" panose="020B0503020204020204" charset="-122"/>
              </a:rPr>
              <a:t>一</a:t>
            </a:r>
            <a:r>
              <a:rPr lang="zh-CN" altLang="en-US" sz="3600" b="1" dirty="0">
                <a:solidFill>
                  <a:srgbClr val="004B7D"/>
                </a:solidFill>
                <a:latin typeface="微软雅黑" panose="020B0503020204020204" charset="-122"/>
                <a:ea typeface="微软雅黑" panose="020B0503020204020204" charset="-122"/>
              </a:rPr>
              <a:t>站</a:t>
            </a:r>
            <a:r>
              <a:rPr lang="zh-CN" altLang="en-US" sz="3600" b="1" dirty="0" smtClean="0">
                <a:solidFill>
                  <a:srgbClr val="004B7D"/>
                </a:solidFill>
                <a:latin typeface="微软雅黑" panose="020B0503020204020204" charset="-122"/>
                <a:ea typeface="微软雅黑" panose="020B0503020204020204" charset="-122"/>
              </a:rPr>
              <a:t>式资源检</a:t>
            </a:r>
            <a:r>
              <a:rPr lang="zh-CN" altLang="en-US" sz="3600" b="1" dirty="0">
                <a:solidFill>
                  <a:srgbClr val="004B7D"/>
                </a:solidFill>
                <a:latin typeface="微软雅黑" panose="020B0503020204020204" charset="-122"/>
                <a:ea typeface="微软雅黑" panose="020B0503020204020204" charset="-122"/>
              </a:rPr>
              <a:t>索</a:t>
            </a:r>
            <a:r>
              <a:rPr lang="zh-CN" altLang="en-US" sz="3600" b="1" dirty="0" smtClean="0">
                <a:solidFill>
                  <a:srgbClr val="004B7D"/>
                </a:solidFill>
                <a:latin typeface="微软雅黑" panose="020B0503020204020204" charset="-122"/>
                <a:ea typeface="微软雅黑" panose="020B0503020204020204" charset="-122"/>
              </a:rPr>
              <a:t>和获取</a:t>
            </a:r>
            <a:endParaRPr lang="zh-CN" altLang="en-US" sz="3600" b="1" dirty="0">
              <a:solidFill>
                <a:srgbClr val="004B7D"/>
              </a:solidFill>
              <a:latin typeface="微软雅黑" panose="020B0503020204020204" charset="-122"/>
              <a:ea typeface="微软雅黑" panose="020B0503020204020204" charset="-122"/>
            </a:endParaRPr>
          </a:p>
        </p:txBody>
      </p:sp>
      <p:sp>
        <p:nvSpPr>
          <p:cNvPr id="36" name="Rectangle 14"/>
          <p:cNvSpPr/>
          <p:nvPr/>
        </p:nvSpPr>
        <p:spPr bwMode="auto">
          <a:xfrm>
            <a:off x="6949071" y="3630730"/>
            <a:ext cx="5008243" cy="941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r>
              <a:rPr lang="zh-CN" altLang="en-US" sz="3600" b="1" dirty="0" smtClean="0">
                <a:solidFill>
                  <a:srgbClr val="4BAF32"/>
                </a:solidFill>
                <a:latin typeface="微软雅黑" panose="020B0503020204020204" charset="-122"/>
                <a:ea typeface="微软雅黑" panose="020B0503020204020204" charset="-122"/>
              </a:rPr>
              <a:t>智能化辅助服务</a:t>
            </a:r>
            <a:endParaRPr lang="zh-CN" altLang="en-US" sz="3600" b="1" dirty="0">
              <a:solidFill>
                <a:srgbClr val="4BAF32"/>
              </a:solidFill>
              <a:latin typeface="微软雅黑" panose="020B0503020204020204" charset="-122"/>
              <a:ea typeface="微软雅黑" panose="020B0503020204020204" charset="-122"/>
            </a:endParaRPr>
          </a:p>
        </p:txBody>
      </p:sp>
      <p:sp>
        <p:nvSpPr>
          <p:cNvPr id="38" name="Rectangle 16"/>
          <p:cNvSpPr/>
          <p:nvPr/>
        </p:nvSpPr>
        <p:spPr bwMode="auto">
          <a:xfrm>
            <a:off x="6949071" y="4657442"/>
            <a:ext cx="4851728" cy="128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type="none" w="med" len="med"/>
                <a:tailEnd type="none" w="med" len="med"/>
              </a14:hiddenLine>
            </a:ext>
          </a:extLst>
        </p:spPr>
        <p:txBody>
          <a:bodyPr lIns="0" tIns="0" rIns="0" bIns="0" anchor="ctr"/>
          <a:lstStyle/>
          <a:p>
            <a:r>
              <a:rPr lang="zh-CN" altLang="en-US" sz="3600" b="1" dirty="0" smtClean="0">
                <a:solidFill>
                  <a:srgbClr val="004B7D"/>
                </a:solidFill>
                <a:latin typeface="微软雅黑" panose="020B0503020204020204" charset="-122"/>
                <a:ea typeface="微软雅黑" panose="020B0503020204020204" charset="-122"/>
              </a:rPr>
              <a:t>数据分析挖掘服务</a:t>
            </a:r>
            <a:endParaRPr lang="zh-CN" altLang="en-US" sz="3600" b="1" dirty="0">
              <a:solidFill>
                <a:srgbClr val="004B7D"/>
              </a:solidFill>
              <a:latin typeface="微软雅黑" panose="020B0503020204020204" charset="-122"/>
              <a:ea typeface="微软雅黑" panose="020B0503020204020204" charset="-122"/>
            </a:endParaRPr>
          </a:p>
        </p:txBody>
      </p:sp>
      <p:grpSp>
        <p:nvGrpSpPr>
          <p:cNvPr id="39" name="Group 17"/>
          <p:cNvGrpSpPr>
            <a:grpSpLocks noChangeAspect="1"/>
          </p:cNvGrpSpPr>
          <p:nvPr/>
        </p:nvGrpSpPr>
        <p:grpSpPr>
          <a:xfrm>
            <a:off x="5875013" y="3721876"/>
            <a:ext cx="734682" cy="677254"/>
            <a:chOff x="4596117" y="5321840"/>
            <a:chExt cx="976314" cy="900000"/>
          </a:xfrm>
        </p:grpSpPr>
        <p:sp>
          <p:nvSpPr>
            <p:cNvPr id="40" name="TextBox 18"/>
            <p:cNvSpPr txBox="1"/>
            <p:nvPr/>
          </p:nvSpPr>
          <p:spPr>
            <a:xfrm>
              <a:off x="4596117" y="5338913"/>
              <a:ext cx="976314" cy="858907"/>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ct val="0"/>
                </a:spcBef>
                <a:spcAft>
                  <a:spcPct val="0"/>
                </a:spcAft>
                <a:buClrTx/>
                <a:buSzTx/>
                <a:buFontTx/>
                <a:buNone/>
                <a:defRPr/>
              </a:pPr>
              <a:r>
                <a:rPr lang="en-US" sz="3600" b="1" kern="0">
                  <a:solidFill>
                    <a:srgbClr val="4BAF32"/>
                  </a:solidFill>
                  <a:latin typeface="微软雅黑" panose="020B0503020204020204" charset="-122"/>
                  <a:ea typeface="微软雅黑" panose="020B0503020204020204" charset="-122"/>
                </a:rPr>
                <a:t>2</a:t>
              </a:r>
              <a:endParaRPr kumimoji="0" lang="id-ID" sz="3600" b="1" i="0" u="none" strike="noStrike" kern="0" cap="none" spc="0" normalizeH="0" baseline="0" noProof="0">
                <a:ln>
                  <a:noFill/>
                </a:ln>
                <a:solidFill>
                  <a:srgbClr val="4BAF32"/>
                </a:solidFill>
                <a:effectLst/>
                <a:uLnTx/>
                <a:uFillTx/>
                <a:latin typeface="微软雅黑" panose="020B0503020204020204" charset="-122"/>
                <a:ea typeface="微软雅黑" panose="020B0503020204020204" charset="-122"/>
              </a:endParaRPr>
            </a:p>
          </p:txBody>
        </p:sp>
        <p:sp>
          <p:nvSpPr>
            <p:cNvPr id="41" name="Oval 19"/>
            <p:cNvSpPr/>
            <p:nvPr/>
          </p:nvSpPr>
          <p:spPr>
            <a:xfrm>
              <a:off x="4620206" y="5321840"/>
              <a:ext cx="900000" cy="900000"/>
            </a:xfrm>
            <a:prstGeom prst="ellipse">
              <a:avLst/>
            </a:prstGeom>
            <a:noFill/>
            <a:ln w="19050" cap="flat" cmpd="sng" algn="ctr">
              <a:solidFill>
                <a:srgbClr val="4BAF32"/>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id-ID" sz="1100" b="0" i="0" u="none" strike="noStrike" kern="0" cap="none" spc="0" normalizeH="0" baseline="0" noProof="0">
                <a:ln>
                  <a:noFill/>
                </a:ln>
                <a:solidFill>
                  <a:srgbClr val="4BAF32"/>
                </a:solidFill>
                <a:effectLst/>
                <a:uLnTx/>
                <a:uFillTx/>
                <a:latin typeface="Calibri" panose="020F0502020204030204"/>
              </a:endParaRPr>
            </a:p>
          </p:txBody>
        </p:sp>
      </p:grpSp>
      <p:grpSp>
        <p:nvGrpSpPr>
          <p:cNvPr id="42" name="Group 20"/>
          <p:cNvGrpSpPr>
            <a:grpSpLocks noChangeAspect="1"/>
          </p:cNvGrpSpPr>
          <p:nvPr/>
        </p:nvGrpSpPr>
        <p:grpSpPr>
          <a:xfrm>
            <a:off x="5866650" y="4962937"/>
            <a:ext cx="734682" cy="686013"/>
            <a:chOff x="7992013" y="5361716"/>
            <a:chExt cx="976314" cy="911638"/>
          </a:xfrm>
        </p:grpSpPr>
        <p:sp>
          <p:nvSpPr>
            <p:cNvPr id="43" name="TextBox 21"/>
            <p:cNvSpPr txBox="1"/>
            <p:nvPr/>
          </p:nvSpPr>
          <p:spPr>
            <a:xfrm>
              <a:off x="7992013" y="5414449"/>
              <a:ext cx="976314" cy="858905"/>
            </a:xfrm>
            <a:prstGeom prst="rect">
              <a:avLst/>
            </a:prstGeom>
            <a:noFill/>
          </p:spPr>
          <p:txBody>
            <a:bodyPr wrap="square" rtlCol="0">
              <a:spAutoFit/>
            </a:bodyPr>
            <a:lstStyle/>
            <a:p>
              <a:pPr marL="0" marR="0" lvl="0" indent="0" algn="ctr" defTabSz="914400" eaLnBrk="1" fontAlgn="auto" latinLnBrk="0" hangingPunct="1">
                <a:lnSpc>
                  <a:spcPct val="100000"/>
                </a:lnSpc>
                <a:spcBef>
                  <a:spcPct val="0"/>
                </a:spcBef>
                <a:spcAft>
                  <a:spcPct val="0"/>
                </a:spcAft>
                <a:buClrTx/>
                <a:buSzTx/>
                <a:buFontTx/>
                <a:buNone/>
                <a:defRPr/>
              </a:pPr>
              <a:r>
                <a:rPr kumimoji="0" lang="en-US" sz="3600" b="1" i="0" u="none" strike="noStrike" kern="0" cap="none" spc="0" normalizeH="0" baseline="0" noProof="0">
                  <a:ln>
                    <a:noFill/>
                  </a:ln>
                  <a:solidFill>
                    <a:srgbClr val="004B7D"/>
                  </a:solidFill>
                  <a:effectLst/>
                  <a:uLnTx/>
                  <a:uFillTx/>
                  <a:latin typeface="微软雅黑" panose="020B0503020204020204" charset="-122"/>
                  <a:ea typeface="微软雅黑" panose="020B0503020204020204" charset="-122"/>
                </a:rPr>
                <a:t>3</a:t>
              </a:r>
              <a:endParaRPr kumimoji="0" lang="id-ID" sz="3600" b="1" i="0" u="none" strike="noStrike" kern="0" cap="none" spc="0" normalizeH="0" baseline="0" noProof="0">
                <a:ln>
                  <a:noFill/>
                </a:ln>
                <a:solidFill>
                  <a:srgbClr val="004B7D"/>
                </a:solidFill>
                <a:effectLst/>
                <a:uLnTx/>
                <a:uFillTx/>
                <a:latin typeface="微软雅黑" panose="020B0503020204020204" charset="-122"/>
                <a:ea typeface="微软雅黑" panose="020B0503020204020204" charset="-122"/>
              </a:endParaRPr>
            </a:p>
          </p:txBody>
        </p:sp>
        <p:sp>
          <p:nvSpPr>
            <p:cNvPr id="44" name="Oval 22"/>
            <p:cNvSpPr/>
            <p:nvPr/>
          </p:nvSpPr>
          <p:spPr>
            <a:xfrm>
              <a:off x="8041284" y="5361716"/>
              <a:ext cx="900000" cy="900000"/>
            </a:xfrm>
            <a:prstGeom prst="ellipse">
              <a:avLst/>
            </a:prstGeom>
            <a:noFill/>
            <a:ln w="19050" cap="flat" cmpd="sng" algn="ctr">
              <a:solidFill>
                <a:srgbClr val="1B4C98"/>
              </a:solid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id-ID" sz="1100" b="0" i="0" u="none" strike="noStrike" kern="0" cap="none" spc="0" normalizeH="0" baseline="0" noProof="0">
                <a:ln>
                  <a:noFill/>
                </a:ln>
                <a:solidFill>
                  <a:srgbClr val="004B7D"/>
                </a:solidFill>
                <a:effectLst/>
                <a:uLnTx/>
                <a:uFillTx/>
                <a:latin typeface="Calibri" panose="020F0502020204030204"/>
              </a:endParaRPr>
            </a:p>
          </p:txBody>
        </p:sp>
      </p:grpSp>
      <p:grpSp>
        <p:nvGrpSpPr>
          <p:cNvPr id="50" name="组合 49"/>
          <p:cNvGrpSpPr/>
          <p:nvPr/>
        </p:nvGrpSpPr>
        <p:grpSpPr>
          <a:xfrm>
            <a:off x="378187" y="342899"/>
            <a:ext cx="3994175" cy="561490"/>
            <a:chOff x="378187" y="186021"/>
            <a:chExt cx="5130401" cy="721217"/>
          </a:xfrm>
        </p:grpSpPr>
        <p:sp>
          <p:nvSpPr>
            <p:cNvPr id="51" name="TextBox 23"/>
            <p:cNvSpPr txBox="1"/>
            <p:nvPr/>
          </p:nvSpPr>
          <p:spPr>
            <a:xfrm>
              <a:off x="2768971" y="235223"/>
              <a:ext cx="2177784" cy="672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charset="-122"/>
                </a:defRPr>
              </a:lvl2pPr>
              <a:lvl3pPr>
                <a:defRPr sz="2400">
                  <a:solidFill>
                    <a:schemeClr val="tx2"/>
                  </a:solidFill>
                  <a:ea typeface="微软雅黑" panose="020B0503020204020204" charset="-122"/>
                </a:defRPr>
              </a:lvl3pPr>
              <a:lvl4pPr>
                <a:defRPr sz="2400">
                  <a:solidFill>
                    <a:schemeClr val="tx2"/>
                  </a:solidFill>
                  <a:ea typeface="微软雅黑" panose="020B0503020204020204" charset="-122"/>
                </a:defRPr>
              </a:lvl4pPr>
              <a:lvl5pPr>
                <a:defRPr sz="2400">
                  <a:solidFill>
                    <a:schemeClr val="tx2"/>
                  </a:solidFill>
                  <a:ea typeface="微软雅黑" panose="020B0503020204020204" charset="-122"/>
                </a:defRPr>
              </a:lvl5pPr>
              <a:lvl6pPr marL="457200" fontAlgn="base">
                <a:spcBef>
                  <a:spcPct val="0"/>
                </a:spcBef>
                <a:spcAft>
                  <a:spcPct val="0"/>
                </a:spcAft>
                <a:defRPr sz="2400">
                  <a:solidFill>
                    <a:schemeClr val="tx2"/>
                  </a:solidFill>
                  <a:ea typeface="微软雅黑" panose="020B0503020204020204" charset="-122"/>
                </a:defRPr>
              </a:lvl6pPr>
              <a:lvl7pPr marL="914400" fontAlgn="base">
                <a:spcBef>
                  <a:spcPct val="0"/>
                </a:spcBef>
                <a:spcAft>
                  <a:spcPct val="0"/>
                </a:spcAft>
                <a:defRPr sz="2400">
                  <a:solidFill>
                    <a:schemeClr val="tx2"/>
                  </a:solidFill>
                  <a:ea typeface="微软雅黑" panose="020B0503020204020204" charset="-122"/>
                </a:defRPr>
              </a:lvl7pPr>
              <a:lvl8pPr marL="1371600" fontAlgn="base">
                <a:spcBef>
                  <a:spcPct val="0"/>
                </a:spcBef>
                <a:spcAft>
                  <a:spcPct val="0"/>
                </a:spcAft>
                <a:defRPr sz="2400">
                  <a:solidFill>
                    <a:schemeClr val="tx2"/>
                  </a:solidFill>
                  <a:ea typeface="微软雅黑" panose="020B0503020204020204" charset="-122"/>
                </a:defRPr>
              </a:lvl8pPr>
              <a:lvl9pPr marL="1828800" fontAlgn="base">
                <a:spcBef>
                  <a:spcPct val="0"/>
                </a:spcBef>
                <a:spcAft>
                  <a:spcPct val="0"/>
                </a:spcAft>
                <a:defRPr sz="2400">
                  <a:solidFill>
                    <a:schemeClr val="tx2"/>
                  </a:solidFill>
                  <a:ea typeface="微软雅黑" panose="020B0503020204020204" charset="-122"/>
                </a:defRPr>
              </a:lvl9pPr>
            </a:lstStyle>
            <a:p>
              <a:pPr defTabSz="913765">
                <a:defRPr/>
              </a:pPr>
              <a:r>
                <a:rPr lang="zh-CN" altLang="en-US" kern="0" dirty="0">
                  <a:solidFill>
                    <a:schemeClr val="tx1">
                      <a:lumMod val="65000"/>
                      <a:lumOff val="35000"/>
                    </a:schemeClr>
                  </a:solidFill>
                  <a:latin typeface="微软雅黑" panose="020B0503020204020204" charset="-122"/>
                  <a:ea typeface="微软雅黑" panose="020B0503020204020204" charset="-122"/>
                </a:rPr>
                <a:t>核心功能</a:t>
              </a:r>
              <a:endParaRPr lang="zh-CN" altLang="en-US" kern="0" dirty="0">
                <a:solidFill>
                  <a:schemeClr val="tx1">
                    <a:lumMod val="65000"/>
                    <a:lumOff val="35000"/>
                  </a:schemeClr>
                </a:solidFill>
                <a:latin typeface="微软雅黑" panose="020B0503020204020204" charset="-122"/>
                <a:ea typeface="微软雅黑" panose="020B0503020204020204" charset="-122"/>
              </a:endParaRPr>
            </a:p>
          </p:txBody>
        </p:sp>
        <p:grpSp>
          <p:nvGrpSpPr>
            <p:cNvPr id="52" name="组合 51"/>
            <p:cNvGrpSpPr/>
            <p:nvPr/>
          </p:nvGrpSpPr>
          <p:grpSpPr>
            <a:xfrm>
              <a:off x="378187" y="314393"/>
              <a:ext cx="2228557" cy="549829"/>
              <a:chOff x="157476" y="152440"/>
              <a:chExt cx="2474408" cy="847436"/>
            </a:xfrm>
          </p:grpSpPr>
          <p:sp>
            <p:nvSpPr>
              <p:cNvPr id="57" name="Freeform 24"/>
              <p:cNvSpPr/>
              <p:nvPr/>
            </p:nvSpPr>
            <p:spPr>
              <a:xfrm>
                <a:off x="1332597" y="152440"/>
                <a:ext cx="1299287" cy="847436"/>
              </a:xfrm>
              <a:custGeom>
                <a:avLst/>
                <a:gdLst/>
                <a:ahLst/>
                <a:cxnLst>
                  <a:cxn ang="0">
                    <a:pos x="448270" y="0"/>
                  </a:cxn>
                  <a:cxn ang="0">
                    <a:pos x="2349604" y="0"/>
                  </a:cxn>
                  <a:cxn ang="0">
                    <a:pos x="2374000" y="55145"/>
                  </a:cxn>
                  <a:cxn ang="0">
                    <a:pos x="1989769" y="1497335"/>
                  </a:cxn>
                  <a:cxn ang="0">
                    <a:pos x="1934879" y="1553246"/>
                  </a:cxn>
                  <a:cxn ang="0">
                    <a:pos x="33544" y="1553246"/>
                  </a:cxn>
                  <a:cxn ang="0">
                    <a:pos x="8386" y="1497335"/>
                  </a:cxn>
                  <a:cxn ang="0">
                    <a:pos x="393380" y="55145"/>
                  </a:cxn>
                  <a:cxn ang="0">
                    <a:pos x="448270" y="0"/>
                  </a:cxn>
                </a:cxnLst>
                <a:rect l="0" t="0" r="0" b="0"/>
                <a:pathLst>
                  <a:path w="3125" h="2028">
                    <a:moveTo>
                      <a:pt x="588" y="0"/>
                    </a:moveTo>
                    <a:lnTo>
                      <a:pt x="3082" y="0"/>
                    </a:lnTo>
                    <a:cubicBezTo>
                      <a:pt x="3110" y="0"/>
                      <a:pt x="3125" y="32"/>
                      <a:pt x="3114" y="72"/>
                    </a:cubicBezTo>
                    <a:lnTo>
                      <a:pt x="2610" y="1955"/>
                    </a:lnTo>
                    <a:cubicBezTo>
                      <a:pt x="2599" y="1995"/>
                      <a:pt x="2567" y="2028"/>
                      <a:pt x="2538" y="2028"/>
                    </a:cubicBezTo>
                    <a:lnTo>
                      <a:pt x="44" y="2028"/>
                    </a:lnTo>
                    <a:cubicBezTo>
                      <a:pt x="15" y="2028"/>
                      <a:pt x="0" y="1995"/>
                      <a:pt x="11" y="1955"/>
                    </a:cubicBezTo>
                    <a:lnTo>
                      <a:pt x="516" y="72"/>
                    </a:lnTo>
                    <a:cubicBezTo>
                      <a:pt x="527" y="32"/>
                      <a:pt x="559" y="0"/>
                      <a:pt x="588" y="0"/>
                    </a:cubicBezTo>
                    <a:close/>
                  </a:path>
                </a:pathLst>
              </a:custGeom>
              <a:solidFill>
                <a:srgbClr val="4BAF32"/>
              </a:solidFill>
              <a:ln w="9525">
                <a:noFill/>
              </a:ln>
            </p:spPr>
            <p:txBody>
              <a:bodyPr/>
              <a:lstStyle/>
              <a:p>
                <a:endParaRPr lang="zh-CN" altLang="en-US" sz="1400">
                  <a:ea typeface="微软雅黑" panose="020B0503020204020204" charset="-122"/>
                </a:endParaRPr>
              </a:p>
            </p:txBody>
          </p:sp>
          <p:sp>
            <p:nvSpPr>
              <p:cNvPr id="58" name="Freeform 22"/>
              <p:cNvSpPr/>
              <p:nvPr/>
            </p:nvSpPr>
            <p:spPr>
              <a:xfrm>
                <a:off x="157476" y="152440"/>
                <a:ext cx="1298421" cy="846571"/>
              </a:xfrm>
              <a:custGeom>
                <a:avLst/>
                <a:gdLst/>
                <a:ahLst/>
                <a:cxnLst>
                  <a:cxn ang="0">
                    <a:pos x="448114" y="0"/>
                  </a:cxn>
                  <a:cxn ang="0">
                    <a:pos x="2346501" y="0"/>
                  </a:cxn>
                  <a:cxn ang="0">
                    <a:pos x="2372412" y="56677"/>
                  </a:cxn>
                  <a:cxn ang="0">
                    <a:pos x="1988314" y="1496569"/>
                  </a:cxn>
                  <a:cxn ang="0">
                    <a:pos x="1932681" y="1553246"/>
                  </a:cxn>
                  <a:cxn ang="0">
                    <a:pos x="33532" y="1553246"/>
                  </a:cxn>
                  <a:cxn ang="0">
                    <a:pos x="8383" y="1496569"/>
                  </a:cxn>
                  <a:cxn ang="0">
                    <a:pos x="392481" y="56677"/>
                  </a:cxn>
                  <a:cxn ang="0">
                    <a:pos x="448114" y="0"/>
                  </a:cxn>
                </a:cxnLst>
                <a:rect l="0" t="0" r="0" b="0"/>
                <a:pathLst>
                  <a:path w="3124" h="2028">
                    <a:moveTo>
                      <a:pt x="588" y="0"/>
                    </a:moveTo>
                    <a:lnTo>
                      <a:pt x="3079" y="0"/>
                    </a:lnTo>
                    <a:cubicBezTo>
                      <a:pt x="3109" y="0"/>
                      <a:pt x="3124" y="33"/>
                      <a:pt x="3113" y="74"/>
                    </a:cubicBezTo>
                    <a:lnTo>
                      <a:pt x="2609" y="1954"/>
                    </a:lnTo>
                    <a:cubicBezTo>
                      <a:pt x="2598" y="1994"/>
                      <a:pt x="2565" y="2028"/>
                      <a:pt x="2536" y="2028"/>
                    </a:cubicBezTo>
                    <a:lnTo>
                      <a:pt x="44" y="2028"/>
                    </a:lnTo>
                    <a:cubicBezTo>
                      <a:pt x="15" y="2028"/>
                      <a:pt x="0" y="1994"/>
                      <a:pt x="11" y="1954"/>
                    </a:cubicBezTo>
                    <a:lnTo>
                      <a:pt x="515" y="74"/>
                    </a:lnTo>
                    <a:cubicBezTo>
                      <a:pt x="526" y="33"/>
                      <a:pt x="559" y="0"/>
                      <a:pt x="588" y="0"/>
                    </a:cubicBezTo>
                    <a:close/>
                  </a:path>
                </a:pathLst>
              </a:custGeom>
              <a:solidFill>
                <a:srgbClr val="004B7D"/>
              </a:solidFill>
              <a:ln w="9525">
                <a:noFill/>
              </a:ln>
            </p:spPr>
            <p:txBody>
              <a:bodyPr/>
              <a:lstStyle/>
              <a:p>
                <a:endParaRPr lang="zh-CN" altLang="en-US" sz="1400">
                  <a:ea typeface="微软雅黑" panose="020B0503020204020204" charset="-122"/>
                </a:endParaRPr>
              </a:p>
            </p:txBody>
          </p:sp>
        </p:grpSp>
        <p:sp>
          <p:nvSpPr>
            <p:cNvPr id="53" name="Freeform 29"/>
            <p:cNvSpPr/>
            <p:nvPr/>
          </p:nvSpPr>
          <p:spPr>
            <a:xfrm>
              <a:off x="1857360" y="485318"/>
              <a:ext cx="333522" cy="253732"/>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FFFFFF"/>
            </a:solidFill>
            <a:ln w="9525">
              <a:noFill/>
            </a:ln>
          </p:spPr>
          <p:txBody>
            <a:bodyPr/>
            <a:lstStyle/>
            <a:p>
              <a:endParaRPr lang="zh-CN" altLang="en-US" sz="1400">
                <a:ea typeface="微软雅黑" panose="020B0503020204020204" charset="-122"/>
              </a:endParaRPr>
            </a:p>
          </p:txBody>
        </p:sp>
        <p:sp>
          <p:nvSpPr>
            <p:cNvPr id="54" name="TextBox 23"/>
            <p:cNvSpPr txBox="1"/>
            <p:nvPr/>
          </p:nvSpPr>
          <p:spPr>
            <a:xfrm>
              <a:off x="526519" y="412758"/>
              <a:ext cx="1127219" cy="395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rtlCol="0" anchor="ctr" anchorCtr="0" compatLnSpc="1">
              <a:spAutoFit/>
            </a:bodyPr>
            <a:lstStyle>
              <a:lvl1pPr>
                <a:defRPr sz="2800" b="1">
                  <a:solidFill>
                    <a:schemeClr val="accent1"/>
                  </a:solidFill>
                  <a:latin typeface="+mn-ea"/>
                  <a:ea typeface="+mn-ea"/>
                </a:defRPr>
              </a:lvl1pPr>
              <a:lvl2pPr>
                <a:defRPr sz="2400">
                  <a:solidFill>
                    <a:schemeClr val="tx2"/>
                  </a:solidFill>
                  <a:ea typeface="微软雅黑" panose="020B0503020204020204" charset="-122"/>
                </a:defRPr>
              </a:lvl2pPr>
              <a:lvl3pPr>
                <a:defRPr sz="2400">
                  <a:solidFill>
                    <a:schemeClr val="tx2"/>
                  </a:solidFill>
                  <a:ea typeface="微软雅黑" panose="020B0503020204020204" charset="-122"/>
                </a:defRPr>
              </a:lvl3pPr>
              <a:lvl4pPr>
                <a:defRPr sz="2400">
                  <a:solidFill>
                    <a:schemeClr val="tx2"/>
                  </a:solidFill>
                  <a:ea typeface="微软雅黑" panose="020B0503020204020204" charset="-122"/>
                </a:defRPr>
              </a:lvl4pPr>
              <a:lvl5pPr>
                <a:defRPr sz="2400">
                  <a:solidFill>
                    <a:schemeClr val="tx2"/>
                  </a:solidFill>
                  <a:ea typeface="微软雅黑" panose="020B0503020204020204" charset="-122"/>
                </a:defRPr>
              </a:lvl5pPr>
              <a:lvl6pPr marL="457200" fontAlgn="base">
                <a:spcBef>
                  <a:spcPct val="0"/>
                </a:spcBef>
                <a:spcAft>
                  <a:spcPct val="0"/>
                </a:spcAft>
                <a:defRPr sz="2400">
                  <a:solidFill>
                    <a:schemeClr val="tx2"/>
                  </a:solidFill>
                  <a:ea typeface="微软雅黑" panose="020B0503020204020204" charset="-122"/>
                </a:defRPr>
              </a:lvl6pPr>
              <a:lvl7pPr marL="914400" fontAlgn="base">
                <a:spcBef>
                  <a:spcPct val="0"/>
                </a:spcBef>
                <a:spcAft>
                  <a:spcPct val="0"/>
                </a:spcAft>
                <a:defRPr sz="2400">
                  <a:solidFill>
                    <a:schemeClr val="tx2"/>
                  </a:solidFill>
                  <a:ea typeface="微软雅黑" panose="020B0503020204020204" charset="-122"/>
                </a:defRPr>
              </a:lvl7pPr>
              <a:lvl8pPr marL="1371600" fontAlgn="base">
                <a:spcBef>
                  <a:spcPct val="0"/>
                </a:spcBef>
                <a:spcAft>
                  <a:spcPct val="0"/>
                </a:spcAft>
                <a:defRPr sz="2400">
                  <a:solidFill>
                    <a:schemeClr val="tx2"/>
                  </a:solidFill>
                  <a:ea typeface="微软雅黑" panose="020B0503020204020204" charset="-122"/>
                </a:defRPr>
              </a:lvl8pPr>
              <a:lvl9pPr marL="1828800" fontAlgn="base">
                <a:spcBef>
                  <a:spcPct val="0"/>
                </a:spcBef>
                <a:spcAft>
                  <a:spcPct val="0"/>
                </a:spcAft>
                <a:defRPr sz="2400">
                  <a:solidFill>
                    <a:schemeClr val="tx2"/>
                  </a:solidFill>
                  <a:ea typeface="微软雅黑" panose="020B0503020204020204" charset="-122"/>
                </a:defRPr>
              </a:lvl9pPr>
            </a:lstStyle>
            <a:p>
              <a:pPr defTabSz="913765">
                <a:defRPr/>
              </a:pPr>
              <a:r>
                <a:rPr lang="zh-CN" altLang="en-US" sz="1400" kern="0" dirty="0">
                  <a:solidFill>
                    <a:srgbClr val="FFFFFF"/>
                  </a:solidFill>
                  <a:latin typeface="微软雅黑" panose="020B0503020204020204" charset="-122"/>
                  <a:ea typeface="微软雅黑" panose="020B0503020204020204" charset="-122"/>
                </a:rPr>
                <a:t>发现</a:t>
              </a:r>
              <a:endParaRPr lang="zh-CN" altLang="en-US" sz="1400" kern="0" dirty="0">
                <a:solidFill>
                  <a:srgbClr val="FFFFFF"/>
                </a:solidFill>
                <a:latin typeface="微软雅黑" panose="020B0503020204020204" charset="-122"/>
                <a:ea typeface="微软雅黑" panose="020B0503020204020204" charset="-122"/>
              </a:endParaRPr>
            </a:p>
          </p:txBody>
        </p:sp>
        <p:sp>
          <p:nvSpPr>
            <p:cNvPr id="55" name="Freeform 28"/>
            <p:cNvSpPr/>
            <p:nvPr/>
          </p:nvSpPr>
          <p:spPr>
            <a:xfrm>
              <a:off x="4960347" y="610399"/>
              <a:ext cx="309650" cy="236238"/>
            </a:xfrm>
            <a:custGeom>
              <a:avLst/>
              <a:gdLst/>
              <a:ahLst/>
              <a:cxnLst>
                <a:cxn ang="0">
                  <a:pos x="523584" y="195509"/>
                </a:cxn>
                <a:cxn ang="0">
                  <a:pos x="468711" y="250712"/>
                </a:cxn>
                <a:cxn ang="0">
                  <a:pos x="320857" y="399452"/>
                </a:cxn>
                <a:cxn ang="0">
                  <a:pos x="210348" y="399452"/>
                </a:cxn>
                <a:cxn ang="0">
                  <a:pos x="374206" y="234611"/>
                </a:cxn>
                <a:cxn ang="0">
                  <a:pos x="0" y="234611"/>
                </a:cxn>
                <a:cxn ang="0">
                  <a:pos x="0" y="156407"/>
                </a:cxn>
                <a:cxn ang="0">
                  <a:pos x="374206" y="156407"/>
                </a:cxn>
                <a:cxn ang="0">
                  <a:pos x="218732" y="0"/>
                </a:cxn>
                <a:cxn ang="0">
                  <a:pos x="329241" y="0"/>
                </a:cxn>
                <a:cxn ang="0">
                  <a:pos x="468711" y="140307"/>
                </a:cxn>
                <a:cxn ang="0">
                  <a:pos x="523584" y="195509"/>
                </a:cxn>
              </a:cxnLst>
              <a:rect l="0" t="0" r="0" b="0"/>
              <a:pathLst>
                <a:path w="687" h="521">
                  <a:moveTo>
                    <a:pt x="687" y="255"/>
                  </a:moveTo>
                  <a:lnTo>
                    <a:pt x="615" y="327"/>
                  </a:lnTo>
                  <a:lnTo>
                    <a:pt x="421" y="521"/>
                  </a:lnTo>
                  <a:lnTo>
                    <a:pt x="276" y="521"/>
                  </a:lnTo>
                  <a:lnTo>
                    <a:pt x="491" y="306"/>
                  </a:lnTo>
                  <a:lnTo>
                    <a:pt x="0" y="306"/>
                  </a:lnTo>
                  <a:lnTo>
                    <a:pt x="0" y="204"/>
                  </a:lnTo>
                  <a:lnTo>
                    <a:pt x="491" y="204"/>
                  </a:lnTo>
                  <a:lnTo>
                    <a:pt x="287" y="0"/>
                  </a:lnTo>
                  <a:lnTo>
                    <a:pt x="432" y="0"/>
                  </a:lnTo>
                  <a:lnTo>
                    <a:pt x="615" y="183"/>
                  </a:lnTo>
                  <a:lnTo>
                    <a:pt x="687" y="255"/>
                  </a:lnTo>
                  <a:close/>
                </a:path>
              </a:pathLst>
            </a:custGeom>
            <a:solidFill>
              <a:srgbClr val="4BAF32"/>
            </a:solidFill>
            <a:ln w="9525">
              <a:noFill/>
            </a:ln>
          </p:spPr>
          <p:txBody>
            <a:bodyPr/>
            <a:lstStyle/>
            <a:p>
              <a:endParaRPr lang="zh-CN" altLang="en-US" sz="1400">
                <a:ea typeface="微软雅黑" panose="020B0503020204020204" charset="-122"/>
              </a:endParaRPr>
            </a:p>
          </p:txBody>
        </p:sp>
        <p:sp>
          <p:nvSpPr>
            <p:cNvPr id="56" name="Freeform 29"/>
            <p:cNvSpPr/>
            <p:nvPr/>
          </p:nvSpPr>
          <p:spPr>
            <a:xfrm>
              <a:off x="5115172" y="186021"/>
              <a:ext cx="393416" cy="299297"/>
            </a:xfrm>
            <a:custGeom>
              <a:avLst/>
              <a:gdLst/>
              <a:ahLst/>
              <a:cxnLst>
                <a:cxn ang="0">
                  <a:pos x="663631" y="247672"/>
                </a:cxn>
                <a:cxn ang="0">
                  <a:pos x="593534" y="318216"/>
                </a:cxn>
                <a:cxn ang="0">
                  <a:pos x="406103" y="506078"/>
                </a:cxn>
                <a:cxn ang="0">
                  <a:pos x="266671" y="506078"/>
                </a:cxn>
                <a:cxn ang="0">
                  <a:pos x="473913" y="297513"/>
                </a:cxn>
                <a:cxn ang="0">
                  <a:pos x="0" y="297513"/>
                </a:cxn>
                <a:cxn ang="0">
                  <a:pos x="0" y="197830"/>
                </a:cxn>
                <a:cxn ang="0">
                  <a:pos x="473913" y="197830"/>
                </a:cxn>
                <a:cxn ang="0">
                  <a:pos x="278100" y="0"/>
                </a:cxn>
                <a:cxn ang="0">
                  <a:pos x="417531" y="0"/>
                </a:cxn>
                <a:cxn ang="0">
                  <a:pos x="593534" y="177127"/>
                </a:cxn>
                <a:cxn ang="0">
                  <a:pos x="663631" y="247672"/>
                </a:cxn>
              </a:cxnLst>
              <a:rect l="0" t="0" r="0" b="0"/>
              <a:pathLst>
                <a:path w="871" h="660">
                  <a:moveTo>
                    <a:pt x="871" y="323"/>
                  </a:moveTo>
                  <a:lnTo>
                    <a:pt x="779" y="415"/>
                  </a:lnTo>
                  <a:lnTo>
                    <a:pt x="533" y="660"/>
                  </a:lnTo>
                  <a:lnTo>
                    <a:pt x="350" y="660"/>
                  </a:lnTo>
                  <a:lnTo>
                    <a:pt x="622" y="388"/>
                  </a:lnTo>
                  <a:lnTo>
                    <a:pt x="0" y="388"/>
                  </a:lnTo>
                  <a:lnTo>
                    <a:pt x="0" y="258"/>
                  </a:lnTo>
                  <a:lnTo>
                    <a:pt x="622" y="258"/>
                  </a:lnTo>
                  <a:lnTo>
                    <a:pt x="365" y="0"/>
                  </a:lnTo>
                  <a:lnTo>
                    <a:pt x="548" y="0"/>
                  </a:lnTo>
                  <a:lnTo>
                    <a:pt x="779" y="231"/>
                  </a:lnTo>
                  <a:lnTo>
                    <a:pt x="871" y="323"/>
                  </a:lnTo>
                  <a:close/>
                </a:path>
              </a:pathLst>
            </a:custGeom>
            <a:solidFill>
              <a:srgbClr val="1B4C98"/>
            </a:solidFill>
            <a:ln w="9525">
              <a:noFill/>
            </a:ln>
          </p:spPr>
          <p:txBody>
            <a:bodyPr/>
            <a:lstStyle/>
            <a:p>
              <a:endParaRPr lang="zh-CN" altLang="en-US" sz="1400">
                <a:ea typeface="微软雅黑" panose="020B0503020204020204" charset="-122"/>
              </a:endParaRPr>
            </a:p>
          </p:txBody>
        </p:sp>
      </p:grpSp>
      <p:sp>
        <p:nvSpPr>
          <p:cNvPr id="61" name="矩形 60"/>
          <p:cNvSpPr/>
          <p:nvPr/>
        </p:nvSpPr>
        <p:spPr>
          <a:xfrm>
            <a:off x="4989324" y="368360"/>
            <a:ext cx="6535440" cy="107632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Pct val="100000"/>
              <a:buFontTx/>
              <a:buNone/>
              <a:defRPr/>
            </a:pPr>
            <a:r>
              <a:rPr lang="zh-CN" altLang="en-US" sz="3200" dirty="0" smtClean="0">
                <a:latin typeface="微软雅黑" panose="020B0503020204020204" charset="-122"/>
                <a:ea typeface="微软雅黑" panose="020B0503020204020204" charset="-122"/>
              </a:rPr>
              <a:t>访问地址：</a:t>
            </a:r>
            <a:r>
              <a:rPr kumimoji="0" lang="en-US" altLang="zh-CN" sz="3200" b="1" i="0" u="none" strike="noStrike" kern="1200" cap="none" spc="0" normalizeH="0" baseline="0" noProof="0" dirty="0" smtClean="0">
                <a:ln>
                  <a:noFill/>
                </a:ln>
                <a:solidFill>
                  <a:srgbClr val="FF0000"/>
                </a:solidFill>
                <a:effectLst/>
                <a:uLnTx/>
                <a:uFillTx/>
                <a:latin typeface="微软雅黑" panose="020B0503020204020204" charset="-122"/>
                <a:ea typeface="微软雅黑" panose="020B0503020204020204" charset="-122"/>
                <a:cs typeface="+mn-cs"/>
              </a:rPr>
              <a:t>www</a:t>
            </a:r>
            <a:r>
              <a:rPr lang="en-US" altLang="zh-CN" sz="3200" b="1" dirty="0" smtClean="0">
                <a:solidFill>
                  <a:srgbClr val="FF0000"/>
                </a:solidFill>
                <a:latin typeface="微软雅黑" panose="020B0503020204020204" charset="-122"/>
                <a:ea typeface="微软雅黑" panose="020B0503020204020204" charset="-122"/>
              </a:rPr>
              <a:t>.zhizhen.com</a:t>
            </a:r>
            <a:endParaRPr kumimoji="0" lang="zh-CN" altLang="en-US" sz="24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a:p>
            <a:endParaRPr lang="zh-CN" altLang="en-US" sz="3200" dirty="0">
              <a:solidFill>
                <a:schemeClr val="bg1"/>
              </a:solidFill>
              <a:latin typeface="微软雅黑" panose="020B0503020204020204" charset="-122"/>
              <a:ea typeface="微软雅黑" panose="020B0503020204020204" charset="-122"/>
            </a:endParaRPr>
          </a:p>
        </p:txBody>
      </p:sp>
      <p:grpSp>
        <p:nvGrpSpPr>
          <p:cNvPr id="3" name="组合 2"/>
          <p:cNvGrpSpPr/>
          <p:nvPr/>
        </p:nvGrpSpPr>
        <p:grpSpPr>
          <a:xfrm>
            <a:off x="698649" y="2143011"/>
            <a:ext cx="4851729" cy="3962601"/>
            <a:chOff x="698649" y="2143011"/>
            <a:chExt cx="4851729" cy="3962601"/>
          </a:xfrm>
        </p:grpSpPr>
        <p:grpSp>
          <p:nvGrpSpPr>
            <p:cNvPr id="27" name="Group 5"/>
            <p:cNvGrpSpPr>
              <a:grpSpLocks noChangeAspect="1"/>
            </p:cNvGrpSpPr>
            <p:nvPr/>
          </p:nvGrpSpPr>
          <p:grpSpPr>
            <a:xfrm>
              <a:off x="698649" y="2143011"/>
              <a:ext cx="4851729" cy="3962601"/>
              <a:chOff x="3982285" y="1498295"/>
              <a:chExt cx="4198398" cy="3429000"/>
            </a:xfrm>
          </p:grpSpPr>
          <p:pic>
            <p:nvPicPr>
              <p:cNvPr id="28"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982285" y="1498295"/>
                <a:ext cx="4198398" cy="3429000"/>
              </a:xfrm>
              <a:prstGeom prst="rect">
                <a:avLst/>
              </a:prstGeom>
            </p:spPr>
          </p:pic>
          <p:sp>
            <p:nvSpPr>
              <p:cNvPr id="29" name="Rectangle 7"/>
              <p:cNvSpPr/>
              <p:nvPr/>
            </p:nvSpPr>
            <p:spPr>
              <a:xfrm>
                <a:off x="4289612" y="1667435"/>
                <a:ext cx="3564000" cy="2232212"/>
              </a:xfrm>
              <a:prstGeom prst="rect">
                <a:avLst/>
              </a:prstGeom>
              <a:blipFill>
                <a:blip r:embed="rId2"/>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ct val="0"/>
                  </a:spcBef>
                  <a:spcAft>
                    <a:spcPct val="0"/>
                  </a:spcAft>
                  <a:buClrTx/>
                  <a:buSzTx/>
                  <a:buFontTx/>
                  <a:buNone/>
                  <a:defRPr/>
                </a:pPr>
                <a:endParaRPr kumimoji="0" lang="id-ID" sz="1800" b="0" i="0" u="none" strike="noStrike" kern="0" cap="none" spc="0" normalizeH="0" baseline="0" noProof="0" dirty="0">
                  <a:ln>
                    <a:noFill/>
                  </a:ln>
                  <a:solidFill>
                    <a:prstClr val="white"/>
                  </a:solidFill>
                  <a:effectLst/>
                  <a:uLnTx/>
                  <a:uFillTx/>
                  <a:latin typeface="Calibri" panose="020F0502020204030204"/>
                </a:endParaRPr>
              </a:p>
            </p:txBody>
          </p:sp>
        </p:gr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801" y="2338472"/>
              <a:ext cx="4149774" cy="2579575"/>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advTm="2000">
        <p:random/>
      </p:transition>
    </mc:Choice>
    <mc:Fallback>
      <p:transition spd="slow"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20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21" presetClass="entr" presetSubtype="1"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wheel(1)">
                                      <p:cBhvr>
                                        <p:cTn id="13" dur="2000"/>
                                        <p:tgtEl>
                                          <p:spTgt spid="3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21" presetClass="entr" presetSubtype="1"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heel(1)">
                                      <p:cBhvr>
                                        <p:cTn id="19" dur="2000"/>
                                        <p:tgtEl>
                                          <p:spTgt spid="4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par>
                                <p:cTn id="23" presetID="42"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等腰三角形 21"/>
          <p:cNvSpPr/>
          <p:nvPr/>
        </p:nvSpPr>
        <p:spPr>
          <a:xfrm rot="19016716">
            <a:off x="-852899" y="3929233"/>
            <a:ext cx="1998880" cy="1195100"/>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 name="connsiteX0-73" fmla="*/ 302414 w 2287273"/>
              <a:gd name="connsiteY0-74" fmla="*/ 4366376 h 4366376"/>
              <a:gd name="connsiteX1-75" fmla="*/ 0 w 2287273"/>
              <a:gd name="connsiteY1-76" fmla="*/ 2964927 h 4366376"/>
              <a:gd name="connsiteX2-77" fmla="*/ 2287273 w 2287273"/>
              <a:gd name="connsiteY2-78" fmla="*/ 1 h 4366376"/>
              <a:gd name="connsiteX3-79" fmla="*/ 302414 w 2287273"/>
              <a:gd name="connsiteY3-80" fmla="*/ 4366376 h 4366376"/>
              <a:gd name="connsiteX0-81" fmla="*/ 0 w 1984859"/>
              <a:gd name="connsiteY0-82" fmla="*/ 5515943 h 5515943"/>
              <a:gd name="connsiteX1-83" fmla="*/ 728870 w 1984859"/>
              <a:gd name="connsiteY1-84" fmla="*/ -1 h 5515943"/>
              <a:gd name="connsiteX2-85" fmla="*/ 1984859 w 1984859"/>
              <a:gd name="connsiteY2-86" fmla="*/ 1149568 h 5515943"/>
              <a:gd name="connsiteX3-87" fmla="*/ 0 w 1984859"/>
              <a:gd name="connsiteY3-88" fmla="*/ 5515943 h 5515943"/>
              <a:gd name="connsiteX0-89" fmla="*/ 0 w 2743975"/>
              <a:gd name="connsiteY0-90" fmla="*/ 2971745 h 2971744"/>
              <a:gd name="connsiteX1-91" fmla="*/ 1487986 w 2743975"/>
              <a:gd name="connsiteY1-92" fmla="*/ -1 h 2971744"/>
              <a:gd name="connsiteX2-93" fmla="*/ 2743975 w 2743975"/>
              <a:gd name="connsiteY2-94" fmla="*/ 1149568 h 2971744"/>
              <a:gd name="connsiteX3-95" fmla="*/ 0 w 2743975"/>
              <a:gd name="connsiteY3-96" fmla="*/ 2971745 h 2971744"/>
              <a:gd name="connsiteX0-97" fmla="*/ 0 w 2761811"/>
              <a:gd name="connsiteY0-98" fmla="*/ 1441450 h 1441449"/>
              <a:gd name="connsiteX1-99" fmla="*/ 1505822 w 2761811"/>
              <a:gd name="connsiteY1-100" fmla="*/ -1 h 1441449"/>
              <a:gd name="connsiteX2-101" fmla="*/ 2761811 w 2761811"/>
              <a:gd name="connsiteY2-102" fmla="*/ 1149568 h 1441449"/>
              <a:gd name="connsiteX3-103" fmla="*/ 0 w 2761811"/>
              <a:gd name="connsiteY3-104" fmla="*/ 1441450 h 1441449"/>
              <a:gd name="connsiteX0-105" fmla="*/ 0 w 2970564"/>
              <a:gd name="connsiteY0-106" fmla="*/ 3027997 h 3027997"/>
              <a:gd name="connsiteX1-107" fmla="*/ 1714575 w 2970564"/>
              <a:gd name="connsiteY1-108" fmla="*/ -1 h 3027997"/>
              <a:gd name="connsiteX2-109" fmla="*/ 2970564 w 2970564"/>
              <a:gd name="connsiteY2-110" fmla="*/ 1149568 h 3027997"/>
              <a:gd name="connsiteX3-111" fmla="*/ 0 w 2970564"/>
              <a:gd name="connsiteY3-112" fmla="*/ 3027997 h 3027997"/>
            </a:gdLst>
            <a:ahLst/>
            <a:cxnLst>
              <a:cxn ang="0">
                <a:pos x="connsiteX0-1" y="connsiteY0-2"/>
              </a:cxn>
              <a:cxn ang="0">
                <a:pos x="connsiteX1-3" y="connsiteY1-4"/>
              </a:cxn>
              <a:cxn ang="0">
                <a:pos x="connsiteX2-5" y="connsiteY2-6"/>
              </a:cxn>
              <a:cxn ang="0">
                <a:pos x="connsiteX3-7" y="connsiteY3-8"/>
              </a:cxn>
            </a:cxnLst>
            <a:rect l="l" t="t" r="r" b="b"/>
            <a:pathLst>
              <a:path w="2970564" h="3027997">
                <a:moveTo>
                  <a:pt x="0" y="3027997"/>
                </a:moveTo>
                <a:lnTo>
                  <a:pt x="1714575" y="-1"/>
                </a:lnTo>
                <a:lnTo>
                  <a:pt x="2970564" y="1149568"/>
                </a:lnTo>
                <a:lnTo>
                  <a:pt x="0" y="3027997"/>
                </a:lnTo>
                <a:close/>
              </a:path>
            </a:pathLst>
          </a:custGeom>
          <a:gradFill>
            <a:gsLst>
              <a:gs pos="17000">
                <a:srgbClr val="FFFFFF">
                  <a:alpha val="0"/>
                </a:srgbClr>
              </a:gs>
              <a:gs pos="82000">
                <a:srgbClr val="92BFB5">
                  <a:alpha val="22000"/>
                </a:srgbClr>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等腰三角形 21"/>
          <p:cNvSpPr/>
          <p:nvPr/>
        </p:nvSpPr>
        <p:spPr>
          <a:xfrm rot="19016716">
            <a:off x="-311224" y="3993267"/>
            <a:ext cx="2436405" cy="2076611"/>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 name="connsiteX0-73" fmla="*/ 302414 w 2287273"/>
              <a:gd name="connsiteY0-74" fmla="*/ 4366376 h 4366376"/>
              <a:gd name="connsiteX1-75" fmla="*/ 0 w 2287273"/>
              <a:gd name="connsiteY1-76" fmla="*/ 2964927 h 4366376"/>
              <a:gd name="connsiteX2-77" fmla="*/ 2287273 w 2287273"/>
              <a:gd name="connsiteY2-78" fmla="*/ 1 h 4366376"/>
              <a:gd name="connsiteX3-79" fmla="*/ 302414 w 2287273"/>
              <a:gd name="connsiteY3-80" fmla="*/ 4366376 h 4366376"/>
              <a:gd name="connsiteX0-81" fmla="*/ 0 w 1984859"/>
              <a:gd name="connsiteY0-82" fmla="*/ 5515943 h 5515943"/>
              <a:gd name="connsiteX1-83" fmla="*/ 728870 w 1984859"/>
              <a:gd name="connsiteY1-84" fmla="*/ -1 h 5515943"/>
              <a:gd name="connsiteX2-85" fmla="*/ 1984859 w 1984859"/>
              <a:gd name="connsiteY2-86" fmla="*/ 1149568 h 5515943"/>
              <a:gd name="connsiteX3-87" fmla="*/ 0 w 1984859"/>
              <a:gd name="connsiteY3-88" fmla="*/ 5515943 h 5515943"/>
              <a:gd name="connsiteX0-89" fmla="*/ 0 w 2743975"/>
              <a:gd name="connsiteY0-90" fmla="*/ 2971745 h 2971744"/>
              <a:gd name="connsiteX1-91" fmla="*/ 1487986 w 2743975"/>
              <a:gd name="connsiteY1-92" fmla="*/ -1 h 2971744"/>
              <a:gd name="connsiteX2-93" fmla="*/ 2743975 w 2743975"/>
              <a:gd name="connsiteY2-94" fmla="*/ 1149568 h 2971744"/>
              <a:gd name="connsiteX3-95" fmla="*/ 0 w 2743975"/>
              <a:gd name="connsiteY3-96" fmla="*/ 2971745 h 2971744"/>
              <a:gd name="connsiteX0-97" fmla="*/ 0 w 2761811"/>
              <a:gd name="connsiteY0-98" fmla="*/ 1441450 h 1441449"/>
              <a:gd name="connsiteX1-99" fmla="*/ 1505822 w 2761811"/>
              <a:gd name="connsiteY1-100" fmla="*/ -1 h 1441449"/>
              <a:gd name="connsiteX2-101" fmla="*/ 2761811 w 2761811"/>
              <a:gd name="connsiteY2-102" fmla="*/ 1149568 h 1441449"/>
              <a:gd name="connsiteX3-103" fmla="*/ 0 w 2761811"/>
              <a:gd name="connsiteY3-104" fmla="*/ 1441450 h 1441449"/>
              <a:gd name="connsiteX0-105" fmla="*/ 0 w 2970564"/>
              <a:gd name="connsiteY0-106" fmla="*/ 3027997 h 3027997"/>
              <a:gd name="connsiteX1-107" fmla="*/ 1714575 w 2970564"/>
              <a:gd name="connsiteY1-108" fmla="*/ -1 h 3027997"/>
              <a:gd name="connsiteX2-109" fmla="*/ 2970564 w 2970564"/>
              <a:gd name="connsiteY2-110" fmla="*/ 1149568 h 3027997"/>
              <a:gd name="connsiteX3-111" fmla="*/ 0 w 2970564"/>
              <a:gd name="connsiteY3-112" fmla="*/ 3027997 h 3027997"/>
              <a:gd name="connsiteX0-113" fmla="*/ 0 w 2356699"/>
              <a:gd name="connsiteY0-114" fmla="*/ 3027997 h 5261461"/>
              <a:gd name="connsiteX1-115" fmla="*/ 1714575 w 2356699"/>
              <a:gd name="connsiteY1-116" fmla="*/ -1 h 5261461"/>
              <a:gd name="connsiteX2-117" fmla="*/ 2356699 w 2356699"/>
              <a:gd name="connsiteY2-118" fmla="*/ 5261462 h 5261461"/>
              <a:gd name="connsiteX3-119" fmla="*/ 0 w 2356699"/>
              <a:gd name="connsiteY3-120" fmla="*/ 3027997 h 5261461"/>
              <a:gd name="connsiteX0-121" fmla="*/ 0 w 3620776"/>
              <a:gd name="connsiteY0-122" fmla="*/ 1807117 h 5261461"/>
              <a:gd name="connsiteX1-123" fmla="*/ 2978652 w 3620776"/>
              <a:gd name="connsiteY1-124" fmla="*/ -1 h 5261461"/>
              <a:gd name="connsiteX2-125" fmla="*/ 3620776 w 3620776"/>
              <a:gd name="connsiteY2-126" fmla="*/ 5261462 h 5261461"/>
              <a:gd name="connsiteX3-127" fmla="*/ 0 w 3620776"/>
              <a:gd name="connsiteY3-128" fmla="*/ 1807117 h 5261461"/>
            </a:gdLst>
            <a:ahLst/>
            <a:cxnLst>
              <a:cxn ang="0">
                <a:pos x="connsiteX0-1" y="connsiteY0-2"/>
              </a:cxn>
              <a:cxn ang="0">
                <a:pos x="connsiteX1-3" y="connsiteY1-4"/>
              </a:cxn>
              <a:cxn ang="0">
                <a:pos x="connsiteX2-5" y="connsiteY2-6"/>
              </a:cxn>
              <a:cxn ang="0">
                <a:pos x="connsiteX3-7" y="connsiteY3-8"/>
              </a:cxn>
            </a:cxnLst>
            <a:rect l="l" t="t" r="r" b="b"/>
            <a:pathLst>
              <a:path w="3620776" h="5261461">
                <a:moveTo>
                  <a:pt x="0" y="1807117"/>
                </a:moveTo>
                <a:lnTo>
                  <a:pt x="2978652" y="-1"/>
                </a:lnTo>
                <a:lnTo>
                  <a:pt x="3620776" y="5261462"/>
                </a:lnTo>
                <a:lnTo>
                  <a:pt x="0" y="1807117"/>
                </a:lnTo>
                <a:close/>
              </a:path>
            </a:pathLst>
          </a:custGeom>
          <a:gradFill>
            <a:gsLst>
              <a:gs pos="67000">
                <a:srgbClr val="FFFFFF">
                  <a:alpha val="0"/>
                </a:srgbClr>
              </a:gs>
              <a:gs pos="29000">
                <a:srgbClr val="E1EAEF"/>
              </a:gs>
            </a:gsLst>
            <a:lin ang="7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等腰三角形 23"/>
          <p:cNvSpPr/>
          <p:nvPr/>
        </p:nvSpPr>
        <p:spPr>
          <a:xfrm flipV="1">
            <a:off x="9918359" y="-2"/>
            <a:ext cx="2273641" cy="2225843"/>
          </a:xfrm>
          <a:prstGeom prst="triangle">
            <a:avLst>
              <a:gd name="adj" fmla="val 100000"/>
            </a:avLst>
          </a:prstGeom>
          <a:gradFill>
            <a:gsLst>
              <a:gs pos="75000">
                <a:srgbClr val="5CACCF"/>
              </a:gs>
              <a:gs pos="31000">
                <a:srgbClr val="B6D3B7"/>
              </a:gs>
            </a:gsLst>
            <a:lin ang="30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5" name="等腰三角形 21"/>
          <p:cNvSpPr/>
          <p:nvPr/>
        </p:nvSpPr>
        <p:spPr>
          <a:xfrm>
            <a:off x="7899257" y="581046"/>
            <a:ext cx="1175168" cy="1442358"/>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546397 w 1546397"/>
              <a:gd name="connsiteY0-130" fmla="*/ 3258438 h 3258438"/>
              <a:gd name="connsiteX1-131" fmla="*/ 0 w 1546397"/>
              <a:gd name="connsiteY1-132" fmla="*/ 1532868 h 3258438"/>
              <a:gd name="connsiteX2-133" fmla="*/ 104074 w 1546397"/>
              <a:gd name="connsiteY2-134" fmla="*/ 0 h 3258438"/>
              <a:gd name="connsiteX3-135" fmla="*/ 1546397 w 1546397"/>
              <a:gd name="connsiteY3-136" fmla="*/ 3258438 h 3258438"/>
              <a:gd name="connsiteX0-137" fmla="*/ 1305765 w 1305765"/>
              <a:gd name="connsiteY0-138" fmla="*/ 1670270 h 1670270"/>
              <a:gd name="connsiteX1-139" fmla="*/ 0 w 1305765"/>
              <a:gd name="connsiteY1-140" fmla="*/ 1532868 h 1670270"/>
              <a:gd name="connsiteX2-141" fmla="*/ 104074 w 1305765"/>
              <a:gd name="connsiteY2-142" fmla="*/ 0 h 1670270"/>
              <a:gd name="connsiteX3-143" fmla="*/ 1305765 w 1305765"/>
              <a:gd name="connsiteY3-144" fmla="*/ 1670270 h 1670270"/>
              <a:gd name="connsiteX0-145" fmla="*/ 307144 w 307144"/>
              <a:gd name="connsiteY0-146" fmla="*/ 1249165 h 1532868"/>
              <a:gd name="connsiteX1-147" fmla="*/ 0 w 307144"/>
              <a:gd name="connsiteY1-148" fmla="*/ 1532868 h 1532868"/>
              <a:gd name="connsiteX2-149" fmla="*/ 104074 w 307144"/>
              <a:gd name="connsiteY2-150" fmla="*/ 0 h 1532868"/>
              <a:gd name="connsiteX3-151" fmla="*/ 307144 w 307144"/>
              <a:gd name="connsiteY3-152" fmla="*/ 1249165 h 1532868"/>
              <a:gd name="connsiteX0-153" fmla="*/ 728249 w 728249"/>
              <a:gd name="connsiteY0-154" fmla="*/ 1513860 h 1532868"/>
              <a:gd name="connsiteX1-155" fmla="*/ 0 w 728249"/>
              <a:gd name="connsiteY1-156" fmla="*/ 1532868 h 1532868"/>
              <a:gd name="connsiteX2-157" fmla="*/ 104074 w 728249"/>
              <a:gd name="connsiteY2-158" fmla="*/ 0 h 1532868"/>
              <a:gd name="connsiteX3-159" fmla="*/ 728249 w 728249"/>
              <a:gd name="connsiteY3-160" fmla="*/ 1513860 h 1532868"/>
              <a:gd name="connsiteX0-161" fmla="*/ 1273881 w 1273881"/>
              <a:gd name="connsiteY0-162" fmla="*/ 1574018 h 1593026"/>
              <a:gd name="connsiteX1-163" fmla="*/ 545632 w 1273881"/>
              <a:gd name="connsiteY1-164" fmla="*/ 1593026 h 1593026"/>
              <a:gd name="connsiteX2-165" fmla="*/ 0 w 1273881"/>
              <a:gd name="connsiteY2-166" fmla="*/ 0 h 1593026"/>
              <a:gd name="connsiteX3-167" fmla="*/ 1273881 w 1273881"/>
              <a:gd name="connsiteY3-168" fmla="*/ 1574018 h 1593026"/>
              <a:gd name="connsiteX0-169" fmla="*/ 1175168 w 1175168"/>
              <a:gd name="connsiteY0-170" fmla="*/ 1423350 h 1442358"/>
              <a:gd name="connsiteX1-171" fmla="*/ 446919 w 1175168"/>
              <a:gd name="connsiteY1-172" fmla="*/ 1442358 h 1442358"/>
              <a:gd name="connsiteX2-173" fmla="*/ 0 w 1175168"/>
              <a:gd name="connsiteY2-174" fmla="*/ 0 h 1442358"/>
              <a:gd name="connsiteX3-175" fmla="*/ 1175168 w 1175168"/>
              <a:gd name="connsiteY3-176" fmla="*/ 1423350 h 1442358"/>
            </a:gdLst>
            <a:ahLst/>
            <a:cxnLst>
              <a:cxn ang="0">
                <a:pos x="connsiteX0-1" y="connsiteY0-2"/>
              </a:cxn>
              <a:cxn ang="0">
                <a:pos x="connsiteX1-3" y="connsiteY1-4"/>
              </a:cxn>
              <a:cxn ang="0">
                <a:pos x="connsiteX2-5" y="connsiteY2-6"/>
              </a:cxn>
              <a:cxn ang="0">
                <a:pos x="connsiteX3-7" y="connsiteY3-8"/>
              </a:cxn>
            </a:cxnLst>
            <a:rect l="l" t="t" r="r" b="b"/>
            <a:pathLst>
              <a:path w="1175168" h="1442358">
                <a:moveTo>
                  <a:pt x="1175168" y="1423350"/>
                </a:moveTo>
                <a:lnTo>
                  <a:pt x="446919" y="1442358"/>
                </a:lnTo>
                <a:lnTo>
                  <a:pt x="0" y="0"/>
                </a:lnTo>
                <a:lnTo>
                  <a:pt x="1175168" y="1423350"/>
                </a:lnTo>
                <a:close/>
              </a:path>
            </a:pathLst>
          </a:custGeom>
          <a:gradFill>
            <a:gsLst>
              <a:gs pos="62000">
                <a:srgbClr val="52A4AE"/>
              </a:gs>
              <a:gs pos="35000">
                <a:srgbClr val="92BFB5"/>
              </a:gs>
            </a:gsLst>
            <a:lin ang="1920000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等腰三角形 21"/>
          <p:cNvSpPr/>
          <p:nvPr/>
        </p:nvSpPr>
        <p:spPr>
          <a:xfrm>
            <a:off x="7881294" y="664439"/>
            <a:ext cx="571839" cy="137645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546397 w 1546397"/>
              <a:gd name="connsiteY0-130" fmla="*/ 3258438 h 3258438"/>
              <a:gd name="connsiteX1-131" fmla="*/ 0 w 1546397"/>
              <a:gd name="connsiteY1-132" fmla="*/ 1532868 h 3258438"/>
              <a:gd name="connsiteX2-133" fmla="*/ 104074 w 1546397"/>
              <a:gd name="connsiteY2-134" fmla="*/ 0 h 3258438"/>
              <a:gd name="connsiteX3-135" fmla="*/ 1546397 w 1546397"/>
              <a:gd name="connsiteY3-136" fmla="*/ 3258438 h 3258438"/>
              <a:gd name="connsiteX0-137" fmla="*/ 1305765 w 1305765"/>
              <a:gd name="connsiteY0-138" fmla="*/ 1670270 h 1670270"/>
              <a:gd name="connsiteX1-139" fmla="*/ 0 w 1305765"/>
              <a:gd name="connsiteY1-140" fmla="*/ 1532868 h 1670270"/>
              <a:gd name="connsiteX2-141" fmla="*/ 104074 w 1305765"/>
              <a:gd name="connsiteY2-142" fmla="*/ 0 h 1670270"/>
              <a:gd name="connsiteX3-143" fmla="*/ 1305765 w 1305765"/>
              <a:gd name="connsiteY3-144" fmla="*/ 1670270 h 1670270"/>
              <a:gd name="connsiteX0-145" fmla="*/ 307144 w 307144"/>
              <a:gd name="connsiteY0-146" fmla="*/ 1249165 h 1532868"/>
              <a:gd name="connsiteX1-147" fmla="*/ 0 w 307144"/>
              <a:gd name="connsiteY1-148" fmla="*/ 1532868 h 1532868"/>
              <a:gd name="connsiteX2-149" fmla="*/ 104074 w 307144"/>
              <a:gd name="connsiteY2-150" fmla="*/ 0 h 1532868"/>
              <a:gd name="connsiteX3-151" fmla="*/ 307144 w 307144"/>
              <a:gd name="connsiteY3-152" fmla="*/ 1249165 h 1532868"/>
              <a:gd name="connsiteX0-153" fmla="*/ 728249 w 728249"/>
              <a:gd name="connsiteY0-154" fmla="*/ 1513860 h 1532868"/>
              <a:gd name="connsiteX1-155" fmla="*/ 0 w 728249"/>
              <a:gd name="connsiteY1-156" fmla="*/ 1532868 h 1532868"/>
              <a:gd name="connsiteX2-157" fmla="*/ 104074 w 728249"/>
              <a:gd name="connsiteY2-158" fmla="*/ 0 h 1532868"/>
              <a:gd name="connsiteX3-159" fmla="*/ 728249 w 728249"/>
              <a:gd name="connsiteY3-160" fmla="*/ 1513860 h 1532868"/>
              <a:gd name="connsiteX0-161" fmla="*/ 1273881 w 1273881"/>
              <a:gd name="connsiteY0-162" fmla="*/ 1574018 h 1593026"/>
              <a:gd name="connsiteX1-163" fmla="*/ 545632 w 1273881"/>
              <a:gd name="connsiteY1-164" fmla="*/ 1593026 h 1593026"/>
              <a:gd name="connsiteX2-165" fmla="*/ 0 w 1273881"/>
              <a:gd name="connsiteY2-166" fmla="*/ 0 h 1593026"/>
              <a:gd name="connsiteX3-167" fmla="*/ 1273881 w 1273881"/>
              <a:gd name="connsiteY3-168" fmla="*/ 1574018 h 1593026"/>
              <a:gd name="connsiteX0-169" fmla="*/ 728249 w 728249"/>
              <a:gd name="connsiteY0-170" fmla="*/ 1369482 h 1388490"/>
              <a:gd name="connsiteX1-171" fmla="*/ 0 w 728249"/>
              <a:gd name="connsiteY1-172" fmla="*/ 1388490 h 1388490"/>
              <a:gd name="connsiteX2-173" fmla="*/ 272516 w 728249"/>
              <a:gd name="connsiteY2-174" fmla="*/ 0 h 1388490"/>
              <a:gd name="connsiteX3-175" fmla="*/ 728249 w 728249"/>
              <a:gd name="connsiteY3-176" fmla="*/ 1369482 h 1388490"/>
              <a:gd name="connsiteX0-177" fmla="*/ 487618 w 487618"/>
              <a:gd name="connsiteY0-178" fmla="*/ 1369482 h 1369482"/>
              <a:gd name="connsiteX1-179" fmla="*/ 0 w 487618"/>
              <a:gd name="connsiteY1-180" fmla="*/ 1364427 h 1369482"/>
              <a:gd name="connsiteX2-181" fmla="*/ 31885 w 487618"/>
              <a:gd name="connsiteY2-182" fmla="*/ 0 h 1369482"/>
              <a:gd name="connsiteX3-183" fmla="*/ 487618 w 487618"/>
              <a:gd name="connsiteY3-184" fmla="*/ 1369482 h 1369482"/>
              <a:gd name="connsiteX0-185" fmla="*/ 571839 w 571839"/>
              <a:gd name="connsiteY0-186" fmla="*/ 1369482 h 1376459"/>
              <a:gd name="connsiteX1-187" fmla="*/ 0 w 571839"/>
              <a:gd name="connsiteY1-188" fmla="*/ 1376459 h 1376459"/>
              <a:gd name="connsiteX2-189" fmla="*/ 116106 w 571839"/>
              <a:gd name="connsiteY2-190" fmla="*/ 0 h 1376459"/>
              <a:gd name="connsiteX3-191" fmla="*/ 571839 w 571839"/>
              <a:gd name="connsiteY3-192" fmla="*/ 1369482 h 1376459"/>
              <a:gd name="connsiteX0-193" fmla="*/ 571839 w 571839"/>
              <a:gd name="connsiteY0-194" fmla="*/ 1369482 h 1376459"/>
              <a:gd name="connsiteX1-195" fmla="*/ 0 w 571839"/>
              <a:gd name="connsiteY1-196" fmla="*/ 1376459 h 1376459"/>
              <a:gd name="connsiteX2-197" fmla="*/ 67979 w 571839"/>
              <a:gd name="connsiteY2-198" fmla="*/ 0 h 1376459"/>
              <a:gd name="connsiteX3-199" fmla="*/ 571839 w 571839"/>
              <a:gd name="connsiteY3-200" fmla="*/ 1369482 h 1376459"/>
            </a:gdLst>
            <a:ahLst/>
            <a:cxnLst>
              <a:cxn ang="0">
                <a:pos x="connsiteX0-1" y="connsiteY0-2"/>
              </a:cxn>
              <a:cxn ang="0">
                <a:pos x="connsiteX1-3" y="connsiteY1-4"/>
              </a:cxn>
              <a:cxn ang="0">
                <a:pos x="connsiteX2-5" y="connsiteY2-6"/>
              </a:cxn>
              <a:cxn ang="0">
                <a:pos x="connsiteX3-7" y="connsiteY3-8"/>
              </a:cxn>
            </a:cxnLst>
            <a:rect l="l" t="t" r="r" b="b"/>
            <a:pathLst>
              <a:path w="571839" h="1376459">
                <a:moveTo>
                  <a:pt x="571839" y="1369482"/>
                </a:moveTo>
                <a:lnTo>
                  <a:pt x="0" y="1376459"/>
                </a:lnTo>
                <a:lnTo>
                  <a:pt x="67979" y="0"/>
                </a:lnTo>
                <a:lnTo>
                  <a:pt x="571839" y="1369482"/>
                </a:lnTo>
                <a:close/>
              </a:path>
            </a:pathLst>
          </a:custGeom>
          <a:gradFill>
            <a:gsLst>
              <a:gs pos="92000">
                <a:srgbClr val="52A4AE"/>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 name="等腰三角形 26"/>
          <p:cNvSpPr/>
          <p:nvPr/>
        </p:nvSpPr>
        <p:spPr>
          <a:xfrm flipV="1">
            <a:off x="10981437" y="1028695"/>
            <a:ext cx="1210563" cy="2096597"/>
          </a:xfrm>
          <a:prstGeom prst="triangle">
            <a:avLst>
              <a:gd name="adj" fmla="val 100000"/>
            </a:avLst>
          </a:prstGeom>
          <a:gradFill>
            <a:gsLst>
              <a:gs pos="63000">
                <a:srgbClr val="A7D2E5"/>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45" name="组合 11"/>
          <p:cNvGrpSpPr/>
          <p:nvPr/>
        </p:nvGrpSpPr>
        <p:grpSpPr bwMode="auto">
          <a:xfrm>
            <a:off x="4789607" y="3503337"/>
            <a:ext cx="5857371" cy="1805741"/>
            <a:chOff x="737130" y="4486611"/>
            <a:chExt cx="5858390" cy="1807095"/>
          </a:xfrm>
        </p:grpSpPr>
        <p:sp>
          <p:nvSpPr>
            <p:cNvPr id="47" name="文本框 46"/>
            <p:cNvSpPr txBox="1"/>
            <p:nvPr/>
          </p:nvSpPr>
          <p:spPr>
            <a:xfrm>
              <a:off x="737130" y="4969274"/>
              <a:ext cx="5858390" cy="1324432"/>
            </a:xfrm>
            <a:prstGeom prst="rect">
              <a:avLst/>
            </a:prstGeom>
            <a:noFill/>
          </p:spPr>
          <p:txBody>
            <a:bodyPr wrap="square">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panose="020B0503020204020204" charset="-122"/>
                  <a:ea typeface="微软雅黑" panose="020B0503020204020204" charset="-122"/>
                  <a:cs typeface="Segoe UI Light" panose="020B0502040204020203" pitchFamily="34" charset="0"/>
                </a:defRPr>
              </a:lvl1pPr>
            </a:lstStyle>
            <a:p>
              <a:pPr>
                <a:defRPr/>
              </a:pPr>
              <a:r>
                <a:rPr lang="zh-CN" altLang="en-US" sz="4000" b="0" spc="0" dirty="0" smtClean="0">
                  <a:solidFill>
                    <a:srgbClr val="405E62"/>
                  </a:solidFill>
                  <a:effectLst>
                    <a:outerShdw blurRad="25400" dist="25400" dir="2700000" algn="tl">
                      <a:srgbClr val="000000">
                        <a:alpha val="25000"/>
                      </a:srgbClr>
                    </a:outerShdw>
                  </a:effectLst>
                  <a:latin typeface="+mn-lt"/>
                  <a:ea typeface="+mn-ea"/>
                  <a:cs typeface="+mn-ea"/>
                </a:rPr>
                <a:t>一</a:t>
              </a:r>
              <a:r>
                <a:rPr lang="zh-CN" altLang="en-US" sz="4000" b="0" spc="0" dirty="0">
                  <a:solidFill>
                    <a:srgbClr val="405E62"/>
                  </a:solidFill>
                  <a:effectLst>
                    <a:outerShdw blurRad="25400" dist="25400" dir="2700000" algn="tl">
                      <a:srgbClr val="000000">
                        <a:alpha val="25000"/>
                      </a:srgbClr>
                    </a:outerShdw>
                  </a:effectLst>
                  <a:latin typeface="+mn-lt"/>
                  <a:ea typeface="+mn-ea"/>
                  <a:cs typeface="+mn-ea"/>
                </a:rPr>
                <a:t>站</a:t>
              </a:r>
              <a:r>
                <a:rPr lang="zh-CN" altLang="en-US" sz="4000" b="0" spc="0" dirty="0" smtClean="0">
                  <a:solidFill>
                    <a:srgbClr val="405E62"/>
                  </a:solidFill>
                  <a:effectLst>
                    <a:outerShdw blurRad="25400" dist="25400" dir="2700000" algn="tl">
                      <a:srgbClr val="000000">
                        <a:alpha val="25000"/>
                      </a:srgbClr>
                    </a:outerShdw>
                  </a:effectLst>
                  <a:latin typeface="+mn-lt"/>
                  <a:ea typeface="+mn-ea"/>
                  <a:cs typeface="+mn-ea"/>
                </a:rPr>
                <a:t>式资源检</a:t>
              </a:r>
              <a:r>
                <a:rPr lang="zh-CN" altLang="en-US" sz="4000" b="0" spc="0" dirty="0">
                  <a:solidFill>
                    <a:srgbClr val="405E62"/>
                  </a:solidFill>
                  <a:effectLst>
                    <a:outerShdw blurRad="25400" dist="25400" dir="2700000" algn="tl">
                      <a:srgbClr val="000000">
                        <a:alpha val="25000"/>
                      </a:srgbClr>
                    </a:outerShdw>
                  </a:effectLst>
                  <a:latin typeface="+mn-lt"/>
                  <a:ea typeface="+mn-ea"/>
                  <a:cs typeface="+mn-ea"/>
                </a:rPr>
                <a:t>索和获</a:t>
              </a:r>
              <a:r>
                <a:rPr lang="zh-CN" altLang="en-US" sz="4000" b="0" spc="0" dirty="0" smtClean="0">
                  <a:solidFill>
                    <a:srgbClr val="405E62"/>
                  </a:solidFill>
                  <a:effectLst>
                    <a:outerShdw blurRad="25400" dist="25400" dir="2700000" algn="tl">
                      <a:srgbClr val="000000">
                        <a:alpha val="25000"/>
                      </a:srgbClr>
                    </a:outerShdw>
                  </a:effectLst>
                  <a:latin typeface="+mn-lt"/>
                  <a:ea typeface="+mn-ea"/>
                  <a:cs typeface="+mn-ea"/>
                </a:rPr>
                <a:t>取</a:t>
              </a:r>
              <a:endParaRPr lang="zh-CN" altLang="en-US" sz="4000" b="0" spc="0" dirty="0">
                <a:solidFill>
                  <a:srgbClr val="405E62"/>
                </a:solidFill>
                <a:effectLst>
                  <a:outerShdw blurRad="25400" dist="25400" dir="2700000" algn="tl">
                    <a:srgbClr val="000000">
                      <a:alpha val="25000"/>
                    </a:srgbClr>
                  </a:outerShdw>
                </a:effectLst>
                <a:latin typeface="+mn-lt"/>
                <a:ea typeface="+mn-ea"/>
                <a:cs typeface="+mn-ea"/>
              </a:endParaRPr>
            </a:p>
            <a:p>
              <a:pPr>
                <a:defRPr/>
              </a:pPr>
              <a:endParaRPr lang="zh-CN" altLang="en-US" sz="4000" b="0" spc="0" dirty="0">
                <a:solidFill>
                  <a:srgbClr val="405E62"/>
                </a:solidFill>
                <a:effectLst>
                  <a:outerShdw blurRad="25400" dist="25400" dir="2700000" algn="tl">
                    <a:srgbClr val="000000">
                      <a:alpha val="25000"/>
                    </a:srgbClr>
                  </a:outerShdw>
                </a:effectLst>
                <a:latin typeface="+mn-lt"/>
                <a:ea typeface="+mn-ea"/>
                <a:cs typeface="+mn-ea"/>
                <a:sym typeface="+mn-lt"/>
              </a:endParaRPr>
            </a:p>
          </p:txBody>
        </p:sp>
        <p:sp>
          <p:nvSpPr>
            <p:cNvPr id="48" name="文本框 47"/>
            <p:cNvSpPr txBox="1"/>
            <p:nvPr/>
          </p:nvSpPr>
          <p:spPr>
            <a:xfrm>
              <a:off x="785008" y="4486611"/>
              <a:ext cx="3048530" cy="462012"/>
            </a:xfrm>
            <a:prstGeom prst="rect">
              <a:avLst/>
            </a:prstGeom>
            <a:noFill/>
          </p:spPr>
          <p:txBody>
            <a:bodyPr wrap="square">
              <a:spAutoFit/>
              <a:scene3d>
                <a:camera prst="orthographicFront"/>
                <a:lightRig rig="threePt" dir="t"/>
              </a:scene3d>
              <a:sp3d contourW="12700"/>
            </a:bodyPr>
            <a:lstStyle>
              <a:defPPr>
                <a:defRPr lang="en-US"/>
              </a:defPPr>
              <a:lvl1pPr>
                <a:defRPr sz="2800" b="1" spc="300">
                  <a:solidFill>
                    <a:schemeClr val="tx1">
                      <a:lumMod val="85000"/>
                      <a:lumOff val="15000"/>
                    </a:schemeClr>
                  </a:solidFill>
                  <a:latin typeface="微软雅黑" panose="020B0503020204020204" charset="-122"/>
                  <a:ea typeface="微软雅黑" panose="020B0503020204020204" charset="-122"/>
                  <a:cs typeface="Segoe UI Light" panose="020B0502040204020203" pitchFamily="34" charset="0"/>
                </a:defRPr>
              </a:lvl1pPr>
            </a:lstStyle>
            <a:p>
              <a:pPr eaLnBrk="1" fontAlgn="auto" hangingPunct="1">
                <a:spcBef>
                  <a:spcPts val="0"/>
                </a:spcBef>
                <a:spcAft>
                  <a:spcPts val="0"/>
                </a:spcAft>
                <a:defRPr/>
              </a:pPr>
              <a:r>
                <a:rPr lang="en-US" altLang="zh-CN" sz="2400" b="0" spc="0" dirty="0">
                  <a:solidFill>
                    <a:srgbClr val="405E62"/>
                  </a:solidFill>
                  <a:latin typeface="+mn-lt"/>
                  <a:ea typeface="+mn-ea"/>
                  <a:cs typeface="+mn-ea"/>
                  <a:sym typeface="+mn-lt"/>
                </a:rPr>
                <a:t>PART </a:t>
              </a:r>
              <a:r>
                <a:rPr lang="en-US" altLang="zh-CN" sz="2400" b="0" spc="0" dirty="0" smtClean="0">
                  <a:solidFill>
                    <a:srgbClr val="405E62"/>
                  </a:solidFill>
                  <a:latin typeface="+mn-lt"/>
                  <a:ea typeface="+mn-ea"/>
                  <a:cs typeface="+mn-ea"/>
                  <a:sym typeface="+mn-lt"/>
                </a:rPr>
                <a:t>ONE</a:t>
              </a:r>
              <a:endParaRPr lang="zh-CN" altLang="en-US" sz="2400" b="0" spc="0" dirty="0">
                <a:solidFill>
                  <a:srgbClr val="405E62"/>
                </a:solidFill>
                <a:latin typeface="+mn-lt"/>
                <a:ea typeface="+mn-ea"/>
                <a:cs typeface="+mn-ea"/>
                <a:sym typeface="+mn-lt"/>
              </a:endParaRPr>
            </a:p>
          </p:txBody>
        </p:sp>
      </p:grpSp>
      <p:grpSp>
        <p:nvGrpSpPr>
          <p:cNvPr id="49" name="组合 48"/>
          <p:cNvGrpSpPr/>
          <p:nvPr/>
        </p:nvGrpSpPr>
        <p:grpSpPr>
          <a:xfrm>
            <a:off x="691700" y="1028694"/>
            <a:ext cx="3893974" cy="3893974"/>
            <a:chOff x="-630302" y="1714542"/>
            <a:chExt cx="4762837" cy="4762838"/>
          </a:xfrm>
        </p:grpSpPr>
        <p:sp>
          <p:nvSpPr>
            <p:cNvPr id="50" name="椭圆 49"/>
            <p:cNvSpPr/>
            <p:nvPr/>
          </p:nvSpPr>
          <p:spPr>
            <a:xfrm>
              <a:off x="-630302" y="1714542"/>
              <a:ext cx="4762837" cy="4762838"/>
            </a:xfrm>
            <a:prstGeom prst="ellipse">
              <a:avLst/>
            </a:prstGeom>
            <a:gradFill>
              <a:gsLst>
                <a:gs pos="65000">
                  <a:srgbClr val="B6D3B7">
                    <a:alpha val="0"/>
                  </a:srgbClr>
                </a:gs>
                <a:gs pos="0">
                  <a:srgbClr val="52A4AE">
                    <a:alpha val="34000"/>
                  </a:srgbClr>
                </a:gs>
              </a:gsLst>
              <a:lin ang="5400000" scaled="1"/>
            </a:gradFill>
            <a:ln>
              <a:noFill/>
            </a:ln>
            <a:effectLst/>
          </p:spPr>
          <p:txBody>
            <a:bodyPr vert="horz" wrap="square" lIns="91440" tIns="45720" rIns="91440" bIns="45720" numCol="1" anchor="t" anchorCtr="0" compatLnSpc="1">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CN" altLang="en-US" sz="1600" dirty="0">
                <a:solidFill>
                  <a:schemeClr val="tx1"/>
                </a:solidFill>
                <a:cs typeface="+mn-ea"/>
                <a:sym typeface="+mn-lt"/>
              </a:endParaRPr>
            </a:p>
          </p:txBody>
        </p:sp>
        <p:sp>
          <p:nvSpPr>
            <p:cNvPr id="51" name="文本框 50"/>
            <p:cNvSpPr txBox="1"/>
            <p:nvPr/>
          </p:nvSpPr>
          <p:spPr>
            <a:xfrm>
              <a:off x="-201830" y="2394188"/>
              <a:ext cx="3790331" cy="2710446"/>
            </a:xfrm>
            <a:prstGeom prst="rect">
              <a:avLst/>
            </a:prstGeom>
            <a:noFill/>
          </p:spPr>
          <p:txBody>
            <a:bodyPr wrap="square" rtlCol="0">
              <a:spAutoFit/>
            </a:bodyPr>
            <a:lstStyle/>
            <a:p>
              <a:pPr algn="ctr"/>
              <a:r>
                <a:rPr lang="en-US" altLang="zh-CN" sz="13800" dirty="0" smtClean="0">
                  <a:gradFill>
                    <a:gsLst>
                      <a:gs pos="0">
                        <a:srgbClr val="B6D3B7"/>
                      </a:gs>
                      <a:gs pos="98000">
                        <a:srgbClr val="52A4AE"/>
                      </a:gs>
                    </a:gsLst>
                    <a:lin ang="5400000" scaled="1"/>
                  </a:gradFill>
                  <a:effectLst>
                    <a:outerShdw blurRad="25400" dist="25400" dir="2700000" algn="tl">
                      <a:srgbClr val="000000">
                        <a:alpha val="25000"/>
                      </a:srgbClr>
                    </a:outerShdw>
                  </a:effectLst>
                  <a:cs typeface="+mn-ea"/>
                  <a:sym typeface="+mn-lt"/>
                </a:rPr>
                <a:t>01</a:t>
              </a:r>
              <a:endParaRPr lang="zh-CN" altLang="en-US" sz="13800" dirty="0">
                <a:gradFill>
                  <a:gsLst>
                    <a:gs pos="0">
                      <a:srgbClr val="B6D3B7"/>
                    </a:gs>
                    <a:gs pos="98000">
                      <a:srgbClr val="52A4AE"/>
                    </a:gs>
                  </a:gsLst>
                  <a:lin ang="5400000" scaled="1"/>
                </a:gradFill>
                <a:effectLst>
                  <a:outerShdw blurRad="25400" dist="25400" dir="2700000" algn="tl">
                    <a:srgbClr val="000000">
                      <a:alpha val="25000"/>
                    </a:srgbClr>
                  </a:outerShdw>
                </a:effectLst>
                <a:cs typeface="+mn-ea"/>
                <a:sym typeface="+mn-lt"/>
              </a:endParaRPr>
            </a:p>
          </p:txBody>
        </p:sp>
      </p:grpSp>
      <p:sp>
        <p:nvSpPr>
          <p:cNvPr id="52" name="等腰三角形 51"/>
          <p:cNvSpPr/>
          <p:nvPr/>
        </p:nvSpPr>
        <p:spPr>
          <a:xfrm flipV="1">
            <a:off x="10976024" y="1028694"/>
            <a:ext cx="1210563" cy="980579"/>
          </a:xfrm>
          <a:prstGeom prst="triangle">
            <a:avLst>
              <a:gd name="adj" fmla="val 100000"/>
            </a:avLst>
          </a:prstGeom>
          <a:gradFill>
            <a:gsLst>
              <a:gs pos="65000">
                <a:srgbClr val="5CACCF"/>
              </a:gs>
              <a:gs pos="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3" name="等腰三角形 21"/>
          <p:cNvSpPr/>
          <p:nvPr/>
        </p:nvSpPr>
        <p:spPr>
          <a:xfrm>
            <a:off x="9315405" y="-484853"/>
            <a:ext cx="1697920" cy="2760286"/>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Lst>
            <a:ahLst/>
            <a:cxnLst>
              <a:cxn ang="0">
                <a:pos x="connsiteX0-1" y="connsiteY0-2"/>
              </a:cxn>
              <a:cxn ang="0">
                <a:pos x="connsiteX1-3" y="connsiteY1-4"/>
              </a:cxn>
              <a:cxn ang="0">
                <a:pos x="connsiteX2-5" y="connsiteY2-6"/>
              </a:cxn>
              <a:cxn ang="0">
                <a:pos x="connsiteX3-7" y="connsiteY3-8"/>
              </a:cxn>
            </a:cxnLst>
            <a:rect l="l" t="t" r="r" b="b"/>
            <a:pathLst>
              <a:path w="1697920" h="2760286">
                <a:moveTo>
                  <a:pt x="0" y="2760286"/>
                </a:moveTo>
                <a:lnTo>
                  <a:pt x="77866" y="0"/>
                </a:lnTo>
                <a:lnTo>
                  <a:pt x="1697920" y="1535186"/>
                </a:lnTo>
                <a:lnTo>
                  <a:pt x="0" y="2760286"/>
                </a:lnTo>
                <a:close/>
              </a:path>
            </a:pathLst>
          </a:custGeom>
          <a:gradFill>
            <a:gsLst>
              <a:gs pos="93000">
                <a:srgbClr val="52A4AE"/>
              </a:gs>
              <a:gs pos="40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4" name="等腰三角形 21"/>
          <p:cNvSpPr/>
          <p:nvPr/>
        </p:nvSpPr>
        <p:spPr>
          <a:xfrm>
            <a:off x="7854758" y="-615311"/>
            <a:ext cx="1569062" cy="2897490"/>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75156 w 889348"/>
              <a:gd name="connsiteY0-34" fmla="*/ 789139 h 864296"/>
              <a:gd name="connsiteX1-35" fmla="*/ 0 w 889348"/>
              <a:gd name="connsiteY1-36" fmla="*/ 0 h 864296"/>
              <a:gd name="connsiteX2-37" fmla="*/ 889348 w 889348"/>
              <a:gd name="connsiteY2-38" fmla="*/ 864296 h 864296"/>
              <a:gd name="connsiteX3-39" fmla="*/ 75156 w 889348"/>
              <a:gd name="connsiteY3-40" fmla="*/ 789139 h 864296"/>
              <a:gd name="connsiteX0-41" fmla="*/ 0 w 814192"/>
              <a:gd name="connsiteY0-42" fmla="*/ 750503 h 825660"/>
              <a:gd name="connsiteX1-43" fmla="*/ 588106 w 814192"/>
              <a:gd name="connsiteY1-44" fmla="*/ 0 h 825660"/>
              <a:gd name="connsiteX2-45" fmla="*/ 814192 w 814192"/>
              <a:gd name="connsiteY2-46" fmla="*/ 825660 h 825660"/>
              <a:gd name="connsiteX3-47" fmla="*/ 0 w 814192"/>
              <a:gd name="connsiteY3-48" fmla="*/ 750503 h 825660"/>
              <a:gd name="connsiteX0-49" fmla="*/ 0 w 852829"/>
              <a:gd name="connsiteY0-50" fmla="*/ 698988 h 825660"/>
              <a:gd name="connsiteX1-51" fmla="*/ 626743 w 852829"/>
              <a:gd name="connsiteY1-52" fmla="*/ 0 h 825660"/>
              <a:gd name="connsiteX2-53" fmla="*/ 852829 w 852829"/>
              <a:gd name="connsiteY2-54" fmla="*/ 825660 h 825660"/>
              <a:gd name="connsiteX3-55" fmla="*/ 0 w 852829"/>
              <a:gd name="connsiteY3-56" fmla="*/ 698988 h 825660"/>
              <a:gd name="connsiteX0-57" fmla="*/ 0 w 839950"/>
              <a:gd name="connsiteY0-58" fmla="*/ 698988 h 864297"/>
              <a:gd name="connsiteX1-59" fmla="*/ 626743 w 839950"/>
              <a:gd name="connsiteY1-60" fmla="*/ 0 h 864297"/>
              <a:gd name="connsiteX2-61" fmla="*/ 839950 w 839950"/>
              <a:gd name="connsiteY2-62" fmla="*/ 864297 h 864297"/>
              <a:gd name="connsiteX3-63" fmla="*/ 0 w 839950"/>
              <a:gd name="connsiteY3-64" fmla="*/ 698988 h 864297"/>
              <a:gd name="connsiteX0-65" fmla="*/ 0 w 988057"/>
              <a:gd name="connsiteY0-66" fmla="*/ 698988 h 1218466"/>
              <a:gd name="connsiteX1-67" fmla="*/ 626743 w 988057"/>
              <a:gd name="connsiteY1-68" fmla="*/ 0 h 1218466"/>
              <a:gd name="connsiteX2-69" fmla="*/ 988057 w 988057"/>
              <a:gd name="connsiteY2-70" fmla="*/ 1218466 h 1218466"/>
              <a:gd name="connsiteX3-71" fmla="*/ 0 w 988057"/>
              <a:gd name="connsiteY3-72" fmla="*/ 698988 h 1218466"/>
              <a:gd name="connsiteX0-73" fmla="*/ 0 w 1702129"/>
              <a:gd name="connsiteY0-74" fmla="*/ 666791 h 1186269"/>
              <a:gd name="connsiteX1-75" fmla="*/ 1702129 w 1702129"/>
              <a:gd name="connsiteY1-76" fmla="*/ 0 h 1186269"/>
              <a:gd name="connsiteX2-77" fmla="*/ 988057 w 1702129"/>
              <a:gd name="connsiteY2-78" fmla="*/ 1186269 h 1186269"/>
              <a:gd name="connsiteX3-79" fmla="*/ 0 w 1702129"/>
              <a:gd name="connsiteY3-80" fmla="*/ 666791 h 1186269"/>
              <a:gd name="connsiteX0-81" fmla="*/ 0 w 988057"/>
              <a:gd name="connsiteY0-82" fmla="*/ 2639970 h 3159448"/>
              <a:gd name="connsiteX1-83" fmla="*/ 65835 w 988057"/>
              <a:gd name="connsiteY1-84" fmla="*/ 0 h 3159448"/>
              <a:gd name="connsiteX2-85" fmla="*/ 988057 w 988057"/>
              <a:gd name="connsiteY2-86" fmla="*/ 3159448 h 3159448"/>
              <a:gd name="connsiteX3-87" fmla="*/ 0 w 988057"/>
              <a:gd name="connsiteY3-88" fmla="*/ 2639970 h 3159448"/>
              <a:gd name="connsiteX0-89" fmla="*/ 0 w 1697920"/>
              <a:gd name="connsiteY0-90" fmla="*/ 2639970 h 2639970"/>
              <a:gd name="connsiteX1-91" fmla="*/ 65835 w 1697920"/>
              <a:gd name="connsiteY1-92" fmla="*/ 0 h 2639970"/>
              <a:gd name="connsiteX2-93" fmla="*/ 1697920 w 1697920"/>
              <a:gd name="connsiteY2-94" fmla="*/ 1414870 h 2639970"/>
              <a:gd name="connsiteX3-95" fmla="*/ 0 w 1697920"/>
              <a:gd name="connsiteY3-96" fmla="*/ 2639970 h 2639970"/>
              <a:gd name="connsiteX0-97" fmla="*/ 0 w 1697920"/>
              <a:gd name="connsiteY0-98" fmla="*/ 2760286 h 2760286"/>
              <a:gd name="connsiteX1-99" fmla="*/ 77866 w 1697920"/>
              <a:gd name="connsiteY1-100" fmla="*/ 0 h 2760286"/>
              <a:gd name="connsiteX2-101" fmla="*/ 1697920 w 1697920"/>
              <a:gd name="connsiteY2-102" fmla="*/ 1535186 h 2760286"/>
              <a:gd name="connsiteX3-103" fmla="*/ 0 w 1697920"/>
              <a:gd name="connsiteY3-104" fmla="*/ 2760286 h 2760286"/>
              <a:gd name="connsiteX0-105" fmla="*/ 764345 w 1620054"/>
              <a:gd name="connsiteY0-106" fmla="*/ 2327149 h 2327149"/>
              <a:gd name="connsiteX1-107" fmla="*/ 0 w 1620054"/>
              <a:gd name="connsiteY1-108" fmla="*/ 0 h 2327149"/>
              <a:gd name="connsiteX2-109" fmla="*/ 1620054 w 1620054"/>
              <a:gd name="connsiteY2-110" fmla="*/ 1535186 h 2327149"/>
              <a:gd name="connsiteX3-111" fmla="*/ 764345 w 1620054"/>
              <a:gd name="connsiteY3-112" fmla="*/ 2327149 h 2327149"/>
              <a:gd name="connsiteX0-113" fmla="*/ 1546397 w 2402106"/>
              <a:gd name="connsiteY0-114" fmla="*/ 1725570 h 1725570"/>
              <a:gd name="connsiteX1-115" fmla="*/ 0 w 2402106"/>
              <a:gd name="connsiteY1-116" fmla="*/ 0 h 1725570"/>
              <a:gd name="connsiteX2-117" fmla="*/ 2402106 w 2402106"/>
              <a:gd name="connsiteY2-118" fmla="*/ 933607 h 1725570"/>
              <a:gd name="connsiteX3-119" fmla="*/ 1546397 w 2402106"/>
              <a:gd name="connsiteY3-120" fmla="*/ 1725570 h 1725570"/>
              <a:gd name="connsiteX0-121" fmla="*/ 1546397 w 1656148"/>
              <a:gd name="connsiteY0-122" fmla="*/ 2897490 h 2897490"/>
              <a:gd name="connsiteX1-123" fmla="*/ 0 w 1656148"/>
              <a:gd name="connsiteY1-124" fmla="*/ 1171920 h 2897490"/>
              <a:gd name="connsiteX2-125" fmla="*/ 1656148 w 1656148"/>
              <a:gd name="connsiteY2-126" fmla="*/ 0 h 2897490"/>
              <a:gd name="connsiteX3-127" fmla="*/ 1546397 w 1656148"/>
              <a:gd name="connsiteY3-128" fmla="*/ 2897490 h 2897490"/>
              <a:gd name="connsiteX0-129" fmla="*/ 1459311 w 1569062"/>
              <a:gd name="connsiteY0-130" fmla="*/ 2897490 h 2897490"/>
              <a:gd name="connsiteX1-131" fmla="*/ 0 w 1569062"/>
              <a:gd name="connsiteY1-132" fmla="*/ 1229977 h 2897490"/>
              <a:gd name="connsiteX2-133" fmla="*/ 1569062 w 1569062"/>
              <a:gd name="connsiteY2-134" fmla="*/ 0 h 2897490"/>
              <a:gd name="connsiteX3-135" fmla="*/ 1459311 w 1569062"/>
              <a:gd name="connsiteY3-136" fmla="*/ 2897490 h 2897490"/>
            </a:gdLst>
            <a:ahLst/>
            <a:cxnLst>
              <a:cxn ang="0">
                <a:pos x="connsiteX0-1" y="connsiteY0-2"/>
              </a:cxn>
              <a:cxn ang="0">
                <a:pos x="connsiteX1-3" y="connsiteY1-4"/>
              </a:cxn>
              <a:cxn ang="0">
                <a:pos x="connsiteX2-5" y="connsiteY2-6"/>
              </a:cxn>
              <a:cxn ang="0">
                <a:pos x="connsiteX3-7" y="connsiteY3-8"/>
              </a:cxn>
            </a:cxnLst>
            <a:rect l="l" t="t" r="r" b="b"/>
            <a:pathLst>
              <a:path w="1569062" h="2897490">
                <a:moveTo>
                  <a:pt x="1459311" y="2897490"/>
                </a:moveTo>
                <a:lnTo>
                  <a:pt x="0" y="1229977"/>
                </a:lnTo>
                <a:lnTo>
                  <a:pt x="1569062" y="0"/>
                </a:lnTo>
                <a:lnTo>
                  <a:pt x="1459311" y="2897490"/>
                </a:lnTo>
                <a:close/>
              </a:path>
            </a:pathLst>
          </a:custGeom>
          <a:gradFill>
            <a:gsLst>
              <a:gs pos="100000">
                <a:srgbClr val="52A4AE"/>
              </a:gs>
              <a:gs pos="37000">
                <a:srgbClr val="92BFB5"/>
              </a:gs>
            </a:gsLst>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5" name="等腰三角形 21"/>
          <p:cNvSpPr/>
          <p:nvPr/>
        </p:nvSpPr>
        <p:spPr>
          <a:xfrm rot="19016716">
            <a:off x="7429689" y="1625281"/>
            <a:ext cx="749276" cy="47365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Lst>
            <a:ahLst/>
            <a:cxnLst>
              <a:cxn ang="0">
                <a:pos x="connsiteX0-1" y="connsiteY0-2"/>
              </a:cxn>
              <a:cxn ang="0">
                <a:pos x="connsiteX1-3" y="connsiteY1-4"/>
              </a:cxn>
              <a:cxn ang="0">
                <a:pos x="connsiteX2-5" y="connsiteY2-6"/>
              </a:cxn>
              <a:cxn ang="0">
                <a:pos x="connsiteX3-7" y="connsiteY3-8"/>
              </a:cxn>
            </a:cxnLst>
            <a:rect l="l" t="t" r="r" b="b"/>
            <a:pathLst>
              <a:path w="1113510" h="1200099">
                <a:moveTo>
                  <a:pt x="545691" y="1200100"/>
                </a:moveTo>
                <a:lnTo>
                  <a:pt x="0" y="287234"/>
                </a:lnTo>
                <a:lnTo>
                  <a:pt x="1113511" y="0"/>
                </a:lnTo>
                <a:lnTo>
                  <a:pt x="545691" y="1200100"/>
                </a:lnTo>
                <a:close/>
              </a:path>
            </a:pathLst>
          </a:custGeom>
          <a:gradFill>
            <a:gsLst>
              <a:gs pos="92000">
                <a:srgbClr val="52A4AE"/>
              </a:gs>
              <a:gs pos="3000">
                <a:srgbClr val="92BFB5"/>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6" name="等腰三角形 21"/>
          <p:cNvSpPr/>
          <p:nvPr/>
        </p:nvSpPr>
        <p:spPr>
          <a:xfrm rot="19016716">
            <a:off x="6932975" y="1332339"/>
            <a:ext cx="813578" cy="553129"/>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Lst>
            <a:ahLst/>
            <a:cxnLst>
              <a:cxn ang="0">
                <a:pos x="connsiteX0-1" y="connsiteY0-2"/>
              </a:cxn>
              <a:cxn ang="0">
                <a:pos x="connsiteX1-3" y="connsiteY1-4"/>
              </a:cxn>
              <a:cxn ang="0">
                <a:pos x="connsiteX2-5" y="connsiteY2-6"/>
              </a:cxn>
              <a:cxn ang="0">
                <a:pos x="connsiteX3-7" y="connsiteY3-8"/>
              </a:cxn>
            </a:cxnLst>
            <a:rect l="l" t="t" r="r" b="b"/>
            <a:pathLst>
              <a:path w="1209070" h="1401450">
                <a:moveTo>
                  <a:pt x="302414" y="1401450"/>
                </a:moveTo>
                <a:lnTo>
                  <a:pt x="0" y="1"/>
                </a:lnTo>
                <a:lnTo>
                  <a:pt x="1209069" y="699361"/>
                </a:lnTo>
                <a:lnTo>
                  <a:pt x="302414" y="1401450"/>
                </a:lnTo>
                <a:close/>
              </a:path>
            </a:pathLst>
          </a:custGeom>
          <a:gradFill>
            <a:gsLst>
              <a:gs pos="92000">
                <a:srgbClr val="92BFB5"/>
              </a:gs>
              <a:gs pos="3000">
                <a:srgbClr val="B6D3B7"/>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7" name="等腰三角形 21"/>
          <p:cNvSpPr/>
          <p:nvPr/>
        </p:nvSpPr>
        <p:spPr>
          <a:xfrm rot="19016716">
            <a:off x="6404298" y="1055749"/>
            <a:ext cx="493101" cy="564862"/>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 name="connsiteX0-73" fmla="*/ 0 w 1451958"/>
              <a:gd name="connsiteY0-74" fmla="*/ 699715 h 699715"/>
              <a:gd name="connsiteX1-75" fmla="*/ 242889 w 1451958"/>
              <a:gd name="connsiteY1-76" fmla="*/ 1 h 699715"/>
              <a:gd name="connsiteX2-77" fmla="*/ 1451958 w 1451958"/>
              <a:gd name="connsiteY2-78" fmla="*/ 699361 h 699715"/>
              <a:gd name="connsiteX3-79" fmla="*/ 0 w 1451958"/>
              <a:gd name="connsiteY3-80" fmla="*/ 699715 h 699715"/>
              <a:gd name="connsiteX0-81" fmla="*/ 0 w 732805"/>
              <a:gd name="connsiteY0-82" fmla="*/ 699715 h 1431177"/>
              <a:gd name="connsiteX1-83" fmla="*/ 242889 w 732805"/>
              <a:gd name="connsiteY1-84" fmla="*/ 1 h 1431177"/>
              <a:gd name="connsiteX2-85" fmla="*/ 732804 w 732805"/>
              <a:gd name="connsiteY2-86" fmla="*/ 1431176 h 1431177"/>
              <a:gd name="connsiteX3-87" fmla="*/ 0 w 732805"/>
              <a:gd name="connsiteY3-88" fmla="*/ 699715 h 1431177"/>
            </a:gdLst>
            <a:ahLst/>
            <a:cxnLst>
              <a:cxn ang="0">
                <a:pos x="connsiteX0-1" y="connsiteY0-2"/>
              </a:cxn>
              <a:cxn ang="0">
                <a:pos x="connsiteX1-3" y="connsiteY1-4"/>
              </a:cxn>
              <a:cxn ang="0">
                <a:pos x="connsiteX2-5" y="connsiteY2-6"/>
              </a:cxn>
              <a:cxn ang="0">
                <a:pos x="connsiteX3-7" y="connsiteY3-8"/>
              </a:cxn>
            </a:cxnLst>
            <a:rect l="l" t="t" r="r" b="b"/>
            <a:pathLst>
              <a:path w="732805" h="1431177">
                <a:moveTo>
                  <a:pt x="0" y="699715"/>
                </a:moveTo>
                <a:lnTo>
                  <a:pt x="242889" y="1"/>
                </a:lnTo>
                <a:lnTo>
                  <a:pt x="732804" y="1431176"/>
                </a:lnTo>
                <a:lnTo>
                  <a:pt x="0" y="699715"/>
                </a:lnTo>
                <a:close/>
              </a:path>
            </a:pathLst>
          </a:custGeom>
          <a:gradFill>
            <a:gsLst>
              <a:gs pos="92000">
                <a:srgbClr val="52A4AE"/>
              </a:gs>
              <a:gs pos="3000">
                <a:srgbClr val="92BFB5"/>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8" name="等腰三角形 21"/>
          <p:cNvSpPr/>
          <p:nvPr/>
        </p:nvSpPr>
        <p:spPr>
          <a:xfrm rot="19016716">
            <a:off x="6519455" y="1855065"/>
            <a:ext cx="420702" cy="399392"/>
          </a:xfrm>
          <a:custGeom>
            <a:avLst/>
            <a:gdLst>
              <a:gd name="connsiteX0" fmla="*/ 0 w 826718"/>
              <a:gd name="connsiteY0" fmla="*/ 851770 h 851770"/>
              <a:gd name="connsiteX1" fmla="*/ 413359 w 826718"/>
              <a:gd name="connsiteY1" fmla="*/ 0 h 851770"/>
              <a:gd name="connsiteX2" fmla="*/ 826718 w 826718"/>
              <a:gd name="connsiteY2" fmla="*/ 851770 h 851770"/>
              <a:gd name="connsiteX3" fmla="*/ 0 w 826718"/>
              <a:gd name="connsiteY3" fmla="*/ 851770 h 851770"/>
              <a:gd name="connsiteX0-1" fmla="*/ 0 w 826718"/>
              <a:gd name="connsiteY0-2" fmla="*/ 851770 h 851770"/>
              <a:gd name="connsiteX1-3" fmla="*/ 37578 w 826718"/>
              <a:gd name="connsiteY1-4" fmla="*/ 0 h 851770"/>
              <a:gd name="connsiteX2-5" fmla="*/ 826718 w 826718"/>
              <a:gd name="connsiteY2-6" fmla="*/ 851770 h 851770"/>
              <a:gd name="connsiteX3-7" fmla="*/ 0 w 826718"/>
              <a:gd name="connsiteY3-8" fmla="*/ 851770 h 851770"/>
              <a:gd name="connsiteX0-9" fmla="*/ 0 w 1127342"/>
              <a:gd name="connsiteY0-10" fmla="*/ 851770 h 851770"/>
              <a:gd name="connsiteX1-11" fmla="*/ 37578 w 1127342"/>
              <a:gd name="connsiteY1-12" fmla="*/ 0 h 851770"/>
              <a:gd name="connsiteX2-13" fmla="*/ 1127342 w 1127342"/>
              <a:gd name="connsiteY2-14" fmla="*/ 425885 h 851770"/>
              <a:gd name="connsiteX3-15" fmla="*/ 0 w 1127342"/>
              <a:gd name="connsiteY3-16" fmla="*/ 851770 h 851770"/>
              <a:gd name="connsiteX0-17" fmla="*/ 288099 w 1089764"/>
              <a:gd name="connsiteY0-18" fmla="*/ 801665 h 801665"/>
              <a:gd name="connsiteX1-19" fmla="*/ 0 w 1089764"/>
              <a:gd name="connsiteY1-20" fmla="*/ 0 h 801665"/>
              <a:gd name="connsiteX2-21" fmla="*/ 1089764 w 1089764"/>
              <a:gd name="connsiteY2-22" fmla="*/ 425885 h 801665"/>
              <a:gd name="connsiteX3-23" fmla="*/ 288099 w 1089764"/>
              <a:gd name="connsiteY3-24" fmla="*/ 801665 h 801665"/>
              <a:gd name="connsiteX0-25" fmla="*/ 75156 w 1089764"/>
              <a:gd name="connsiteY0-26" fmla="*/ 789139 h 789139"/>
              <a:gd name="connsiteX1-27" fmla="*/ 0 w 1089764"/>
              <a:gd name="connsiteY1-28" fmla="*/ 0 h 789139"/>
              <a:gd name="connsiteX2-29" fmla="*/ 1089764 w 1089764"/>
              <a:gd name="connsiteY2-30" fmla="*/ 425885 h 789139"/>
              <a:gd name="connsiteX3-31" fmla="*/ 75156 w 1089764"/>
              <a:gd name="connsiteY3-32" fmla="*/ 789139 h 789139"/>
              <a:gd name="connsiteX0-33" fmla="*/ 487232 w 1089764"/>
              <a:gd name="connsiteY0-34" fmla="*/ 1153500 h 1153499"/>
              <a:gd name="connsiteX1-35" fmla="*/ 0 w 1089764"/>
              <a:gd name="connsiteY1-36" fmla="*/ 0 h 1153499"/>
              <a:gd name="connsiteX2-37" fmla="*/ 1089764 w 1089764"/>
              <a:gd name="connsiteY2-38" fmla="*/ 425885 h 1153499"/>
              <a:gd name="connsiteX3-39" fmla="*/ 487232 w 1089764"/>
              <a:gd name="connsiteY3-40" fmla="*/ 1153500 h 1153499"/>
              <a:gd name="connsiteX0-41" fmla="*/ 545691 w 1148223"/>
              <a:gd name="connsiteY0-42" fmla="*/ 912867 h 912866"/>
              <a:gd name="connsiteX1-43" fmla="*/ 0 w 1148223"/>
              <a:gd name="connsiteY1-44" fmla="*/ 1 h 912866"/>
              <a:gd name="connsiteX2-45" fmla="*/ 1148223 w 1148223"/>
              <a:gd name="connsiteY2-46" fmla="*/ 185252 h 912866"/>
              <a:gd name="connsiteX3-47" fmla="*/ 545691 w 1148223"/>
              <a:gd name="connsiteY3-48" fmla="*/ 912867 h 912866"/>
              <a:gd name="connsiteX0-49" fmla="*/ 545691 w 1113510"/>
              <a:gd name="connsiteY0-50" fmla="*/ 1200100 h 1200099"/>
              <a:gd name="connsiteX1-51" fmla="*/ 0 w 1113510"/>
              <a:gd name="connsiteY1-52" fmla="*/ 287234 h 1200099"/>
              <a:gd name="connsiteX2-53" fmla="*/ 1113511 w 1113510"/>
              <a:gd name="connsiteY2-54" fmla="*/ 0 h 1200099"/>
              <a:gd name="connsiteX3-55" fmla="*/ 545691 w 1113510"/>
              <a:gd name="connsiteY3-56" fmla="*/ 1200100 h 1200099"/>
              <a:gd name="connsiteX0-57" fmla="*/ 302414 w 1113511"/>
              <a:gd name="connsiteY0-58" fmla="*/ 1688683 h 1688683"/>
              <a:gd name="connsiteX1-59" fmla="*/ 0 w 1113511"/>
              <a:gd name="connsiteY1-60" fmla="*/ 287234 h 1688683"/>
              <a:gd name="connsiteX2-61" fmla="*/ 1113511 w 1113511"/>
              <a:gd name="connsiteY2-62" fmla="*/ 0 h 1688683"/>
              <a:gd name="connsiteX3-63" fmla="*/ 302414 w 1113511"/>
              <a:gd name="connsiteY3-64" fmla="*/ 1688683 h 1688683"/>
              <a:gd name="connsiteX0-65" fmla="*/ 302414 w 1209070"/>
              <a:gd name="connsiteY0-66" fmla="*/ 1401450 h 1401450"/>
              <a:gd name="connsiteX1-67" fmla="*/ 0 w 1209070"/>
              <a:gd name="connsiteY1-68" fmla="*/ 1 h 1401450"/>
              <a:gd name="connsiteX2-69" fmla="*/ 1209069 w 1209070"/>
              <a:gd name="connsiteY2-70" fmla="*/ 699361 h 1401450"/>
              <a:gd name="connsiteX3-71" fmla="*/ 302414 w 1209070"/>
              <a:gd name="connsiteY3-72" fmla="*/ 1401450 h 1401450"/>
              <a:gd name="connsiteX0-73" fmla="*/ 0 w 1451958"/>
              <a:gd name="connsiteY0-74" fmla="*/ 699715 h 699715"/>
              <a:gd name="connsiteX1-75" fmla="*/ 242889 w 1451958"/>
              <a:gd name="connsiteY1-76" fmla="*/ 1 h 699715"/>
              <a:gd name="connsiteX2-77" fmla="*/ 1451958 w 1451958"/>
              <a:gd name="connsiteY2-78" fmla="*/ 699361 h 699715"/>
              <a:gd name="connsiteX3-79" fmla="*/ 0 w 1451958"/>
              <a:gd name="connsiteY3-80" fmla="*/ 699715 h 699715"/>
              <a:gd name="connsiteX0-81" fmla="*/ 0 w 732805"/>
              <a:gd name="connsiteY0-82" fmla="*/ 699715 h 1431177"/>
              <a:gd name="connsiteX1-83" fmla="*/ 242889 w 732805"/>
              <a:gd name="connsiteY1-84" fmla="*/ 1 h 1431177"/>
              <a:gd name="connsiteX2-85" fmla="*/ 732804 w 732805"/>
              <a:gd name="connsiteY2-86" fmla="*/ 1431176 h 1431177"/>
              <a:gd name="connsiteX3-87" fmla="*/ 0 w 732805"/>
              <a:gd name="connsiteY3-88" fmla="*/ 699715 h 1431177"/>
              <a:gd name="connsiteX0-89" fmla="*/ 0 w 732804"/>
              <a:gd name="connsiteY0-90" fmla="*/ 424454 h 1155916"/>
              <a:gd name="connsiteX1-91" fmla="*/ 703793 w 732804"/>
              <a:gd name="connsiteY1-92" fmla="*/ 1 h 1155916"/>
              <a:gd name="connsiteX2-93" fmla="*/ 732804 w 732804"/>
              <a:gd name="connsiteY2-94" fmla="*/ 1155915 h 1155916"/>
              <a:gd name="connsiteX3-95" fmla="*/ 0 w 732804"/>
              <a:gd name="connsiteY3-96" fmla="*/ 424454 h 1155916"/>
              <a:gd name="connsiteX0-97" fmla="*/ 0 w 703794"/>
              <a:gd name="connsiteY0-98" fmla="*/ 424454 h 1436384"/>
              <a:gd name="connsiteX1-99" fmla="*/ 703793 w 703794"/>
              <a:gd name="connsiteY1-100" fmla="*/ 1 h 1436384"/>
              <a:gd name="connsiteX2-101" fmla="*/ 358875 w 703794"/>
              <a:gd name="connsiteY2-102" fmla="*/ 1436384 h 1436384"/>
              <a:gd name="connsiteX3-103" fmla="*/ 0 w 703794"/>
              <a:gd name="connsiteY3-104" fmla="*/ 424454 h 1436384"/>
              <a:gd name="connsiteX0-105" fmla="*/ 0 w 625213"/>
              <a:gd name="connsiteY0-106" fmla="*/ 0 h 1011930"/>
              <a:gd name="connsiteX1-107" fmla="*/ 625212 w 625213"/>
              <a:gd name="connsiteY1-108" fmla="*/ 76158 h 1011930"/>
              <a:gd name="connsiteX2-109" fmla="*/ 358875 w 625213"/>
              <a:gd name="connsiteY2-110" fmla="*/ 1011930 h 1011930"/>
              <a:gd name="connsiteX3-111" fmla="*/ 0 w 625213"/>
              <a:gd name="connsiteY3-112" fmla="*/ 0 h 1011930"/>
            </a:gdLst>
            <a:ahLst/>
            <a:cxnLst>
              <a:cxn ang="0">
                <a:pos x="connsiteX0-1" y="connsiteY0-2"/>
              </a:cxn>
              <a:cxn ang="0">
                <a:pos x="connsiteX1-3" y="connsiteY1-4"/>
              </a:cxn>
              <a:cxn ang="0">
                <a:pos x="connsiteX2-5" y="connsiteY2-6"/>
              </a:cxn>
              <a:cxn ang="0">
                <a:pos x="connsiteX3-7" y="connsiteY3-8"/>
              </a:cxn>
            </a:cxnLst>
            <a:rect l="l" t="t" r="r" b="b"/>
            <a:pathLst>
              <a:path w="625213" h="1011930">
                <a:moveTo>
                  <a:pt x="0" y="0"/>
                </a:moveTo>
                <a:lnTo>
                  <a:pt x="625212" y="76158"/>
                </a:lnTo>
                <a:lnTo>
                  <a:pt x="358875" y="1011930"/>
                </a:lnTo>
                <a:lnTo>
                  <a:pt x="0" y="0"/>
                </a:lnTo>
                <a:close/>
              </a:path>
            </a:pathLst>
          </a:custGeom>
          <a:gradFill>
            <a:gsLst>
              <a:gs pos="92000">
                <a:srgbClr val="92BFB5"/>
              </a:gs>
              <a:gs pos="3000">
                <a:srgbClr val="B6D3B7"/>
              </a:gs>
            </a:gsLst>
            <a:lin ang="0" scaled="0"/>
          </a:gradFill>
          <a:ln>
            <a:noFill/>
          </a:ln>
          <a:effectLst>
            <a:outerShdw blurRad="190500" dist="381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cSld>
  <p:clrMapOvr>
    <a:masterClrMapping/>
  </p:clrMapOvr>
  <p:transition spd="slow">
    <p:comb/>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1+#ppt_w/2"/>
                                              </p:val>
                                            </p:tav>
                                            <p:tav tm="100000">
                                              <p:val>
                                                <p:strVal val="#ppt_x"/>
                                              </p:val>
                                            </p:tav>
                                          </p:tavLst>
                                        </p:anim>
                                        <p:anim calcmode="lin" valueType="num">
                                          <p:cBhvr additive="base">
                                            <p:cTn id="8" dur="750" fill="hold"/>
                                            <p:tgtEl>
                                              <p:spTgt spid="24"/>
                                            </p:tgtEl>
                                            <p:attrNameLst>
                                              <p:attrName>ppt_y</p:attrName>
                                            </p:attrNameLst>
                                          </p:cBhvr>
                                          <p:tavLst>
                                            <p:tav tm="0">
                                              <p:val>
                                                <p:strVal val="0-#ppt_h/2"/>
                                              </p:val>
                                            </p:tav>
                                            <p:tav tm="100000">
                                              <p:val>
                                                <p:strVal val="#ppt_y"/>
                                              </p:val>
                                            </p:tav>
                                          </p:tavLst>
                                        </p:anim>
                                      </p:childTnLst>
                                    </p:cTn>
                                  </p:par>
                                  <p:par>
                                    <p:cTn id="9" presetID="2" presetClass="entr" presetSubtype="3" decel="10000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750" fill="hold"/>
                                            <p:tgtEl>
                                              <p:spTgt spid="25"/>
                                            </p:tgtEl>
                                            <p:attrNameLst>
                                              <p:attrName>ppt_x</p:attrName>
                                            </p:attrNameLst>
                                          </p:cBhvr>
                                          <p:tavLst>
                                            <p:tav tm="0">
                                              <p:val>
                                                <p:strVal val="1+#ppt_w/2"/>
                                              </p:val>
                                            </p:tav>
                                            <p:tav tm="100000">
                                              <p:val>
                                                <p:strVal val="#ppt_x"/>
                                              </p:val>
                                            </p:tav>
                                          </p:tavLst>
                                        </p:anim>
                                        <p:anim calcmode="lin" valueType="num">
                                          <p:cBhvr additive="base">
                                            <p:cTn id="12" dur="750" fill="hold"/>
                                            <p:tgtEl>
                                              <p:spTgt spid="25"/>
                                            </p:tgtEl>
                                            <p:attrNameLst>
                                              <p:attrName>ppt_y</p:attrName>
                                            </p:attrNameLst>
                                          </p:cBhvr>
                                          <p:tavLst>
                                            <p:tav tm="0">
                                              <p:val>
                                                <p:strVal val="0-#ppt_h/2"/>
                                              </p:val>
                                            </p:tav>
                                            <p:tav tm="100000">
                                              <p:val>
                                                <p:strVal val="#ppt_y"/>
                                              </p:val>
                                            </p:tav>
                                          </p:tavLst>
                                        </p:anim>
                                      </p:childTnLst>
                                    </p:cTn>
                                  </p:par>
                                  <p:par>
                                    <p:cTn id="13" presetID="2" presetClass="entr" presetSubtype="3" decel="10000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750" fill="hold"/>
                                            <p:tgtEl>
                                              <p:spTgt spid="26"/>
                                            </p:tgtEl>
                                            <p:attrNameLst>
                                              <p:attrName>ppt_x</p:attrName>
                                            </p:attrNameLst>
                                          </p:cBhvr>
                                          <p:tavLst>
                                            <p:tav tm="0">
                                              <p:val>
                                                <p:strVal val="1+#ppt_w/2"/>
                                              </p:val>
                                            </p:tav>
                                            <p:tav tm="100000">
                                              <p:val>
                                                <p:strVal val="#ppt_x"/>
                                              </p:val>
                                            </p:tav>
                                          </p:tavLst>
                                        </p:anim>
                                        <p:anim calcmode="lin" valueType="num">
                                          <p:cBhvr additive="base">
                                            <p:cTn id="16" dur="750" fill="hold"/>
                                            <p:tgtEl>
                                              <p:spTgt spid="26"/>
                                            </p:tgtEl>
                                            <p:attrNameLst>
                                              <p:attrName>ppt_y</p:attrName>
                                            </p:attrNameLst>
                                          </p:cBhvr>
                                          <p:tavLst>
                                            <p:tav tm="0">
                                              <p:val>
                                                <p:strVal val="0-#ppt_h/2"/>
                                              </p:val>
                                            </p:tav>
                                            <p:tav tm="100000">
                                              <p:val>
                                                <p:strVal val="#ppt_y"/>
                                              </p:val>
                                            </p:tav>
                                          </p:tavLst>
                                        </p:anim>
                                      </p:childTnLst>
                                    </p:cTn>
                                  </p:par>
                                  <p:par>
                                    <p:cTn id="17" presetID="2" presetClass="entr" presetSubtype="3" decel="10000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750" fill="hold"/>
                                            <p:tgtEl>
                                              <p:spTgt spid="27"/>
                                            </p:tgtEl>
                                            <p:attrNameLst>
                                              <p:attrName>ppt_x</p:attrName>
                                            </p:attrNameLst>
                                          </p:cBhvr>
                                          <p:tavLst>
                                            <p:tav tm="0">
                                              <p:val>
                                                <p:strVal val="1+#ppt_w/2"/>
                                              </p:val>
                                            </p:tav>
                                            <p:tav tm="100000">
                                              <p:val>
                                                <p:strVal val="#ppt_x"/>
                                              </p:val>
                                            </p:tav>
                                          </p:tavLst>
                                        </p:anim>
                                        <p:anim calcmode="lin" valueType="num">
                                          <p:cBhvr additive="base">
                                            <p:cTn id="20" dur="750" fill="hold"/>
                                            <p:tgtEl>
                                              <p:spTgt spid="27"/>
                                            </p:tgtEl>
                                            <p:attrNameLst>
                                              <p:attrName>ppt_y</p:attrName>
                                            </p:attrNameLst>
                                          </p:cBhvr>
                                          <p:tavLst>
                                            <p:tav tm="0">
                                              <p:val>
                                                <p:strVal val="0-#ppt_h/2"/>
                                              </p:val>
                                            </p:tav>
                                            <p:tav tm="100000">
                                              <p:val>
                                                <p:strVal val="#ppt_y"/>
                                              </p:val>
                                            </p:tav>
                                          </p:tavLst>
                                        </p:anim>
                                      </p:childTnLst>
                                    </p:cTn>
                                  </p:par>
                                  <p:par>
                                    <p:cTn id="21" presetID="2" presetClass="entr" presetSubtype="3" decel="100000"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additive="base">
                                            <p:cTn id="23" dur="750" fill="hold"/>
                                            <p:tgtEl>
                                              <p:spTgt spid="52"/>
                                            </p:tgtEl>
                                            <p:attrNameLst>
                                              <p:attrName>ppt_x</p:attrName>
                                            </p:attrNameLst>
                                          </p:cBhvr>
                                          <p:tavLst>
                                            <p:tav tm="0">
                                              <p:val>
                                                <p:strVal val="1+#ppt_w/2"/>
                                              </p:val>
                                            </p:tav>
                                            <p:tav tm="100000">
                                              <p:val>
                                                <p:strVal val="#ppt_x"/>
                                              </p:val>
                                            </p:tav>
                                          </p:tavLst>
                                        </p:anim>
                                        <p:anim calcmode="lin" valueType="num">
                                          <p:cBhvr additive="base">
                                            <p:cTn id="24" dur="750" fill="hold"/>
                                            <p:tgtEl>
                                              <p:spTgt spid="52"/>
                                            </p:tgtEl>
                                            <p:attrNameLst>
                                              <p:attrName>ppt_y</p:attrName>
                                            </p:attrNameLst>
                                          </p:cBhvr>
                                          <p:tavLst>
                                            <p:tav tm="0">
                                              <p:val>
                                                <p:strVal val="0-#ppt_h/2"/>
                                              </p:val>
                                            </p:tav>
                                            <p:tav tm="100000">
                                              <p:val>
                                                <p:strVal val="#ppt_y"/>
                                              </p:val>
                                            </p:tav>
                                          </p:tavLst>
                                        </p:anim>
                                      </p:childTnLst>
                                    </p:cTn>
                                  </p:par>
                                  <p:par>
                                    <p:cTn id="25" presetID="2" presetClass="entr" presetSubtype="3" decel="100000"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anim calcmode="lin" valueType="num">
                                          <p:cBhvr additive="base">
                                            <p:cTn id="27" dur="750" fill="hold"/>
                                            <p:tgtEl>
                                              <p:spTgt spid="53"/>
                                            </p:tgtEl>
                                            <p:attrNameLst>
                                              <p:attrName>ppt_x</p:attrName>
                                            </p:attrNameLst>
                                          </p:cBhvr>
                                          <p:tavLst>
                                            <p:tav tm="0">
                                              <p:val>
                                                <p:strVal val="1+#ppt_w/2"/>
                                              </p:val>
                                            </p:tav>
                                            <p:tav tm="100000">
                                              <p:val>
                                                <p:strVal val="#ppt_x"/>
                                              </p:val>
                                            </p:tav>
                                          </p:tavLst>
                                        </p:anim>
                                        <p:anim calcmode="lin" valueType="num">
                                          <p:cBhvr additive="base">
                                            <p:cTn id="28" dur="750" fill="hold"/>
                                            <p:tgtEl>
                                              <p:spTgt spid="53"/>
                                            </p:tgtEl>
                                            <p:attrNameLst>
                                              <p:attrName>ppt_y</p:attrName>
                                            </p:attrNameLst>
                                          </p:cBhvr>
                                          <p:tavLst>
                                            <p:tav tm="0">
                                              <p:val>
                                                <p:strVal val="0-#ppt_h/2"/>
                                              </p:val>
                                            </p:tav>
                                            <p:tav tm="100000">
                                              <p:val>
                                                <p:strVal val="#ppt_y"/>
                                              </p:val>
                                            </p:tav>
                                          </p:tavLst>
                                        </p:anim>
                                      </p:childTnLst>
                                    </p:cTn>
                                  </p:par>
                                  <p:par>
                                    <p:cTn id="29" presetID="2" presetClass="entr" presetSubtype="3" decel="10000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anim calcmode="lin" valueType="num">
                                          <p:cBhvr additive="base">
                                            <p:cTn id="31" dur="750" fill="hold"/>
                                            <p:tgtEl>
                                              <p:spTgt spid="54"/>
                                            </p:tgtEl>
                                            <p:attrNameLst>
                                              <p:attrName>ppt_x</p:attrName>
                                            </p:attrNameLst>
                                          </p:cBhvr>
                                          <p:tavLst>
                                            <p:tav tm="0">
                                              <p:val>
                                                <p:strVal val="1+#ppt_w/2"/>
                                              </p:val>
                                            </p:tav>
                                            <p:tav tm="100000">
                                              <p:val>
                                                <p:strVal val="#ppt_x"/>
                                              </p:val>
                                            </p:tav>
                                          </p:tavLst>
                                        </p:anim>
                                        <p:anim calcmode="lin" valueType="num">
                                          <p:cBhvr additive="base">
                                            <p:cTn id="32" dur="750" fill="hold"/>
                                            <p:tgtEl>
                                              <p:spTgt spid="54"/>
                                            </p:tgtEl>
                                            <p:attrNameLst>
                                              <p:attrName>ppt_y</p:attrName>
                                            </p:attrNameLst>
                                          </p:cBhvr>
                                          <p:tavLst>
                                            <p:tav tm="0">
                                              <p:val>
                                                <p:strVal val="0-#ppt_h/2"/>
                                              </p:val>
                                            </p:tav>
                                            <p:tav tm="100000">
                                              <p:val>
                                                <p:strVal val="#ppt_y"/>
                                              </p:val>
                                            </p:tav>
                                          </p:tavLst>
                                        </p:anim>
                                      </p:childTnLst>
                                    </p:cTn>
                                  </p:par>
                                  <p:par>
                                    <p:cTn id="33" presetID="2" presetClass="entr" presetSubtype="3" decel="100000"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anim calcmode="lin" valueType="num">
                                          <p:cBhvr additive="base">
                                            <p:cTn id="35" dur="750" fill="hold"/>
                                            <p:tgtEl>
                                              <p:spTgt spid="55"/>
                                            </p:tgtEl>
                                            <p:attrNameLst>
                                              <p:attrName>ppt_x</p:attrName>
                                            </p:attrNameLst>
                                          </p:cBhvr>
                                          <p:tavLst>
                                            <p:tav tm="0">
                                              <p:val>
                                                <p:strVal val="1+#ppt_w/2"/>
                                              </p:val>
                                            </p:tav>
                                            <p:tav tm="100000">
                                              <p:val>
                                                <p:strVal val="#ppt_x"/>
                                              </p:val>
                                            </p:tav>
                                          </p:tavLst>
                                        </p:anim>
                                        <p:anim calcmode="lin" valueType="num">
                                          <p:cBhvr additive="base">
                                            <p:cTn id="36" dur="750" fill="hold"/>
                                            <p:tgtEl>
                                              <p:spTgt spid="55"/>
                                            </p:tgtEl>
                                            <p:attrNameLst>
                                              <p:attrName>ppt_y</p:attrName>
                                            </p:attrNameLst>
                                          </p:cBhvr>
                                          <p:tavLst>
                                            <p:tav tm="0">
                                              <p:val>
                                                <p:strVal val="0-#ppt_h/2"/>
                                              </p:val>
                                            </p:tav>
                                            <p:tav tm="100000">
                                              <p:val>
                                                <p:strVal val="#ppt_y"/>
                                              </p:val>
                                            </p:tav>
                                          </p:tavLst>
                                        </p:anim>
                                      </p:childTnLst>
                                    </p:cTn>
                                  </p:par>
                                  <p:par>
                                    <p:cTn id="37" presetID="2" presetClass="entr" presetSubtype="3" decel="100000"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anim calcmode="lin" valueType="num">
                                          <p:cBhvr additive="base">
                                            <p:cTn id="39" dur="750" fill="hold"/>
                                            <p:tgtEl>
                                              <p:spTgt spid="56"/>
                                            </p:tgtEl>
                                            <p:attrNameLst>
                                              <p:attrName>ppt_x</p:attrName>
                                            </p:attrNameLst>
                                          </p:cBhvr>
                                          <p:tavLst>
                                            <p:tav tm="0">
                                              <p:val>
                                                <p:strVal val="1+#ppt_w/2"/>
                                              </p:val>
                                            </p:tav>
                                            <p:tav tm="100000">
                                              <p:val>
                                                <p:strVal val="#ppt_x"/>
                                              </p:val>
                                            </p:tav>
                                          </p:tavLst>
                                        </p:anim>
                                        <p:anim calcmode="lin" valueType="num">
                                          <p:cBhvr additive="base">
                                            <p:cTn id="40" dur="750" fill="hold"/>
                                            <p:tgtEl>
                                              <p:spTgt spid="56"/>
                                            </p:tgtEl>
                                            <p:attrNameLst>
                                              <p:attrName>ppt_y</p:attrName>
                                            </p:attrNameLst>
                                          </p:cBhvr>
                                          <p:tavLst>
                                            <p:tav tm="0">
                                              <p:val>
                                                <p:strVal val="0-#ppt_h/2"/>
                                              </p:val>
                                            </p:tav>
                                            <p:tav tm="100000">
                                              <p:val>
                                                <p:strVal val="#ppt_y"/>
                                              </p:val>
                                            </p:tav>
                                          </p:tavLst>
                                        </p:anim>
                                      </p:childTnLst>
                                    </p:cTn>
                                  </p:par>
                                  <p:par>
                                    <p:cTn id="41" presetID="2" presetClass="entr" presetSubtype="3" decel="100000" fill="hold" grpId="0" nodeType="withEffect">
                                      <p:stCondLst>
                                        <p:cond delay="0"/>
                                      </p:stCondLst>
                                      <p:childTnLst>
                                        <p:set>
                                          <p:cBhvr>
                                            <p:cTn id="42" dur="1" fill="hold">
                                              <p:stCondLst>
                                                <p:cond delay="0"/>
                                              </p:stCondLst>
                                            </p:cTn>
                                            <p:tgtEl>
                                              <p:spTgt spid="57"/>
                                            </p:tgtEl>
                                            <p:attrNameLst>
                                              <p:attrName>style.visibility</p:attrName>
                                            </p:attrNameLst>
                                          </p:cBhvr>
                                          <p:to>
                                            <p:strVal val="visible"/>
                                          </p:to>
                                        </p:set>
                                        <p:anim calcmode="lin" valueType="num">
                                          <p:cBhvr additive="base">
                                            <p:cTn id="43" dur="750" fill="hold"/>
                                            <p:tgtEl>
                                              <p:spTgt spid="57"/>
                                            </p:tgtEl>
                                            <p:attrNameLst>
                                              <p:attrName>ppt_x</p:attrName>
                                            </p:attrNameLst>
                                          </p:cBhvr>
                                          <p:tavLst>
                                            <p:tav tm="0">
                                              <p:val>
                                                <p:strVal val="1+#ppt_w/2"/>
                                              </p:val>
                                            </p:tav>
                                            <p:tav tm="100000">
                                              <p:val>
                                                <p:strVal val="#ppt_x"/>
                                              </p:val>
                                            </p:tav>
                                          </p:tavLst>
                                        </p:anim>
                                        <p:anim calcmode="lin" valueType="num">
                                          <p:cBhvr additive="base">
                                            <p:cTn id="44" dur="750" fill="hold"/>
                                            <p:tgtEl>
                                              <p:spTgt spid="57"/>
                                            </p:tgtEl>
                                            <p:attrNameLst>
                                              <p:attrName>ppt_y</p:attrName>
                                            </p:attrNameLst>
                                          </p:cBhvr>
                                          <p:tavLst>
                                            <p:tav tm="0">
                                              <p:val>
                                                <p:strVal val="0-#ppt_h/2"/>
                                              </p:val>
                                            </p:tav>
                                            <p:tav tm="100000">
                                              <p:val>
                                                <p:strVal val="#ppt_y"/>
                                              </p:val>
                                            </p:tav>
                                          </p:tavLst>
                                        </p:anim>
                                      </p:childTnLst>
                                    </p:cTn>
                                  </p:par>
                                  <p:par>
                                    <p:cTn id="45" presetID="2" presetClass="entr" presetSubtype="3" decel="100000" fill="hold" grpId="0" nodeType="withEffect">
                                      <p:stCondLst>
                                        <p:cond delay="0"/>
                                      </p:stCondLst>
                                      <p:childTnLst>
                                        <p:set>
                                          <p:cBhvr>
                                            <p:cTn id="46" dur="1" fill="hold">
                                              <p:stCondLst>
                                                <p:cond delay="0"/>
                                              </p:stCondLst>
                                            </p:cTn>
                                            <p:tgtEl>
                                              <p:spTgt spid="58"/>
                                            </p:tgtEl>
                                            <p:attrNameLst>
                                              <p:attrName>style.visibility</p:attrName>
                                            </p:attrNameLst>
                                          </p:cBhvr>
                                          <p:to>
                                            <p:strVal val="visible"/>
                                          </p:to>
                                        </p:set>
                                        <p:anim calcmode="lin" valueType="num">
                                          <p:cBhvr additive="base">
                                            <p:cTn id="47" dur="750" fill="hold"/>
                                            <p:tgtEl>
                                              <p:spTgt spid="58"/>
                                            </p:tgtEl>
                                            <p:attrNameLst>
                                              <p:attrName>ppt_x</p:attrName>
                                            </p:attrNameLst>
                                          </p:cBhvr>
                                          <p:tavLst>
                                            <p:tav tm="0">
                                              <p:val>
                                                <p:strVal val="1+#ppt_w/2"/>
                                              </p:val>
                                            </p:tav>
                                            <p:tav tm="100000">
                                              <p:val>
                                                <p:strVal val="#ppt_x"/>
                                              </p:val>
                                            </p:tav>
                                          </p:tavLst>
                                        </p:anim>
                                        <p:anim calcmode="lin" valueType="num">
                                          <p:cBhvr additive="base">
                                            <p:cTn id="48" dur="750" fill="hold"/>
                                            <p:tgtEl>
                                              <p:spTgt spid="58"/>
                                            </p:tgtEl>
                                            <p:attrNameLst>
                                              <p:attrName>ppt_y</p:attrName>
                                            </p:attrNameLst>
                                          </p:cBhvr>
                                          <p:tavLst>
                                            <p:tav tm="0">
                                              <p:val>
                                                <p:strVal val="0-#ppt_h/2"/>
                                              </p:val>
                                            </p:tav>
                                            <p:tav tm="100000">
                                              <p:val>
                                                <p:strVal val="#ppt_y"/>
                                              </p:val>
                                            </p:tav>
                                          </p:tavLst>
                                        </p:anim>
                                      </p:childTnLst>
                                    </p:cTn>
                                  </p:par>
                                  <p:par>
                                    <p:cTn id="49" presetID="2" presetClass="entr" presetSubtype="1" fill="hold" nodeType="withEffect" p14:presetBounceEnd="40000">
                                      <p:stCondLst>
                                        <p:cond delay="500"/>
                                      </p:stCondLst>
                                      <p:childTnLst>
                                        <p:set>
                                          <p:cBhvr>
                                            <p:cTn id="50" dur="1" fill="hold">
                                              <p:stCondLst>
                                                <p:cond delay="0"/>
                                              </p:stCondLst>
                                            </p:cTn>
                                            <p:tgtEl>
                                              <p:spTgt spid="49"/>
                                            </p:tgtEl>
                                            <p:attrNameLst>
                                              <p:attrName>style.visibility</p:attrName>
                                            </p:attrNameLst>
                                          </p:cBhvr>
                                          <p:to>
                                            <p:strVal val="visible"/>
                                          </p:to>
                                        </p:set>
                                        <p:anim calcmode="lin" valueType="num" p14:bounceEnd="40000">
                                          <p:cBhvr additive="base">
                                            <p:cTn id="51" dur="750" fill="hold"/>
                                            <p:tgtEl>
                                              <p:spTgt spid="49"/>
                                            </p:tgtEl>
                                            <p:attrNameLst>
                                              <p:attrName>ppt_x</p:attrName>
                                            </p:attrNameLst>
                                          </p:cBhvr>
                                          <p:tavLst>
                                            <p:tav tm="0">
                                              <p:val>
                                                <p:strVal val="#ppt_x"/>
                                              </p:val>
                                            </p:tav>
                                            <p:tav tm="100000">
                                              <p:val>
                                                <p:strVal val="#ppt_x"/>
                                              </p:val>
                                            </p:tav>
                                          </p:tavLst>
                                        </p:anim>
                                        <p:anim calcmode="lin" valueType="num" p14:bounceEnd="40000">
                                          <p:cBhvr additive="base">
                                            <p:cTn id="52" dur="750" fill="hold"/>
                                            <p:tgtEl>
                                              <p:spTgt spid="49"/>
                                            </p:tgtEl>
                                            <p:attrNameLst>
                                              <p:attrName>ppt_y</p:attrName>
                                            </p:attrNameLst>
                                          </p:cBhvr>
                                          <p:tavLst>
                                            <p:tav tm="0">
                                              <p:val>
                                                <p:strVal val="0-#ppt_h/2"/>
                                              </p:val>
                                            </p:tav>
                                            <p:tav tm="100000">
                                              <p:val>
                                                <p:strVal val="#ppt_y"/>
                                              </p:val>
                                            </p:tav>
                                          </p:tavLst>
                                        </p:anim>
                                      </p:childTnLst>
                                    </p:cTn>
                                  </p:par>
                                  <p:par>
                                    <p:cTn id="53" presetID="12" presetClass="entr" presetSubtype="8" fill="hold" nodeType="withEffect">
                                      <p:stCondLst>
                                        <p:cond delay="1000"/>
                                      </p:stCondLst>
                                      <p:childTnLst>
                                        <p:set>
                                          <p:cBhvr>
                                            <p:cTn id="54" dur="1" fill="hold">
                                              <p:stCondLst>
                                                <p:cond delay="0"/>
                                              </p:stCondLst>
                                            </p:cTn>
                                            <p:tgtEl>
                                              <p:spTgt spid="45"/>
                                            </p:tgtEl>
                                            <p:attrNameLst>
                                              <p:attrName>style.visibility</p:attrName>
                                            </p:attrNameLst>
                                          </p:cBhvr>
                                          <p:to>
                                            <p:strVal val="visible"/>
                                          </p:to>
                                        </p:set>
                                        <p:anim calcmode="lin" valueType="num">
                                          <p:cBhvr additive="base">
                                            <p:cTn id="55" dur="500"/>
                                            <p:tgtEl>
                                              <p:spTgt spid="45"/>
                                            </p:tgtEl>
                                            <p:attrNameLst>
                                              <p:attrName>ppt_x</p:attrName>
                                            </p:attrNameLst>
                                          </p:cBhvr>
                                          <p:tavLst>
                                            <p:tav tm="0">
                                              <p:val>
                                                <p:strVal val="#ppt_x-#ppt_w*1.125000"/>
                                              </p:val>
                                            </p:tav>
                                            <p:tav tm="100000">
                                              <p:val>
                                                <p:strVal val="#ppt_x"/>
                                              </p:val>
                                            </p:tav>
                                          </p:tavLst>
                                        </p:anim>
                                        <p:animEffect transition="in" filter="wipe(right)">
                                          <p:cBhvr>
                                            <p:cTn id="5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52" grpId="0" animBg="1"/>
          <p:bldP spid="53" grpId="0" animBg="1"/>
          <p:bldP spid="54" grpId="0" animBg="1"/>
          <p:bldP spid="55" grpId="0" animBg="1"/>
          <p:bldP spid="56" grpId="0" animBg="1"/>
          <p:bldP spid="57" grpId="0" animBg="1"/>
          <p:bldP spid="58"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10000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1+#ppt_w/2"/>
                                              </p:val>
                                            </p:tav>
                                            <p:tav tm="100000">
                                              <p:val>
                                                <p:strVal val="#ppt_x"/>
                                              </p:val>
                                            </p:tav>
                                          </p:tavLst>
                                        </p:anim>
                                        <p:anim calcmode="lin" valueType="num">
                                          <p:cBhvr additive="base">
                                            <p:cTn id="8" dur="750" fill="hold"/>
                                            <p:tgtEl>
                                              <p:spTgt spid="24"/>
                                            </p:tgtEl>
                                            <p:attrNameLst>
                                              <p:attrName>ppt_y</p:attrName>
                                            </p:attrNameLst>
                                          </p:cBhvr>
                                          <p:tavLst>
                                            <p:tav tm="0">
                                              <p:val>
                                                <p:strVal val="0-#ppt_h/2"/>
                                              </p:val>
                                            </p:tav>
                                            <p:tav tm="100000">
                                              <p:val>
                                                <p:strVal val="#ppt_y"/>
                                              </p:val>
                                            </p:tav>
                                          </p:tavLst>
                                        </p:anim>
                                      </p:childTnLst>
                                    </p:cTn>
                                  </p:par>
                                  <p:par>
                                    <p:cTn id="9" presetID="2" presetClass="entr" presetSubtype="3" decel="10000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750" fill="hold"/>
                                            <p:tgtEl>
                                              <p:spTgt spid="25"/>
                                            </p:tgtEl>
                                            <p:attrNameLst>
                                              <p:attrName>ppt_x</p:attrName>
                                            </p:attrNameLst>
                                          </p:cBhvr>
                                          <p:tavLst>
                                            <p:tav tm="0">
                                              <p:val>
                                                <p:strVal val="1+#ppt_w/2"/>
                                              </p:val>
                                            </p:tav>
                                            <p:tav tm="100000">
                                              <p:val>
                                                <p:strVal val="#ppt_x"/>
                                              </p:val>
                                            </p:tav>
                                          </p:tavLst>
                                        </p:anim>
                                        <p:anim calcmode="lin" valueType="num">
                                          <p:cBhvr additive="base">
                                            <p:cTn id="12" dur="750" fill="hold"/>
                                            <p:tgtEl>
                                              <p:spTgt spid="25"/>
                                            </p:tgtEl>
                                            <p:attrNameLst>
                                              <p:attrName>ppt_y</p:attrName>
                                            </p:attrNameLst>
                                          </p:cBhvr>
                                          <p:tavLst>
                                            <p:tav tm="0">
                                              <p:val>
                                                <p:strVal val="0-#ppt_h/2"/>
                                              </p:val>
                                            </p:tav>
                                            <p:tav tm="100000">
                                              <p:val>
                                                <p:strVal val="#ppt_y"/>
                                              </p:val>
                                            </p:tav>
                                          </p:tavLst>
                                        </p:anim>
                                      </p:childTnLst>
                                    </p:cTn>
                                  </p:par>
                                  <p:par>
                                    <p:cTn id="13" presetID="2" presetClass="entr" presetSubtype="3" decel="10000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750" fill="hold"/>
                                            <p:tgtEl>
                                              <p:spTgt spid="26"/>
                                            </p:tgtEl>
                                            <p:attrNameLst>
                                              <p:attrName>ppt_x</p:attrName>
                                            </p:attrNameLst>
                                          </p:cBhvr>
                                          <p:tavLst>
                                            <p:tav tm="0">
                                              <p:val>
                                                <p:strVal val="1+#ppt_w/2"/>
                                              </p:val>
                                            </p:tav>
                                            <p:tav tm="100000">
                                              <p:val>
                                                <p:strVal val="#ppt_x"/>
                                              </p:val>
                                            </p:tav>
                                          </p:tavLst>
                                        </p:anim>
                                        <p:anim calcmode="lin" valueType="num">
                                          <p:cBhvr additive="base">
                                            <p:cTn id="16" dur="750" fill="hold"/>
                                            <p:tgtEl>
                                              <p:spTgt spid="26"/>
                                            </p:tgtEl>
                                            <p:attrNameLst>
                                              <p:attrName>ppt_y</p:attrName>
                                            </p:attrNameLst>
                                          </p:cBhvr>
                                          <p:tavLst>
                                            <p:tav tm="0">
                                              <p:val>
                                                <p:strVal val="0-#ppt_h/2"/>
                                              </p:val>
                                            </p:tav>
                                            <p:tav tm="100000">
                                              <p:val>
                                                <p:strVal val="#ppt_y"/>
                                              </p:val>
                                            </p:tav>
                                          </p:tavLst>
                                        </p:anim>
                                      </p:childTnLst>
                                    </p:cTn>
                                  </p:par>
                                  <p:par>
                                    <p:cTn id="17" presetID="2" presetClass="entr" presetSubtype="3" decel="10000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750" fill="hold"/>
                                            <p:tgtEl>
                                              <p:spTgt spid="27"/>
                                            </p:tgtEl>
                                            <p:attrNameLst>
                                              <p:attrName>ppt_x</p:attrName>
                                            </p:attrNameLst>
                                          </p:cBhvr>
                                          <p:tavLst>
                                            <p:tav tm="0">
                                              <p:val>
                                                <p:strVal val="1+#ppt_w/2"/>
                                              </p:val>
                                            </p:tav>
                                            <p:tav tm="100000">
                                              <p:val>
                                                <p:strVal val="#ppt_x"/>
                                              </p:val>
                                            </p:tav>
                                          </p:tavLst>
                                        </p:anim>
                                        <p:anim calcmode="lin" valueType="num">
                                          <p:cBhvr additive="base">
                                            <p:cTn id="20" dur="750" fill="hold"/>
                                            <p:tgtEl>
                                              <p:spTgt spid="27"/>
                                            </p:tgtEl>
                                            <p:attrNameLst>
                                              <p:attrName>ppt_y</p:attrName>
                                            </p:attrNameLst>
                                          </p:cBhvr>
                                          <p:tavLst>
                                            <p:tav tm="0">
                                              <p:val>
                                                <p:strVal val="0-#ppt_h/2"/>
                                              </p:val>
                                            </p:tav>
                                            <p:tav tm="100000">
                                              <p:val>
                                                <p:strVal val="#ppt_y"/>
                                              </p:val>
                                            </p:tav>
                                          </p:tavLst>
                                        </p:anim>
                                      </p:childTnLst>
                                    </p:cTn>
                                  </p:par>
                                  <p:par>
                                    <p:cTn id="21" presetID="2" presetClass="entr" presetSubtype="3" decel="100000"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additive="base">
                                            <p:cTn id="23" dur="750" fill="hold"/>
                                            <p:tgtEl>
                                              <p:spTgt spid="52"/>
                                            </p:tgtEl>
                                            <p:attrNameLst>
                                              <p:attrName>ppt_x</p:attrName>
                                            </p:attrNameLst>
                                          </p:cBhvr>
                                          <p:tavLst>
                                            <p:tav tm="0">
                                              <p:val>
                                                <p:strVal val="1+#ppt_w/2"/>
                                              </p:val>
                                            </p:tav>
                                            <p:tav tm="100000">
                                              <p:val>
                                                <p:strVal val="#ppt_x"/>
                                              </p:val>
                                            </p:tav>
                                          </p:tavLst>
                                        </p:anim>
                                        <p:anim calcmode="lin" valueType="num">
                                          <p:cBhvr additive="base">
                                            <p:cTn id="24" dur="750" fill="hold"/>
                                            <p:tgtEl>
                                              <p:spTgt spid="52"/>
                                            </p:tgtEl>
                                            <p:attrNameLst>
                                              <p:attrName>ppt_y</p:attrName>
                                            </p:attrNameLst>
                                          </p:cBhvr>
                                          <p:tavLst>
                                            <p:tav tm="0">
                                              <p:val>
                                                <p:strVal val="0-#ppt_h/2"/>
                                              </p:val>
                                            </p:tav>
                                            <p:tav tm="100000">
                                              <p:val>
                                                <p:strVal val="#ppt_y"/>
                                              </p:val>
                                            </p:tav>
                                          </p:tavLst>
                                        </p:anim>
                                      </p:childTnLst>
                                    </p:cTn>
                                  </p:par>
                                  <p:par>
                                    <p:cTn id="25" presetID="2" presetClass="entr" presetSubtype="3" decel="100000"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anim calcmode="lin" valueType="num">
                                          <p:cBhvr additive="base">
                                            <p:cTn id="27" dur="750" fill="hold"/>
                                            <p:tgtEl>
                                              <p:spTgt spid="53"/>
                                            </p:tgtEl>
                                            <p:attrNameLst>
                                              <p:attrName>ppt_x</p:attrName>
                                            </p:attrNameLst>
                                          </p:cBhvr>
                                          <p:tavLst>
                                            <p:tav tm="0">
                                              <p:val>
                                                <p:strVal val="1+#ppt_w/2"/>
                                              </p:val>
                                            </p:tav>
                                            <p:tav tm="100000">
                                              <p:val>
                                                <p:strVal val="#ppt_x"/>
                                              </p:val>
                                            </p:tav>
                                          </p:tavLst>
                                        </p:anim>
                                        <p:anim calcmode="lin" valueType="num">
                                          <p:cBhvr additive="base">
                                            <p:cTn id="28" dur="750" fill="hold"/>
                                            <p:tgtEl>
                                              <p:spTgt spid="53"/>
                                            </p:tgtEl>
                                            <p:attrNameLst>
                                              <p:attrName>ppt_y</p:attrName>
                                            </p:attrNameLst>
                                          </p:cBhvr>
                                          <p:tavLst>
                                            <p:tav tm="0">
                                              <p:val>
                                                <p:strVal val="0-#ppt_h/2"/>
                                              </p:val>
                                            </p:tav>
                                            <p:tav tm="100000">
                                              <p:val>
                                                <p:strVal val="#ppt_y"/>
                                              </p:val>
                                            </p:tav>
                                          </p:tavLst>
                                        </p:anim>
                                      </p:childTnLst>
                                    </p:cTn>
                                  </p:par>
                                  <p:par>
                                    <p:cTn id="29" presetID="2" presetClass="entr" presetSubtype="3" decel="10000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anim calcmode="lin" valueType="num">
                                          <p:cBhvr additive="base">
                                            <p:cTn id="31" dur="750" fill="hold"/>
                                            <p:tgtEl>
                                              <p:spTgt spid="54"/>
                                            </p:tgtEl>
                                            <p:attrNameLst>
                                              <p:attrName>ppt_x</p:attrName>
                                            </p:attrNameLst>
                                          </p:cBhvr>
                                          <p:tavLst>
                                            <p:tav tm="0">
                                              <p:val>
                                                <p:strVal val="1+#ppt_w/2"/>
                                              </p:val>
                                            </p:tav>
                                            <p:tav tm="100000">
                                              <p:val>
                                                <p:strVal val="#ppt_x"/>
                                              </p:val>
                                            </p:tav>
                                          </p:tavLst>
                                        </p:anim>
                                        <p:anim calcmode="lin" valueType="num">
                                          <p:cBhvr additive="base">
                                            <p:cTn id="32" dur="750" fill="hold"/>
                                            <p:tgtEl>
                                              <p:spTgt spid="54"/>
                                            </p:tgtEl>
                                            <p:attrNameLst>
                                              <p:attrName>ppt_y</p:attrName>
                                            </p:attrNameLst>
                                          </p:cBhvr>
                                          <p:tavLst>
                                            <p:tav tm="0">
                                              <p:val>
                                                <p:strVal val="0-#ppt_h/2"/>
                                              </p:val>
                                            </p:tav>
                                            <p:tav tm="100000">
                                              <p:val>
                                                <p:strVal val="#ppt_y"/>
                                              </p:val>
                                            </p:tav>
                                          </p:tavLst>
                                        </p:anim>
                                      </p:childTnLst>
                                    </p:cTn>
                                  </p:par>
                                  <p:par>
                                    <p:cTn id="33" presetID="2" presetClass="entr" presetSubtype="3" decel="100000"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anim calcmode="lin" valueType="num">
                                          <p:cBhvr additive="base">
                                            <p:cTn id="35" dur="750" fill="hold"/>
                                            <p:tgtEl>
                                              <p:spTgt spid="55"/>
                                            </p:tgtEl>
                                            <p:attrNameLst>
                                              <p:attrName>ppt_x</p:attrName>
                                            </p:attrNameLst>
                                          </p:cBhvr>
                                          <p:tavLst>
                                            <p:tav tm="0">
                                              <p:val>
                                                <p:strVal val="1+#ppt_w/2"/>
                                              </p:val>
                                            </p:tav>
                                            <p:tav tm="100000">
                                              <p:val>
                                                <p:strVal val="#ppt_x"/>
                                              </p:val>
                                            </p:tav>
                                          </p:tavLst>
                                        </p:anim>
                                        <p:anim calcmode="lin" valueType="num">
                                          <p:cBhvr additive="base">
                                            <p:cTn id="36" dur="750" fill="hold"/>
                                            <p:tgtEl>
                                              <p:spTgt spid="55"/>
                                            </p:tgtEl>
                                            <p:attrNameLst>
                                              <p:attrName>ppt_y</p:attrName>
                                            </p:attrNameLst>
                                          </p:cBhvr>
                                          <p:tavLst>
                                            <p:tav tm="0">
                                              <p:val>
                                                <p:strVal val="0-#ppt_h/2"/>
                                              </p:val>
                                            </p:tav>
                                            <p:tav tm="100000">
                                              <p:val>
                                                <p:strVal val="#ppt_y"/>
                                              </p:val>
                                            </p:tav>
                                          </p:tavLst>
                                        </p:anim>
                                      </p:childTnLst>
                                    </p:cTn>
                                  </p:par>
                                  <p:par>
                                    <p:cTn id="37" presetID="2" presetClass="entr" presetSubtype="3" decel="100000"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anim calcmode="lin" valueType="num">
                                          <p:cBhvr additive="base">
                                            <p:cTn id="39" dur="750" fill="hold"/>
                                            <p:tgtEl>
                                              <p:spTgt spid="56"/>
                                            </p:tgtEl>
                                            <p:attrNameLst>
                                              <p:attrName>ppt_x</p:attrName>
                                            </p:attrNameLst>
                                          </p:cBhvr>
                                          <p:tavLst>
                                            <p:tav tm="0">
                                              <p:val>
                                                <p:strVal val="1+#ppt_w/2"/>
                                              </p:val>
                                            </p:tav>
                                            <p:tav tm="100000">
                                              <p:val>
                                                <p:strVal val="#ppt_x"/>
                                              </p:val>
                                            </p:tav>
                                          </p:tavLst>
                                        </p:anim>
                                        <p:anim calcmode="lin" valueType="num">
                                          <p:cBhvr additive="base">
                                            <p:cTn id="40" dur="750" fill="hold"/>
                                            <p:tgtEl>
                                              <p:spTgt spid="56"/>
                                            </p:tgtEl>
                                            <p:attrNameLst>
                                              <p:attrName>ppt_y</p:attrName>
                                            </p:attrNameLst>
                                          </p:cBhvr>
                                          <p:tavLst>
                                            <p:tav tm="0">
                                              <p:val>
                                                <p:strVal val="0-#ppt_h/2"/>
                                              </p:val>
                                            </p:tav>
                                            <p:tav tm="100000">
                                              <p:val>
                                                <p:strVal val="#ppt_y"/>
                                              </p:val>
                                            </p:tav>
                                          </p:tavLst>
                                        </p:anim>
                                      </p:childTnLst>
                                    </p:cTn>
                                  </p:par>
                                  <p:par>
                                    <p:cTn id="41" presetID="2" presetClass="entr" presetSubtype="3" decel="100000" fill="hold" grpId="0" nodeType="withEffect">
                                      <p:stCondLst>
                                        <p:cond delay="0"/>
                                      </p:stCondLst>
                                      <p:childTnLst>
                                        <p:set>
                                          <p:cBhvr>
                                            <p:cTn id="42" dur="1" fill="hold">
                                              <p:stCondLst>
                                                <p:cond delay="0"/>
                                              </p:stCondLst>
                                            </p:cTn>
                                            <p:tgtEl>
                                              <p:spTgt spid="57"/>
                                            </p:tgtEl>
                                            <p:attrNameLst>
                                              <p:attrName>style.visibility</p:attrName>
                                            </p:attrNameLst>
                                          </p:cBhvr>
                                          <p:to>
                                            <p:strVal val="visible"/>
                                          </p:to>
                                        </p:set>
                                        <p:anim calcmode="lin" valueType="num">
                                          <p:cBhvr additive="base">
                                            <p:cTn id="43" dur="750" fill="hold"/>
                                            <p:tgtEl>
                                              <p:spTgt spid="57"/>
                                            </p:tgtEl>
                                            <p:attrNameLst>
                                              <p:attrName>ppt_x</p:attrName>
                                            </p:attrNameLst>
                                          </p:cBhvr>
                                          <p:tavLst>
                                            <p:tav tm="0">
                                              <p:val>
                                                <p:strVal val="1+#ppt_w/2"/>
                                              </p:val>
                                            </p:tav>
                                            <p:tav tm="100000">
                                              <p:val>
                                                <p:strVal val="#ppt_x"/>
                                              </p:val>
                                            </p:tav>
                                          </p:tavLst>
                                        </p:anim>
                                        <p:anim calcmode="lin" valueType="num">
                                          <p:cBhvr additive="base">
                                            <p:cTn id="44" dur="750" fill="hold"/>
                                            <p:tgtEl>
                                              <p:spTgt spid="57"/>
                                            </p:tgtEl>
                                            <p:attrNameLst>
                                              <p:attrName>ppt_y</p:attrName>
                                            </p:attrNameLst>
                                          </p:cBhvr>
                                          <p:tavLst>
                                            <p:tav tm="0">
                                              <p:val>
                                                <p:strVal val="0-#ppt_h/2"/>
                                              </p:val>
                                            </p:tav>
                                            <p:tav tm="100000">
                                              <p:val>
                                                <p:strVal val="#ppt_y"/>
                                              </p:val>
                                            </p:tav>
                                          </p:tavLst>
                                        </p:anim>
                                      </p:childTnLst>
                                    </p:cTn>
                                  </p:par>
                                  <p:par>
                                    <p:cTn id="45" presetID="2" presetClass="entr" presetSubtype="3" decel="100000" fill="hold" grpId="0" nodeType="withEffect">
                                      <p:stCondLst>
                                        <p:cond delay="0"/>
                                      </p:stCondLst>
                                      <p:childTnLst>
                                        <p:set>
                                          <p:cBhvr>
                                            <p:cTn id="46" dur="1" fill="hold">
                                              <p:stCondLst>
                                                <p:cond delay="0"/>
                                              </p:stCondLst>
                                            </p:cTn>
                                            <p:tgtEl>
                                              <p:spTgt spid="58"/>
                                            </p:tgtEl>
                                            <p:attrNameLst>
                                              <p:attrName>style.visibility</p:attrName>
                                            </p:attrNameLst>
                                          </p:cBhvr>
                                          <p:to>
                                            <p:strVal val="visible"/>
                                          </p:to>
                                        </p:set>
                                        <p:anim calcmode="lin" valueType="num">
                                          <p:cBhvr additive="base">
                                            <p:cTn id="47" dur="750" fill="hold"/>
                                            <p:tgtEl>
                                              <p:spTgt spid="58"/>
                                            </p:tgtEl>
                                            <p:attrNameLst>
                                              <p:attrName>ppt_x</p:attrName>
                                            </p:attrNameLst>
                                          </p:cBhvr>
                                          <p:tavLst>
                                            <p:tav tm="0">
                                              <p:val>
                                                <p:strVal val="1+#ppt_w/2"/>
                                              </p:val>
                                            </p:tav>
                                            <p:tav tm="100000">
                                              <p:val>
                                                <p:strVal val="#ppt_x"/>
                                              </p:val>
                                            </p:tav>
                                          </p:tavLst>
                                        </p:anim>
                                        <p:anim calcmode="lin" valueType="num">
                                          <p:cBhvr additive="base">
                                            <p:cTn id="48" dur="750" fill="hold"/>
                                            <p:tgtEl>
                                              <p:spTgt spid="58"/>
                                            </p:tgtEl>
                                            <p:attrNameLst>
                                              <p:attrName>ppt_y</p:attrName>
                                            </p:attrNameLst>
                                          </p:cBhvr>
                                          <p:tavLst>
                                            <p:tav tm="0">
                                              <p:val>
                                                <p:strVal val="0-#ppt_h/2"/>
                                              </p:val>
                                            </p:tav>
                                            <p:tav tm="100000">
                                              <p:val>
                                                <p:strVal val="#ppt_y"/>
                                              </p:val>
                                            </p:tav>
                                          </p:tavLst>
                                        </p:anim>
                                      </p:childTnLst>
                                    </p:cTn>
                                  </p:par>
                                  <p:par>
                                    <p:cTn id="49" presetID="2" presetClass="entr" presetSubtype="1" fill="hold" nodeType="withEffect">
                                      <p:stCondLst>
                                        <p:cond delay="500"/>
                                      </p:stCondLst>
                                      <p:childTnLst>
                                        <p:set>
                                          <p:cBhvr>
                                            <p:cTn id="50" dur="1" fill="hold">
                                              <p:stCondLst>
                                                <p:cond delay="0"/>
                                              </p:stCondLst>
                                            </p:cTn>
                                            <p:tgtEl>
                                              <p:spTgt spid="49"/>
                                            </p:tgtEl>
                                            <p:attrNameLst>
                                              <p:attrName>style.visibility</p:attrName>
                                            </p:attrNameLst>
                                          </p:cBhvr>
                                          <p:to>
                                            <p:strVal val="visible"/>
                                          </p:to>
                                        </p:set>
                                        <p:anim calcmode="lin" valueType="num">
                                          <p:cBhvr additive="base">
                                            <p:cTn id="51" dur="750" fill="hold"/>
                                            <p:tgtEl>
                                              <p:spTgt spid="49"/>
                                            </p:tgtEl>
                                            <p:attrNameLst>
                                              <p:attrName>ppt_x</p:attrName>
                                            </p:attrNameLst>
                                          </p:cBhvr>
                                          <p:tavLst>
                                            <p:tav tm="0">
                                              <p:val>
                                                <p:strVal val="#ppt_x"/>
                                              </p:val>
                                            </p:tav>
                                            <p:tav tm="100000">
                                              <p:val>
                                                <p:strVal val="#ppt_x"/>
                                              </p:val>
                                            </p:tav>
                                          </p:tavLst>
                                        </p:anim>
                                        <p:anim calcmode="lin" valueType="num">
                                          <p:cBhvr additive="base">
                                            <p:cTn id="52" dur="750" fill="hold"/>
                                            <p:tgtEl>
                                              <p:spTgt spid="49"/>
                                            </p:tgtEl>
                                            <p:attrNameLst>
                                              <p:attrName>ppt_y</p:attrName>
                                            </p:attrNameLst>
                                          </p:cBhvr>
                                          <p:tavLst>
                                            <p:tav tm="0">
                                              <p:val>
                                                <p:strVal val="0-#ppt_h/2"/>
                                              </p:val>
                                            </p:tav>
                                            <p:tav tm="100000">
                                              <p:val>
                                                <p:strVal val="#ppt_y"/>
                                              </p:val>
                                            </p:tav>
                                          </p:tavLst>
                                        </p:anim>
                                      </p:childTnLst>
                                    </p:cTn>
                                  </p:par>
                                  <p:par>
                                    <p:cTn id="53" presetID="12" presetClass="entr" presetSubtype="8" fill="hold" nodeType="withEffect">
                                      <p:stCondLst>
                                        <p:cond delay="1000"/>
                                      </p:stCondLst>
                                      <p:childTnLst>
                                        <p:set>
                                          <p:cBhvr>
                                            <p:cTn id="54" dur="1" fill="hold">
                                              <p:stCondLst>
                                                <p:cond delay="0"/>
                                              </p:stCondLst>
                                            </p:cTn>
                                            <p:tgtEl>
                                              <p:spTgt spid="45"/>
                                            </p:tgtEl>
                                            <p:attrNameLst>
                                              <p:attrName>style.visibility</p:attrName>
                                            </p:attrNameLst>
                                          </p:cBhvr>
                                          <p:to>
                                            <p:strVal val="visible"/>
                                          </p:to>
                                        </p:set>
                                        <p:anim calcmode="lin" valueType="num">
                                          <p:cBhvr additive="base">
                                            <p:cTn id="55" dur="500"/>
                                            <p:tgtEl>
                                              <p:spTgt spid="45"/>
                                            </p:tgtEl>
                                            <p:attrNameLst>
                                              <p:attrName>ppt_x</p:attrName>
                                            </p:attrNameLst>
                                          </p:cBhvr>
                                          <p:tavLst>
                                            <p:tav tm="0">
                                              <p:val>
                                                <p:strVal val="#ppt_x-#ppt_w*1.125000"/>
                                              </p:val>
                                            </p:tav>
                                            <p:tav tm="100000">
                                              <p:val>
                                                <p:strVal val="#ppt_x"/>
                                              </p:val>
                                            </p:tav>
                                          </p:tavLst>
                                        </p:anim>
                                        <p:animEffect transition="in" filter="wipe(right)">
                                          <p:cBhvr>
                                            <p:cTn id="5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52" grpId="0" animBg="1"/>
          <p:bldP spid="53" grpId="0" animBg="1"/>
          <p:bldP spid="54" grpId="0" animBg="1"/>
          <p:bldP spid="55" grpId="0" animBg="1"/>
          <p:bldP spid="56" grpId="0" animBg="1"/>
          <p:bldP spid="57" grpId="0" animBg="1"/>
          <p:bldP spid="58"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138239" y="426036"/>
            <a:ext cx="5849263" cy="1552901"/>
          </a:xfrm>
          <a:prstGeom prst="rect">
            <a:avLst/>
          </a:prstGeom>
          <a:ln>
            <a:noFill/>
          </a:ln>
          <a:effectLst>
            <a:outerShdw blurRad="292100" dist="139700" dir="2700000" algn="tl" rotWithShape="0">
              <a:srgbClr val="333333">
                <a:alpha val="65000"/>
              </a:srgbClr>
            </a:outerShdw>
          </a:effectLst>
        </p:spPr>
      </p:pic>
      <p:sp>
        <p:nvSpPr>
          <p:cNvPr id="4" name="圆角矩形标注 3"/>
          <p:cNvSpPr/>
          <p:nvPr/>
        </p:nvSpPr>
        <p:spPr>
          <a:xfrm>
            <a:off x="8436853" y="1905829"/>
            <a:ext cx="2438400" cy="800100"/>
          </a:xfrm>
          <a:prstGeom prst="wedgeRoundRectCallout">
            <a:avLst>
              <a:gd name="adj1" fmla="val -68872"/>
              <a:gd name="adj2" fmla="val -51243"/>
              <a:gd name="adj3" fmla="val 16667"/>
            </a:avLst>
          </a:prstGeom>
          <a:ln>
            <a:solidFill>
              <a:srgbClr val="405E62"/>
            </a:solidFill>
          </a:ln>
        </p:spPr>
        <p:style>
          <a:lnRef idx="2">
            <a:schemeClr val="accent2"/>
          </a:lnRef>
          <a:fillRef idx="1">
            <a:schemeClr val="lt1"/>
          </a:fillRef>
          <a:effectRef idx="0">
            <a:schemeClr val="accent2"/>
          </a:effectRef>
          <a:fontRef idx="minor">
            <a:schemeClr val="dk1"/>
          </a:fontRef>
        </p:style>
        <p:txBody>
          <a:bodyPr anchor="ctr"/>
          <a:lstStyle/>
          <a:p>
            <a:pPr algn="ctr" eaLnBrk="1" fontAlgn="auto" hangingPunct="1">
              <a:spcBef>
                <a:spcPts val="0"/>
              </a:spcBef>
              <a:spcAft>
                <a:spcPts val="0"/>
              </a:spcAft>
              <a:defRPr/>
            </a:pPr>
            <a:r>
              <a:rPr lang="zh-CN" altLang="en-US" sz="2400" b="1" dirty="0">
                <a:solidFill>
                  <a:schemeClr val="tx1"/>
                </a:solidFill>
                <a:latin typeface="微软雅黑" panose="020B0503020204020204" charset="-122"/>
                <a:ea typeface="微软雅黑" panose="020B0503020204020204" charset="-122"/>
                <a:sym typeface="微软雅黑" panose="020B0503020204020204" charset="-122"/>
              </a:rPr>
              <a:t>点击检索按钮</a:t>
            </a:r>
            <a:endParaRPr lang="en-US" altLang="zh-CN" b="1" dirty="0">
              <a:solidFill>
                <a:schemeClr val="tx1"/>
              </a:solidFill>
              <a:latin typeface="微软雅黑" panose="020B0503020204020204" charset="-122"/>
              <a:ea typeface="微软雅黑" panose="020B0503020204020204" charset="-122"/>
              <a:sym typeface="微软雅黑" panose="020B0503020204020204" charset="-122"/>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3528" y="2977639"/>
            <a:ext cx="8214972" cy="1782721"/>
          </a:xfrm>
          <a:prstGeom prst="rect">
            <a:avLst/>
          </a:prstGeom>
          <a:ln>
            <a:noFill/>
          </a:ln>
          <a:effectLst>
            <a:outerShdw blurRad="292100" dist="139700" dir="2700000" algn="tl" rotWithShape="0">
              <a:srgbClr val="333333">
                <a:alpha val="65000"/>
              </a:srgbClr>
            </a:outerShdw>
          </a:effectLst>
        </p:spPr>
      </p:pic>
      <p:sp>
        <p:nvSpPr>
          <p:cNvPr id="6" name="圆角矩形 5"/>
          <p:cNvSpPr/>
          <p:nvPr/>
        </p:nvSpPr>
        <p:spPr>
          <a:xfrm>
            <a:off x="3623424" y="3761286"/>
            <a:ext cx="1967948" cy="33793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下箭头 6"/>
          <p:cNvSpPr/>
          <p:nvPr/>
        </p:nvSpPr>
        <p:spPr>
          <a:xfrm>
            <a:off x="5702208" y="2151008"/>
            <a:ext cx="360662" cy="718210"/>
          </a:xfrm>
          <a:prstGeom prst="downArrow">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par>
                                <p:cTn id="13" presetID="10" presetClass="exit" presetSubtype="0" fill="hold" grpId="1" nodeType="withEffect">
                                  <p:stCondLst>
                                    <p:cond delay="0"/>
                                  </p:stCondLst>
                                  <p:childTnLst>
                                    <p:animEffect transition="out" filter="fad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par>
                                <p:cTn id="16" presetID="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7" grpId="0"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MH" val="20180205090345"/>
  <p:tag name="MH_LIBRARY" val="GRAPHIC"/>
  <p:tag name="MH_TYPE" val="Other"/>
  <p:tag name="MH_ORDER" val="5"/>
</p:tagLst>
</file>

<file path=ppt/tags/tag15.xml><?xml version="1.0" encoding="utf-8"?>
<p:tagLst xmlns:p="http://schemas.openxmlformats.org/presentationml/2006/main">
  <p:tag name="MH" val="20180205090345"/>
  <p:tag name="MH_LIBRARY" val="GRAPHIC"/>
  <p:tag name="MH_TYPE" val="Other"/>
  <p:tag name="MH_ORDER" val="1"/>
</p:tagLst>
</file>

<file path=ppt/tags/tag16.xml><?xml version="1.0" encoding="utf-8"?>
<p:tagLst xmlns:p="http://schemas.openxmlformats.org/presentationml/2006/main">
  <p:tag name="MH" val="20180205090345"/>
  <p:tag name="MH_LIBRARY" val="GRAPHIC"/>
  <p:tag name="MH_TYPE" val="Other"/>
  <p:tag name="MH_ORDER" val="3"/>
</p:tagLst>
</file>

<file path=ppt/tags/tag17.xml><?xml version="1.0" encoding="utf-8"?>
<p:tagLst xmlns:p="http://schemas.openxmlformats.org/presentationml/2006/main">
  <p:tag name="MH" val="20180205090345"/>
  <p:tag name="MH_LIBRARY" val="GRAPHIC"/>
  <p:tag name="MH_TYPE" val="SubTitle"/>
  <p:tag name="MH_ORDER" val="2"/>
</p:tagLst>
</file>

<file path=ppt/tags/tag18.xml><?xml version="1.0" encoding="utf-8"?>
<p:tagLst xmlns:p="http://schemas.openxmlformats.org/presentationml/2006/main">
  <p:tag name="MH" val="20180205090345"/>
  <p:tag name="MH_LIBRARY" val="GRAPHIC"/>
  <p:tag name="MH_TYPE" val="Other"/>
  <p:tag name="MH_ORDER" val="3"/>
</p:tagLst>
</file>

<file path=ppt/tags/tag19.xml><?xml version="1.0" encoding="utf-8"?>
<p:tagLst xmlns:p="http://schemas.openxmlformats.org/presentationml/2006/main">
  <p:tag name="MH" val="20180205090345"/>
  <p:tag name="MH_LIBRARY" val="GRAPHIC"/>
  <p:tag name="MH_TYPE" val="SubTitle"/>
  <p:tag name="MH_ORDER" val="2"/>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MH" val="20180205090345"/>
  <p:tag name="MH_LIBRARY" val="GRAPHIC"/>
  <p:tag name="MH_TYPE" val="SubTitle"/>
  <p:tag name="MH_ORDER" val="2"/>
</p:tagLst>
</file>

<file path=ppt/tags/tag21.xml><?xml version="1.0" encoding="utf-8"?>
<p:tagLst xmlns:p="http://schemas.openxmlformats.org/presentationml/2006/main">
  <p:tag name="KSO_WPP_MARK_KEY" val="03d13454-0dfc-42b8-8ae5-156ef8c257ef"/>
  <p:tag name="COMMONDATA" val="eyJoZGlkIjoiMmM2YWQyZjc4NTIxMjdjZWZlOTcyZTM0OWVmM2FkOGEifQ=="/>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dw0svw4v">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1383</Words>
  <Application>WPS 演示</Application>
  <PresentationFormat>宽屏</PresentationFormat>
  <Paragraphs>365</Paragraphs>
  <Slides>51</Slides>
  <Notes>25</Notes>
  <HiddenSlides>0</HiddenSlides>
  <MMClips>0</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51</vt:i4>
      </vt:variant>
    </vt:vector>
  </HeadingPairs>
  <TitlesOfParts>
    <vt:vector size="70" baseType="lpstr">
      <vt:lpstr>Arial</vt:lpstr>
      <vt:lpstr>宋体</vt:lpstr>
      <vt:lpstr>Wingdings</vt:lpstr>
      <vt:lpstr>微软雅黑</vt:lpstr>
      <vt:lpstr>Segoe UI Light</vt:lpstr>
      <vt:lpstr>黑体</vt:lpstr>
      <vt:lpstr>Calibri</vt:lpstr>
      <vt:lpstr>PingFang SC</vt:lpstr>
      <vt:lpstr>Segoe Print</vt:lpstr>
      <vt:lpstr>Calibri Light</vt:lpstr>
      <vt:lpstr>华文楷体</vt:lpstr>
      <vt:lpstr>华文新魏</vt:lpstr>
      <vt:lpstr>Calibri</vt:lpstr>
      <vt:lpstr>Arial Unicode MS</vt:lpstr>
      <vt:lpstr>Heiti SC Light</vt:lpstr>
      <vt:lpstr>微软雅黑 Light</vt:lpstr>
      <vt:lpstr>造字工房悦黑体验版细体</vt:lpstr>
      <vt:lpstr>第一PPT，www.1ppt.com</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https://www.ypppt.com/</dc:title>
  <dc:creator>优品PPT</dc:creator>
  <dc:subject>https://www.ypppt.com/</dc:subject>
  <cp:lastModifiedBy>李扑自</cp:lastModifiedBy>
  <cp:revision>444</cp:revision>
  <dcterms:created xsi:type="dcterms:W3CDTF">2021-04-15T07:04:00Z</dcterms:created>
  <dcterms:modified xsi:type="dcterms:W3CDTF">2023-05-16T02:28:56Z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38D9CAA2631D430695A8AFE9AEE92769_13</vt:lpwstr>
  </property>
  <property fmtid="{D5CDD505-2E9C-101B-9397-08002B2CF9AE}" pid="3" name="KSOProductBuildVer">
    <vt:lpwstr>2052-11.1.0.14309</vt:lpwstr>
  </property>
</Properties>
</file>