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28"/>
  </p:handoutMasterIdLst>
  <p:sldIdLst>
    <p:sldId id="275" r:id="rId4"/>
    <p:sldId id="330" r:id="rId6"/>
    <p:sldId id="308" r:id="rId7"/>
    <p:sldId id="350" r:id="rId8"/>
    <p:sldId id="361" r:id="rId9"/>
    <p:sldId id="356" r:id="rId10"/>
    <p:sldId id="357" r:id="rId11"/>
    <p:sldId id="358" r:id="rId12"/>
    <p:sldId id="359" r:id="rId13"/>
    <p:sldId id="360" r:id="rId14"/>
    <p:sldId id="388" r:id="rId15"/>
    <p:sldId id="355" r:id="rId16"/>
    <p:sldId id="389" r:id="rId17"/>
    <p:sldId id="390" r:id="rId18"/>
    <p:sldId id="391" r:id="rId19"/>
    <p:sldId id="396" r:id="rId20"/>
    <p:sldId id="354" r:id="rId21"/>
    <p:sldId id="397" r:id="rId22"/>
    <p:sldId id="401" r:id="rId23"/>
    <p:sldId id="404" r:id="rId24"/>
    <p:sldId id="403" r:id="rId25"/>
    <p:sldId id="402" r:id="rId26"/>
    <p:sldId id="300" r:id="rId27"/>
  </p:sldIdLst>
  <p:sldSz cx="12192000" cy="6858000"/>
  <p:notesSz cx="6858000" cy="9144000"/>
  <p:embeddedFontLst>
    <p:embeddedFont>
      <p:font typeface="汉仪旗黑-55简" panose="00020600040101010101" charset="-128"/>
      <p:regular r:id="rId32"/>
    </p:embeddedFont>
    <p:embeddedFont>
      <p:font typeface="汉仪雅酷黑简" panose="00020600040101010101" charset="-122"/>
      <p:regular r:id="rId33"/>
    </p:embeddedFont>
    <p:embeddedFont>
      <p:font typeface="方正公文黑体" panose="02000500000000000000" charset="-122"/>
      <p:regular r:id="rId34"/>
    </p:embeddedFont>
    <p:embeddedFont>
      <p:font typeface="汉仪黑方简" panose="00020600040101010101" charset="-122"/>
      <p:regular r:id="rId35"/>
    </p:embeddedFont>
    <p:embeddedFont>
      <p:font typeface="汉仪雅酷黑 75W" panose="020B0804020202020204" charset="-122"/>
      <p:bold r:id="rId36"/>
    </p:embeddedFont>
    <p:embeddedFont>
      <p:font typeface="微软雅黑" panose="020B0503020204020204" charset="-122"/>
      <p:regular r:id="rId37"/>
    </p:embeddedFont>
    <p:embeddedFont>
      <p:font typeface="汉仪粗简黑简" panose="02010600030101010101" pitchFamily="18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4EBF6"/>
    <a:srgbClr val="0661B0"/>
    <a:srgbClr val="3EFEFE"/>
    <a:srgbClr val="0049A6"/>
    <a:srgbClr val="1579D4"/>
    <a:srgbClr val="0E47A1"/>
    <a:srgbClr val="E97393"/>
    <a:srgbClr val="E57790"/>
    <a:srgbClr val="D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9" autoAdjust="0"/>
    <p:restoredTop sz="96379" autoAdjust="0"/>
  </p:normalViewPr>
  <p:slideViewPr>
    <p:cSldViewPr snapToGrid="0" showGuides="1">
      <p:cViewPr>
        <p:scale>
          <a:sx n="75" d="100"/>
          <a:sy n="75" d="100"/>
        </p:scale>
        <p:origin x="1980" y="798"/>
      </p:cViewPr>
      <p:guideLst>
        <p:guide orient="horz" pos="2144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tags" Target="tags/tag114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FAF613-A6BF-4015-BB5C-E17793CC8746}" type="doc">
      <dgm:prSet loTypeId="cycle" loCatId="cycle" qsTypeId="urn:microsoft.com/office/officeart/2005/8/quickstyle/simple3" qsCatId="simple" csTypeId="urn:microsoft.com/office/officeart/2005/8/colors/accent3_4" csCatId="accent1" phldr="1"/>
      <dgm:spPr/>
      <dgm:t>
        <a:bodyPr/>
        <a:lstStyle/>
        <a:p>
          <a:endParaRPr lang="zh-CN" altLang="en-US"/>
        </a:p>
      </dgm:t>
    </dgm:pt>
    <dgm:pt modelId="{43369EC7-94A1-4947-93E6-C4F103EA7339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1800</a:t>
          </a:r>
          <a:r>
            <a:rPr lang="en-US" altLang="zh-CN"/>
            <a:t/>
          </a:r>
          <a:endParaRPr lang="en-US" altLang="zh-CN"/>
        </a:p>
      </dgm:t>
    </dgm:pt>
    <dgm:pt modelId="{7F65AD24-546D-48D0-8682-A1381798F8F6}" cxnId="{CE0F4103-7B16-4B46-8310-55084F779E73}" type="parTrans">
      <dgm:prSet/>
      <dgm:spPr/>
      <dgm:t>
        <a:bodyPr/>
        <a:lstStyle/>
        <a:p>
          <a:endParaRPr lang="zh-CN" altLang="en-US"/>
        </a:p>
      </dgm:t>
    </dgm:pt>
    <dgm:pt modelId="{461F5630-B303-4CF5-B3AD-C52C0412EB7B}" cxnId="{CE0F4103-7B16-4B46-8310-55084F779E73}" type="sibTrans">
      <dgm:prSet/>
      <dgm:spPr/>
      <dgm:t>
        <a:bodyPr/>
        <a:lstStyle/>
        <a:p>
          <a:endParaRPr lang="zh-CN" altLang="en-US"/>
        </a:p>
      </dgm:t>
    </dgm:pt>
    <dgm:pt modelId="{7F47EE87-7BA9-4873-ABC0-13F7443F207D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368</a:t>
          </a:r>
          <a:r>
            <a:rPr lang="en-US" altLang="zh-CN"/>
            <a:t/>
          </a:r>
          <a:endParaRPr lang="en-US" altLang="zh-CN"/>
        </a:p>
      </dgm:t>
    </dgm:pt>
    <dgm:pt modelId="{74ED60F0-3825-4224-9874-72B9D4C158C1}" cxnId="{70685717-7247-4DB4-8F52-65404910806C}" type="parTrans">
      <dgm:prSet/>
      <dgm:spPr/>
      <dgm:t>
        <a:bodyPr/>
        <a:lstStyle/>
        <a:p>
          <a:endParaRPr lang="zh-CN" altLang="en-US"/>
        </a:p>
      </dgm:t>
    </dgm:pt>
    <dgm:pt modelId="{76C66C6B-4165-4ED3-861B-F3168E8DFBFD}" cxnId="{70685717-7247-4DB4-8F52-65404910806C}" type="sibTrans">
      <dgm:prSet/>
      <dgm:spPr/>
      <dgm:t>
        <a:bodyPr/>
        <a:lstStyle/>
        <a:p>
          <a:endParaRPr lang="zh-CN" altLang="en-US"/>
        </a:p>
      </dgm:t>
    </dgm:pt>
    <dgm:pt modelId="{2CB8EBC7-1751-478C-9F81-524C045D16AD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90%</a:t>
          </a:r>
          <a:r>
            <a:rPr lang="en-US" altLang="zh-CN"/>
            <a:t/>
          </a:r>
          <a:endParaRPr lang="en-US" altLang="zh-CN"/>
        </a:p>
      </dgm:t>
    </dgm:pt>
    <dgm:pt modelId="{3E0F76B9-23B0-4BA4-B46F-782435F0227D}" cxnId="{60678609-4D12-4DF2-8DFE-4D3EEA2C362B}" type="parTrans">
      <dgm:prSet/>
      <dgm:spPr/>
      <dgm:t>
        <a:bodyPr/>
        <a:lstStyle/>
        <a:p>
          <a:endParaRPr lang="zh-CN" altLang="en-US"/>
        </a:p>
      </dgm:t>
    </dgm:pt>
    <dgm:pt modelId="{5B320CC6-41AC-4921-9B1C-2CAC66486552}" cxnId="{60678609-4D12-4DF2-8DFE-4D3EEA2C362B}" type="sibTrans">
      <dgm:prSet/>
      <dgm:spPr/>
      <dgm:t>
        <a:bodyPr/>
        <a:lstStyle/>
        <a:p>
          <a:endParaRPr lang="zh-CN" altLang="en-US"/>
        </a:p>
      </dgm:t>
    </dgm:pt>
    <dgm:pt modelId="{6AA9E6F3-DA36-4400-A62C-1B3F1B77BC86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mtClean="0"/>
            <a:t>96%</a:t>
          </a:r>
          <a:r>
            <a:rPr lang="zh-CN" altLang="en-US"/>
            <a:t/>
          </a:r>
          <a:endParaRPr lang="zh-CN" altLang="en-US"/>
        </a:p>
      </dgm:t>
    </dgm:pt>
    <dgm:pt modelId="{96FA4524-DE53-439B-BB2D-93A0611AC7D9}" cxnId="{8D608A24-A1A8-418A-A6E8-60BDE0B73611}" type="parTrans">
      <dgm:prSet/>
      <dgm:spPr/>
      <dgm:t>
        <a:bodyPr/>
        <a:lstStyle/>
        <a:p>
          <a:endParaRPr lang="zh-CN" altLang="en-US"/>
        </a:p>
      </dgm:t>
    </dgm:pt>
    <dgm:pt modelId="{30AAFA36-EE9B-44B4-AD06-CA211C73D06D}" cxnId="{8D608A24-A1A8-418A-A6E8-60BDE0B73611}" type="sibTrans">
      <dgm:prSet/>
      <dgm:spPr/>
      <dgm:t>
        <a:bodyPr/>
        <a:lstStyle/>
        <a:p>
          <a:endParaRPr lang="zh-CN" altLang="en-US"/>
        </a:p>
      </dgm:t>
    </dgm:pt>
    <dgm:pt modelId="{C794FC6C-8776-4B06-8309-BA3904F28EC4}" type="pres">
      <dgm:prSet presAssocID="{C1FAF613-A6BF-4015-BB5C-E17793CC874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DE90B46-3B2A-4F3A-804A-29A1DF3175E6}" type="pres">
      <dgm:prSet presAssocID="{C1FAF613-A6BF-4015-BB5C-E17793CC8746}" presName="children" presStyleCnt="0"/>
      <dgm:spPr/>
    </dgm:pt>
    <dgm:pt modelId="{8EEBDBE3-A220-417A-A245-83A64D78F65A}" type="pres">
      <dgm:prSet presAssocID="{C1FAF613-A6BF-4015-BB5C-E17793CC8746}" presName="childPlaceholder" presStyleCnt="0"/>
      <dgm:spPr/>
    </dgm:pt>
    <dgm:pt modelId="{967CB9B3-ED20-4FDD-820C-DE425401ED25}" type="pres">
      <dgm:prSet presAssocID="{C1FAF613-A6BF-4015-BB5C-E17793CC8746}" presName="circle" presStyleCnt="0"/>
      <dgm:spPr/>
    </dgm:pt>
    <dgm:pt modelId="{4E5BB320-7446-4E8A-9148-BD753B0F3FC2}" type="pres">
      <dgm:prSet presAssocID="{C1FAF613-A6BF-4015-BB5C-E17793CC8746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48D1EF-F0D8-4374-9EDE-1AA4787A87A1}" type="pres">
      <dgm:prSet presAssocID="{C1FAF613-A6BF-4015-BB5C-E17793CC8746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51FE05A-E749-4FB0-B7E1-681ED1466121}" type="pres">
      <dgm:prSet presAssocID="{C1FAF613-A6BF-4015-BB5C-E17793CC8746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C19C1C9-2FDF-46F5-BDA5-40D4C2FDA867}" type="pres">
      <dgm:prSet presAssocID="{C1FAF613-A6BF-4015-BB5C-E17793CC8746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50C855-01FA-4D09-B20F-BB032FDBD773}" type="pres">
      <dgm:prSet presAssocID="{C1FAF613-A6BF-4015-BB5C-E17793CC8746}" presName="quadrantPlaceholder" presStyleCnt="0"/>
      <dgm:spPr/>
    </dgm:pt>
    <dgm:pt modelId="{01D8FB88-8162-4A89-BA06-1F124127E69D}" type="pres">
      <dgm:prSet presAssocID="{C1FAF613-A6BF-4015-BB5C-E17793CC8746}" presName="center1" presStyleLbl="fgShp" presStyleIdx="0" presStyleCnt="2"/>
      <dgm:spPr/>
    </dgm:pt>
    <dgm:pt modelId="{4D3341E8-A86B-4678-9D99-C0AE87F27B06}" type="pres">
      <dgm:prSet presAssocID="{C1FAF613-A6BF-4015-BB5C-E17793CC8746}" presName="center2" presStyleLbl="fgShp" presStyleIdx="1" presStyleCnt="2"/>
      <dgm:spPr/>
    </dgm:pt>
  </dgm:ptLst>
  <dgm:cxnLst>
    <dgm:cxn modelId="{CE0F4103-7B16-4B46-8310-55084F779E73}" srcId="{C1FAF613-A6BF-4015-BB5C-E17793CC8746}" destId="{43369EC7-94A1-4947-93E6-C4F103EA7339}" srcOrd="0" destOrd="0" parTransId="{7F65AD24-546D-48D0-8682-A1381798F8F6}" sibTransId="{461F5630-B303-4CF5-B3AD-C52C0412EB7B}"/>
    <dgm:cxn modelId="{70685717-7247-4DB4-8F52-65404910806C}" srcId="{C1FAF613-A6BF-4015-BB5C-E17793CC8746}" destId="{7F47EE87-7BA9-4873-ABC0-13F7443F207D}" srcOrd="1" destOrd="0" parTransId="{74ED60F0-3825-4224-9874-72B9D4C158C1}" sibTransId="{76C66C6B-4165-4ED3-861B-F3168E8DFBFD}"/>
    <dgm:cxn modelId="{60678609-4D12-4DF2-8DFE-4D3EEA2C362B}" srcId="{C1FAF613-A6BF-4015-BB5C-E17793CC8746}" destId="{2CB8EBC7-1751-478C-9F81-524C045D16AD}" srcOrd="2" destOrd="0" parTransId="{3E0F76B9-23B0-4BA4-B46F-782435F0227D}" sibTransId="{5B320CC6-41AC-4921-9B1C-2CAC66486552}"/>
    <dgm:cxn modelId="{8D608A24-A1A8-418A-A6E8-60BDE0B73611}" srcId="{C1FAF613-A6BF-4015-BB5C-E17793CC8746}" destId="{6AA9E6F3-DA36-4400-A62C-1B3F1B77BC86}" srcOrd="3" destOrd="0" parTransId="{96FA4524-DE53-439B-BB2D-93A0611AC7D9}" sibTransId="{30AAFA36-EE9B-44B4-AD06-CA211C73D06D}"/>
    <dgm:cxn modelId="{C6794388-1C1A-4D34-A41E-88F461660740}" type="presOf" srcId="{C1FAF613-A6BF-4015-BB5C-E17793CC8746}" destId="{C794FC6C-8776-4B06-8309-BA3904F28EC4}" srcOrd="0" destOrd="0" presId="urn:microsoft.com/office/officeart/2005/8/layout/cycle4"/>
    <dgm:cxn modelId="{B0AA024B-B07B-44DB-BB58-89F05F9CEFB9}" type="presParOf" srcId="{C794FC6C-8776-4B06-8309-BA3904F28EC4}" destId="{5DE90B46-3B2A-4F3A-804A-29A1DF3175E6}" srcOrd="0" destOrd="0" presId="urn:microsoft.com/office/officeart/2005/8/layout/cycle4"/>
    <dgm:cxn modelId="{546158B0-5E8E-47AF-8283-B9D99C869E10}" type="presParOf" srcId="{5DE90B46-3B2A-4F3A-804A-29A1DF3175E6}" destId="{8EEBDBE3-A220-417A-A245-83A64D78F65A}" srcOrd="0" destOrd="0" presId="urn:microsoft.com/office/officeart/2005/8/layout/cycle4"/>
    <dgm:cxn modelId="{5D7B06EA-A006-46AB-8ADA-13D184878D50}" type="presParOf" srcId="{C794FC6C-8776-4B06-8309-BA3904F28EC4}" destId="{967CB9B3-ED20-4FDD-820C-DE425401ED25}" srcOrd="1" destOrd="0" presId="urn:microsoft.com/office/officeart/2005/8/layout/cycle4"/>
    <dgm:cxn modelId="{27A954B8-E325-4946-9DC0-924A392F669B}" type="presParOf" srcId="{967CB9B3-ED20-4FDD-820C-DE425401ED25}" destId="{4E5BB320-7446-4E8A-9148-BD753B0F3FC2}" srcOrd="0" destOrd="1" presId="urn:microsoft.com/office/officeart/2005/8/layout/cycle4"/>
    <dgm:cxn modelId="{09E1F175-69B4-4A85-9B6B-EF00A0367E6A}" type="presOf" srcId="{43369EC7-94A1-4947-93E6-C4F103EA7339}" destId="{4E5BB320-7446-4E8A-9148-BD753B0F3FC2}" srcOrd="0" destOrd="0" presId="urn:microsoft.com/office/officeart/2005/8/layout/cycle4"/>
    <dgm:cxn modelId="{7AF01C13-85EF-40A3-A19B-26299451425D}" type="presParOf" srcId="{967CB9B3-ED20-4FDD-820C-DE425401ED25}" destId="{AD48D1EF-F0D8-4374-9EDE-1AA4787A87A1}" srcOrd="1" destOrd="1" presId="urn:microsoft.com/office/officeart/2005/8/layout/cycle4"/>
    <dgm:cxn modelId="{8B77502B-74C2-44AD-9174-D5AA6C5F6248}" type="presOf" srcId="{7F47EE87-7BA9-4873-ABC0-13F7443F207D}" destId="{AD48D1EF-F0D8-4374-9EDE-1AA4787A87A1}" srcOrd="0" destOrd="0" presId="urn:microsoft.com/office/officeart/2005/8/layout/cycle4"/>
    <dgm:cxn modelId="{38074511-3D46-49E5-BC2C-B3C6EE2B0A7F}" type="presParOf" srcId="{967CB9B3-ED20-4FDD-820C-DE425401ED25}" destId="{251FE05A-E749-4FB0-B7E1-681ED1466121}" srcOrd="2" destOrd="1" presId="urn:microsoft.com/office/officeart/2005/8/layout/cycle4"/>
    <dgm:cxn modelId="{743D0C2E-B90C-4BA0-8E0F-A27A19BD0987}" type="presOf" srcId="{2CB8EBC7-1751-478C-9F81-524C045D16AD}" destId="{251FE05A-E749-4FB0-B7E1-681ED1466121}" srcOrd="0" destOrd="0" presId="urn:microsoft.com/office/officeart/2005/8/layout/cycle4"/>
    <dgm:cxn modelId="{B03C95B8-9DC0-4C6C-90D6-208205B566D4}" type="presParOf" srcId="{967CB9B3-ED20-4FDD-820C-DE425401ED25}" destId="{5C19C1C9-2FDF-46F5-BDA5-40D4C2FDA867}" srcOrd="3" destOrd="1" presId="urn:microsoft.com/office/officeart/2005/8/layout/cycle4"/>
    <dgm:cxn modelId="{56143598-C6F5-4244-AC28-5C3B950198D3}" type="presOf" srcId="{6AA9E6F3-DA36-4400-A62C-1B3F1B77BC86}" destId="{5C19C1C9-2FDF-46F5-BDA5-40D4C2FDA867}" srcOrd="0" destOrd="0" presId="urn:microsoft.com/office/officeart/2005/8/layout/cycle4"/>
    <dgm:cxn modelId="{0281E60F-7EFE-4FAC-A74D-72BD471BB781}" type="presParOf" srcId="{967CB9B3-ED20-4FDD-820C-DE425401ED25}" destId="{DF50C855-01FA-4D09-B20F-BB032FDBD773}" srcOrd="4" destOrd="1" presId="urn:microsoft.com/office/officeart/2005/8/layout/cycle4"/>
    <dgm:cxn modelId="{2096391A-9C5D-47AA-9FC7-2E18A25ECE71}" type="presParOf" srcId="{C794FC6C-8776-4B06-8309-BA3904F28EC4}" destId="{01D8FB88-8162-4A89-BA06-1F124127E69D}" srcOrd="2" destOrd="0" presId="urn:microsoft.com/office/officeart/2005/8/layout/cycle4"/>
    <dgm:cxn modelId="{442FB3F4-1EF9-46E7-BE15-9A8B875D3A81}" type="presParOf" srcId="{C794FC6C-8776-4B06-8309-BA3904F28EC4}" destId="{4D3341E8-A86B-4678-9D99-C0AE87F27B0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4625002" cy="3557694"/>
        <a:chOff x="0" y="0"/>
        <a:chExt cx="4625002" cy="3557694"/>
      </a:xfrm>
    </dsp:grpSpPr>
    <dsp:sp modelId="{4E5BB320-7446-4E8A-9148-BD753B0F3FC2}">
      <dsp:nvSpPr>
        <dsp:cNvPr id="3" name="饼形 2"/>
        <dsp:cNvSpPr/>
      </dsp:nvSpPr>
      <dsp:spPr bwMode="white">
        <a:xfrm>
          <a:off x="1092212" y="202789"/>
          <a:ext cx="1540482" cy="1540482"/>
        </a:xfrm>
        <a:prstGeom prst="pieWedge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3">
            <a:shade val="50000"/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177800" tIns="177800" rIns="177800" bIns="177800" anchor="ctr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/>
            <a:t>1800</a:t>
          </a:r>
          <a:endParaRPr lang="en-US" altLang="zh-CN"/>
        </a:p>
      </dsp:txBody>
      <dsp:txXfrm>
        <a:off x="1092212" y="202789"/>
        <a:ext cx="1540482" cy="1540482"/>
      </dsp:txXfrm>
    </dsp:sp>
    <dsp:sp modelId="{AD48D1EF-F0D8-4374-9EDE-1AA4787A87A1}">
      <dsp:nvSpPr>
        <dsp:cNvPr id="4" name="饼形 3"/>
        <dsp:cNvSpPr/>
      </dsp:nvSpPr>
      <dsp:spPr bwMode="white">
        <a:xfrm rot="5400000">
          <a:off x="2703847" y="202789"/>
          <a:ext cx="1540482" cy="1540482"/>
        </a:xfrm>
        <a:prstGeom prst="pieWedge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3">
            <a:shade val="50000"/>
            <a:hueOff val="150000"/>
            <a:satOff val="-5881"/>
            <a:lumOff val="21961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rot="-5400000" vert="horz" wrap="square" lIns="177800" tIns="177800" rIns="177800" bIns="177800" anchor="ctr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/>
            <a:t>368</a:t>
          </a:r>
          <a:endParaRPr lang="en-US" altLang="zh-CN"/>
        </a:p>
      </dsp:txBody>
      <dsp:txXfrm rot="5400000">
        <a:off x="2703847" y="202789"/>
        <a:ext cx="1540482" cy="1540482"/>
      </dsp:txXfrm>
    </dsp:sp>
    <dsp:sp modelId="{251FE05A-E749-4FB0-B7E1-681ED1466121}">
      <dsp:nvSpPr>
        <dsp:cNvPr id="5" name="饼形 4"/>
        <dsp:cNvSpPr/>
      </dsp:nvSpPr>
      <dsp:spPr bwMode="white">
        <a:xfrm rot="10800000">
          <a:off x="2703847" y="1814424"/>
          <a:ext cx="1540482" cy="1540482"/>
        </a:xfrm>
        <a:prstGeom prst="pieWedge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3">
            <a:shade val="50000"/>
            <a:hueOff val="300000"/>
            <a:satOff val="-11764"/>
            <a:lumOff val="43922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rot="10800000" vert="horz" wrap="square" lIns="177800" tIns="177800" rIns="177800" bIns="177800" anchor="ctr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/>
            <a:t>90%</a:t>
          </a:r>
          <a:endParaRPr lang="en-US" altLang="zh-CN"/>
        </a:p>
      </dsp:txBody>
      <dsp:txXfrm rot="10800000">
        <a:off x="2703847" y="1814424"/>
        <a:ext cx="1540482" cy="1540482"/>
      </dsp:txXfrm>
    </dsp:sp>
    <dsp:sp modelId="{5C19C1C9-2FDF-46F5-BDA5-40D4C2FDA867}">
      <dsp:nvSpPr>
        <dsp:cNvPr id="6" name="饼形 5"/>
        <dsp:cNvSpPr/>
      </dsp:nvSpPr>
      <dsp:spPr bwMode="white">
        <a:xfrm rot="16200000">
          <a:off x="1092212" y="1814424"/>
          <a:ext cx="1540482" cy="1540482"/>
        </a:xfrm>
        <a:prstGeom prst="pieWedge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3">
            <a:tint val="55000"/>
            <a:hueOff val="-150000"/>
            <a:satOff val="5882"/>
            <a:lumOff val="-21960"/>
            <a:alpha val="10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rot="5400000" vert="horz" wrap="square" lIns="177800" tIns="177800" rIns="177800" bIns="177800" anchor="ctr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mtClean="0"/>
            <a:t>96%</a:t>
          </a:r>
          <a:endParaRPr lang="zh-CN" altLang="en-US"/>
        </a:p>
      </dsp:txBody>
      <dsp:txXfrm rot="16200000">
        <a:off x="1092212" y="1814424"/>
        <a:ext cx="1540482" cy="1540482"/>
      </dsp:txXfrm>
    </dsp:sp>
    <dsp:sp modelId="{01D8FB88-8162-4A89-BA06-1F124127E69D}">
      <dsp:nvSpPr>
        <dsp:cNvPr id="7" name="环形箭头 6"/>
        <dsp:cNvSpPr/>
      </dsp:nvSpPr>
      <dsp:spPr bwMode="white">
        <a:xfrm>
          <a:off x="2402332" y="1458655"/>
          <a:ext cx="531875" cy="462500"/>
        </a:xfrm>
        <a:prstGeom prst="circularArrow">
          <a:avLst/>
        </a:prstGeom>
        <a:sp3d prstMaterial="dkEdge">
          <a:bevelT w="8200" h="38100"/>
        </a:sp3d>
      </dsp:spPr>
      <dsp:style>
        <a:lnRef idx="1">
          <a:schemeClr val="lt1"/>
        </a:lnRef>
        <a:fillRef idx="2">
          <a:schemeClr val="accent3">
            <a:tint val="55000"/>
          </a:schemeClr>
        </a:fillRef>
        <a:effectRef idx="1">
          <a:scrgbClr r="0" g="0" b="0"/>
        </a:effectRef>
        <a:fontRef idx="minor"/>
      </dsp:style>
      <dsp:txXfrm>
        <a:off x="2402332" y="1458655"/>
        <a:ext cx="531875" cy="462500"/>
      </dsp:txXfrm>
    </dsp:sp>
    <dsp:sp modelId="{4D3341E8-A86B-4678-9D99-C0AE87F27B06}">
      <dsp:nvSpPr>
        <dsp:cNvPr id="8" name="环形箭头 7"/>
        <dsp:cNvSpPr/>
      </dsp:nvSpPr>
      <dsp:spPr bwMode="white">
        <a:xfrm rot="10800000">
          <a:off x="2402332" y="1636539"/>
          <a:ext cx="531875" cy="462500"/>
        </a:xfrm>
        <a:prstGeom prst="circularArrow">
          <a:avLst/>
        </a:prstGeom>
        <a:sp3d prstMaterial="dkEdge">
          <a:bevelT w="8200" h="38100"/>
        </a:sp3d>
      </dsp:spPr>
      <dsp:style>
        <a:lnRef idx="1">
          <a:schemeClr val="lt1"/>
        </a:lnRef>
        <a:fillRef idx="2">
          <a:schemeClr val="accent3">
            <a:tint val="55000"/>
          </a:schemeClr>
        </a:fillRef>
        <a:effectRef idx="1">
          <a:scrgbClr r="0" g="0" b="0"/>
        </a:effectRef>
        <a:fontRef idx="minor"/>
      </dsp:style>
      <dsp:txXfrm rot="10800000">
        <a:off x="2402332" y="1636539"/>
        <a:ext cx="531875" cy="46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type="pieWedge" r:blip="" rot="90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type="pieWedge" r:blip="" rot="90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type="pieWedge" r:blip="" rot="180">
                  <dgm:adjLst/>
                </dgm:shape>
              </dgm:if>
              <dgm:else name="Name40">
                <dgm:shape xmlns:r="http://schemas.openxmlformats.org/officeDocument/2006/relationships" type="pieWedge" r:blip="" rot="270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type="pieWedge" r:blip="" rot="270">
                  <dgm:adjLst/>
                </dgm:shape>
              </dgm:if>
              <dgm:else name="Name43">
                <dgm:shape xmlns:r="http://schemas.openxmlformats.org/officeDocument/2006/relationships" type="pieWedge" r:blip="" rot="180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type="leftCircularArrow" r:blip="" rot="180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type="circularArrow" r:blip="" rot="180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旗黑-55简" panose="00020600040101010101" charset="-128"/>
              </a:rPr>
            </a:fld>
            <a:endParaRPr lang="zh-CN" altLang="en-US">
              <a:latin typeface="汉仪旗黑-55简" panose="00020600040101010101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旗黑-55简" panose="00020600040101010101" charset="-128"/>
              </a:rPr>
            </a:fld>
            <a:endParaRPr lang="zh-CN" altLang="en-US">
              <a:latin typeface="汉仪旗黑-55简" panose="0002060004010101010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36982B93-D878-4220-82A0-3D8A37C648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9294396F-7CC6-42E5-83BE-72592AAF95C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4396F-7CC6-42E5-83BE-72592AAF95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4396F-7CC6-42E5-83BE-72592AAF95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DB7C-2D6B-4C00-98DC-0DA6EC76AE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51A3-21E8-4EF8-877E-30E5449547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DB7C-2D6B-4C00-98DC-0DA6EC76AE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51A3-21E8-4EF8-877E-30E5449547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DB7C-2D6B-4C00-98DC-0DA6EC76AE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51A3-21E8-4EF8-877E-30E5449547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DB7C-2D6B-4C00-98DC-0DA6EC76AE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51A3-21E8-4EF8-877E-30E5449547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DB7C-2D6B-4C00-98DC-0DA6EC76AE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51A3-21E8-4EF8-877E-30E5449547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DB7C-2D6B-4C00-98DC-0DA6EC76AE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51A3-21E8-4EF8-877E-30E5449547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DB7C-2D6B-4C00-98DC-0DA6EC76AE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51A3-21E8-4EF8-877E-30E5449547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DB7C-2D6B-4C00-98DC-0DA6EC76AE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51A3-21E8-4EF8-877E-30E5449547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DB7C-2D6B-4C00-98DC-0DA6EC76AE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51A3-21E8-4EF8-877E-30E5449547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F2C3DB7C-2D6B-4C00-98DC-0DA6EC76AE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706651A3-21E8-4EF8-877E-30E5449547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1" Type="http://schemas.openxmlformats.org/officeDocument/2006/relationships/tags" Target="../tags/tag68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69.xml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image" Target="../media/image15.png"/><Relationship Id="rId1" Type="http://schemas.openxmlformats.org/officeDocument/2006/relationships/tags" Target="../tags/tag70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78.xml"/><Relationship Id="rId2" Type="http://schemas.openxmlformats.org/officeDocument/2006/relationships/image" Target="../media/image16.png"/><Relationship Id="rId1" Type="http://schemas.openxmlformats.org/officeDocument/2006/relationships/tags" Target="../tags/tag7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tags" Target="../tags/tag81.xml"/><Relationship Id="rId4" Type="http://schemas.openxmlformats.org/officeDocument/2006/relationships/image" Target="../media/image18.png"/><Relationship Id="rId3" Type="http://schemas.openxmlformats.org/officeDocument/2006/relationships/tags" Target="../tags/tag80.xml"/><Relationship Id="rId2" Type="http://schemas.openxmlformats.org/officeDocument/2006/relationships/image" Target="../media/image17.png"/><Relationship Id="rId1" Type="http://schemas.openxmlformats.org/officeDocument/2006/relationships/tags" Target="../tags/tag7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tags" Target="../tags/tag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tags" Target="../tags/tag8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28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97.xml"/><Relationship Id="rId26" Type="http://schemas.openxmlformats.org/officeDocument/2006/relationships/tags" Target="../tags/tag96.xml"/><Relationship Id="rId25" Type="http://schemas.openxmlformats.org/officeDocument/2006/relationships/image" Target="../media/image45.jpeg"/><Relationship Id="rId24" Type="http://schemas.openxmlformats.org/officeDocument/2006/relationships/image" Target="../media/image44.jpeg"/><Relationship Id="rId23" Type="http://schemas.openxmlformats.org/officeDocument/2006/relationships/image" Target="../media/image43.jpeg"/><Relationship Id="rId22" Type="http://schemas.openxmlformats.org/officeDocument/2006/relationships/image" Target="../media/image42.jpeg"/><Relationship Id="rId21" Type="http://schemas.openxmlformats.org/officeDocument/2006/relationships/image" Target="../media/image41.jpeg"/><Relationship Id="rId20" Type="http://schemas.openxmlformats.org/officeDocument/2006/relationships/image" Target="../media/image40.jpeg"/><Relationship Id="rId2" Type="http://schemas.openxmlformats.org/officeDocument/2006/relationships/image" Target="../media/image22.png"/><Relationship Id="rId19" Type="http://schemas.openxmlformats.org/officeDocument/2006/relationships/image" Target="../media/image39.jpeg"/><Relationship Id="rId18" Type="http://schemas.openxmlformats.org/officeDocument/2006/relationships/image" Target="../media/image38.jpeg"/><Relationship Id="rId17" Type="http://schemas.openxmlformats.org/officeDocument/2006/relationships/image" Target="../media/image37.jpeg"/><Relationship Id="rId16" Type="http://schemas.openxmlformats.org/officeDocument/2006/relationships/image" Target="../media/image36.jpeg"/><Relationship Id="rId15" Type="http://schemas.openxmlformats.org/officeDocument/2006/relationships/image" Target="../media/image35.jpeg"/><Relationship Id="rId14" Type="http://schemas.openxmlformats.org/officeDocument/2006/relationships/image" Target="../media/image34.jpeg"/><Relationship Id="rId13" Type="http://schemas.openxmlformats.org/officeDocument/2006/relationships/image" Target="../media/image33.jpeg"/><Relationship Id="rId12" Type="http://schemas.openxmlformats.org/officeDocument/2006/relationships/image" Target="../media/image32.jpeg"/><Relationship Id="rId11" Type="http://schemas.openxmlformats.org/officeDocument/2006/relationships/image" Target="../media/image31.jpeg"/><Relationship Id="rId10" Type="http://schemas.openxmlformats.org/officeDocument/2006/relationships/image" Target="../media/image30.jpeg"/><Relationship Id="rId1" Type="http://schemas.openxmlformats.org/officeDocument/2006/relationships/tags" Target="../tags/tag9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jpeg"/><Relationship Id="rId8" Type="http://schemas.openxmlformats.org/officeDocument/2006/relationships/image" Target="../media/image50.jpeg"/><Relationship Id="rId7" Type="http://schemas.openxmlformats.org/officeDocument/2006/relationships/image" Target="../media/image49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22.png"/><Relationship Id="rId2" Type="http://schemas.openxmlformats.org/officeDocument/2006/relationships/tags" Target="../tags/tag99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59.jpeg"/><Relationship Id="rId16" Type="http://schemas.openxmlformats.org/officeDocument/2006/relationships/image" Target="../media/image58.GIF"/><Relationship Id="rId15" Type="http://schemas.openxmlformats.org/officeDocument/2006/relationships/image" Target="../media/image57.jpeg"/><Relationship Id="rId14" Type="http://schemas.openxmlformats.org/officeDocument/2006/relationships/image" Target="../media/image56.jpeg"/><Relationship Id="rId13" Type="http://schemas.openxmlformats.org/officeDocument/2006/relationships/image" Target="../media/image55.jpeg"/><Relationship Id="rId12" Type="http://schemas.openxmlformats.org/officeDocument/2006/relationships/image" Target="../media/image54.png"/><Relationship Id="rId11" Type="http://schemas.openxmlformats.org/officeDocument/2006/relationships/image" Target="../media/image53.jpeg"/><Relationship Id="rId10" Type="http://schemas.openxmlformats.org/officeDocument/2006/relationships/image" Target="../media/image52.png"/><Relationship Id="rId1" Type="http://schemas.openxmlformats.org/officeDocument/2006/relationships/tags" Target="../tags/tag9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jpeg"/><Relationship Id="rId8" Type="http://schemas.openxmlformats.org/officeDocument/2006/relationships/tags" Target="../tags/tag104.xml"/><Relationship Id="rId7" Type="http://schemas.openxmlformats.org/officeDocument/2006/relationships/image" Target="../media/image61.jpeg"/><Relationship Id="rId6" Type="http://schemas.openxmlformats.org/officeDocument/2006/relationships/tags" Target="../tags/tag103.xml"/><Relationship Id="rId5" Type="http://schemas.openxmlformats.org/officeDocument/2006/relationships/image" Target="../media/image60.jpeg"/><Relationship Id="rId4" Type="http://schemas.openxmlformats.org/officeDocument/2006/relationships/tags" Target="../tags/tag102.xml"/><Relationship Id="rId3" Type="http://schemas.openxmlformats.org/officeDocument/2006/relationships/image" Target="../media/image22.png"/><Relationship Id="rId24" Type="http://schemas.openxmlformats.org/officeDocument/2006/relationships/slideLayout" Target="../slideLayouts/slideLayout2.xml"/><Relationship Id="rId23" Type="http://schemas.openxmlformats.org/officeDocument/2006/relationships/image" Target="../media/image69.jpeg"/><Relationship Id="rId22" Type="http://schemas.openxmlformats.org/officeDocument/2006/relationships/tags" Target="../tags/tag111.xml"/><Relationship Id="rId21" Type="http://schemas.openxmlformats.org/officeDocument/2006/relationships/image" Target="../media/image68.jpeg"/><Relationship Id="rId20" Type="http://schemas.openxmlformats.org/officeDocument/2006/relationships/tags" Target="../tags/tag110.xml"/><Relationship Id="rId2" Type="http://schemas.openxmlformats.org/officeDocument/2006/relationships/tags" Target="../tags/tag101.xml"/><Relationship Id="rId19" Type="http://schemas.openxmlformats.org/officeDocument/2006/relationships/image" Target="../media/image67.png"/><Relationship Id="rId18" Type="http://schemas.openxmlformats.org/officeDocument/2006/relationships/tags" Target="../tags/tag109.xml"/><Relationship Id="rId17" Type="http://schemas.openxmlformats.org/officeDocument/2006/relationships/image" Target="../media/image66.jpeg"/><Relationship Id="rId16" Type="http://schemas.openxmlformats.org/officeDocument/2006/relationships/tags" Target="../tags/tag108.xml"/><Relationship Id="rId15" Type="http://schemas.openxmlformats.org/officeDocument/2006/relationships/image" Target="../media/image65.jpeg"/><Relationship Id="rId14" Type="http://schemas.openxmlformats.org/officeDocument/2006/relationships/tags" Target="../tags/tag107.xml"/><Relationship Id="rId13" Type="http://schemas.openxmlformats.org/officeDocument/2006/relationships/image" Target="../media/image64.jpeg"/><Relationship Id="rId12" Type="http://schemas.openxmlformats.org/officeDocument/2006/relationships/tags" Target="../tags/tag106.xml"/><Relationship Id="rId11" Type="http://schemas.openxmlformats.org/officeDocument/2006/relationships/image" Target="../media/image63.jpeg"/><Relationship Id="rId10" Type="http://schemas.openxmlformats.org/officeDocument/2006/relationships/tags" Target="../tags/tag105.xml"/><Relationship Id="rId1" Type="http://schemas.openxmlformats.org/officeDocument/2006/relationships/tags" Target="../tags/tag10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7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689610" y="2072640"/>
            <a:ext cx="7084060" cy="133032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pPr algn="l"/>
            <a:r>
              <a:rPr lang="zh-CN" altLang="en-US" sz="82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百链云图书馆</a:t>
            </a:r>
            <a:endParaRPr lang="zh-CN" altLang="zh-CN" sz="82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  <p:sp>
        <p:nvSpPr>
          <p:cNvPr id="13" name="文本框 17"/>
          <p:cNvSpPr txBox="1"/>
          <p:nvPr/>
        </p:nvSpPr>
        <p:spPr>
          <a:xfrm>
            <a:off x="689610" y="5561487"/>
            <a:ext cx="4096978" cy="41467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0" algn="l">
              <a:spcAft>
                <a:spcPts val="0"/>
              </a:spcAft>
              <a:buNone/>
            </a:pPr>
            <a:r>
              <a:rPr lang="zh-CN" altLang="en-US" sz="2000" kern="100" dirty="0">
                <a:solidFill>
                  <a:schemeClr val="bg1"/>
                </a:solidFill>
                <a:effectLst/>
                <a:latin typeface="汉仪旗黑-55简" panose="00020600040101010101" charset="-128"/>
                <a:ea typeface="宋体" panose="02010600030101010101" pitchFamily="2" charset="-122"/>
                <a:cs typeface="汉仪旗黑-55简" panose="00020600040101010101" charset="-128"/>
              </a:rPr>
              <a:t>汇报人：赵宜舒</a:t>
            </a:r>
            <a:endParaRPr lang="zh-CN" altLang="en-US" sz="2000" kern="100" dirty="0">
              <a:solidFill>
                <a:schemeClr val="bg1"/>
              </a:solidFill>
              <a:effectLst/>
              <a:latin typeface="汉仪旗黑-55简" panose="00020600040101010101" charset="-128"/>
              <a:ea typeface="宋体" panose="02010600030101010101" pitchFamily="2" charset="-122"/>
              <a:cs typeface="汉仪旗黑-55简" panose="00020600040101010101" charset="-128"/>
            </a:endParaRPr>
          </a:p>
        </p:txBody>
      </p:sp>
      <p:sp>
        <p:nvSpPr>
          <p:cNvPr id="25" name="文本框 17"/>
          <p:cNvSpPr txBox="1"/>
          <p:nvPr/>
        </p:nvSpPr>
        <p:spPr>
          <a:xfrm>
            <a:off x="661670" y="3952875"/>
            <a:ext cx="3462020" cy="494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0" algn="l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3200" b="1" kern="100" dirty="0" smtClean="0">
                <a:solidFill>
                  <a:srgbClr val="3EFEFE"/>
                </a:solidFill>
                <a:effectLst/>
                <a:latin typeface="方正公文黑体" panose="02000500000000000000" charset="-122"/>
                <a:ea typeface="方正公文黑体" panose="02000500000000000000" charset="-122"/>
                <a:cs typeface="汉仪旗黑-55简" panose="00020600040101010101" charset="-128"/>
              </a:rPr>
              <a:t>www.blyun.com</a:t>
            </a:r>
            <a:endParaRPr lang="en-US" sz="3200" b="1" kern="100" dirty="0" smtClean="0">
              <a:solidFill>
                <a:srgbClr val="3EFEFE"/>
              </a:solidFill>
              <a:effectLst/>
              <a:latin typeface="方正公文黑体" panose="02000500000000000000" charset="-122"/>
              <a:ea typeface="方正公文黑体" panose="02000500000000000000" charset="-122"/>
              <a:cs typeface="汉仪旗黑-55简" panose="00020600040101010101" charset="-128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45490" y="4460240"/>
            <a:ext cx="534035" cy="36000"/>
          </a:xfrm>
          <a:prstGeom prst="roundRect">
            <a:avLst>
              <a:gd name="adj" fmla="val 50000"/>
            </a:avLst>
          </a:prstGeom>
          <a:solidFill>
            <a:srgbClr val="3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691255" y="1967865"/>
            <a:ext cx="537845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676015" y="1898650"/>
            <a:ext cx="1764665" cy="233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/>
              <a:t>library</a:t>
            </a:r>
            <a:endParaRPr lang="en-US" altLang="zh-CN" sz="1400"/>
          </a:p>
        </p:txBody>
      </p:sp>
      <p:grpSp>
        <p:nvGrpSpPr>
          <p:cNvPr id="81" name="组合 80"/>
          <p:cNvGrpSpPr/>
          <p:nvPr/>
        </p:nvGrpSpPr>
        <p:grpSpPr>
          <a:xfrm rot="10800000">
            <a:off x="1904365" y="2131695"/>
            <a:ext cx="1724660" cy="648970"/>
            <a:chOff x="6694" y="3468"/>
            <a:chExt cx="5747" cy="4097"/>
          </a:xfrm>
        </p:grpSpPr>
        <p:pic>
          <p:nvPicPr>
            <p:cNvPr id="82" name="图片 81" descr="资源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4" y="3468"/>
              <a:ext cx="5747" cy="3509"/>
            </a:xfrm>
            <a:prstGeom prst="rect">
              <a:avLst/>
            </a:prstGeom>
          </p:spPr>
        </p:pic>
        <p:pic>
          <p:nvPicPr>
            <p:cNvPr id="83" name="图片 82" descr="资源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7" y="3624"/>
              <a:ext cx="4450" cy="3575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pic>
          <p:nvPicPr>
            <p:cNvPr id="84" name="图片 83" descr="资源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" y="3684"/>
              <a:ext cx="4774" cy="3881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</p:grpSp>
      <p:sp>
        <p:nvSpPr>
          <p:cNvPr id="85" name="文本框 84"/>
          <p:cNvSpPr txBox="1"/>
          <p:nvPr/>
        </p:nvSpPr>
        <p:spPr>
          <a:xfrm>
            <a:off x="2033905" y="2125980"/>
            <a:ext cx="1607185" cy="64897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 fontAlgn="auto">
              <a:lnSpc>
                <a:spcPts val="3060"/>
              </a:lnSpc>
            </a:pPr>
            <a:r>
              <a:rPr lang="zh-CN" altLang="en-US" sz="1400">
                <a:ln>
                  <a:noFill/>
                </a:ln>
                <a:solidFill>
                  <a:srgbClr val="2789F0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检索词：</a:t>
            </a:r>
            <a:r>
              <a:rPr lang="en-US" altLang="zh-CN" sz="1400">
                <a:ln>
                  <a:noFill/>
                </a:ln>
                <a:solidFill>
                  <a:srgbClr val="2789F0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library</a:t>
            </a:r>
            <a:endParaRPr lang="en-US" altLang="zh-CN" sz="1400">
              <a:ln>
                <a:noFill/>
              </a:ln>
              <a:solidFill>
                <a:srgbClr val="2789F0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  <p:grpSp>
        <p:nvGrpSpPr>
          <p:cNvPr id="7" name="组合 6" descr="7b0a202020202274657874626f78223a20227b5c2269645c223a32303334363236382c5c2263617465676f72795f69645c223a5c225c227d220a7d0a"/>
          <p:cNvGrpSpPr/>
          <p:nvPr/>
        </p:nvGrpSpPr>
        <p:grpSpPr>
          <a:xfrm>
            <a:off x="8156575" y="2735894"/>
            <a:ext cx="1819275" cy="665801"/>
            <a:chOff x="6792" y="3519"/>
            <a:chExt cx="5222" cy="3951"/>
          </a:xfrm>
        </p:grpSpPr>
        <p:grpSp>
          <p:nvGrpSpPr>
            <p:cNvPr id="8" name="组合 7"/>
            <p:cNvGrpSpPr/>
            <p:nvPr/>
          </p:nvGrpSpPr>
          <p:grpSpPr>
            <a:xfrm>
              <a:off x="6792" y="3747"/>
              <a:ext cx="5222" cy="3723"/>
              <a:chOff x="6694" y="3468"/>
              <a:chExt cx="5747" cy="4097"/>
            </a:xfrm>
          </p:grpSpPr>
          <p:pic>
            <p:nvPicPr>
              <p:cNvPr id="9" name="图片 8" descr="资源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94" y="3468"/>
                <a:ext cx="5747" cy="3509"/>
              </a:xfrm>
              <a:prstGeom prst="rect">
                <a:avLst/>
              </a:prstGeom>
            </p:spPr>
          </p:pic>
          <p:pic>
            <p:nvPicPr>
              <p:cNvPr id="10" name="图片 9" descr="资源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37" y="3624"/>
                <a:ext cx="4450" cy="3575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pic>
            <p:nvPicPr>
              <p:cNvPr id="11" name="图片 10" descr="资源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0" y="3684"/>
                <a:ext cx="4774" cy="3881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</p:grpSp>
        <p:sp>
          <p:nvSpPr>
            <p:cNvPr id="12" name="文本框 11"/>
            <p:cNvSpPr txBox="1"/>
            <p:nvPr/>
          </p:nvSpPr>
          <p:spPr>
            <a:xfrm>
              <a:off x="7950" y="3519"/>
              <a:ext cx="2907" cy="286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fontAlgn="auto">
                <a:lnSpc>
                  <a:spcPts val="3060"/>
                </a:lnSpc>
              </a:pPr>
              <a:r>
                <a:rPr lang="zh-CN" altLang="en-US" sz="1400">
                  <a:solidFill>
                    <a:srgbClr val="2789F0"/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检索提示</a:t>
              </a:r>
              <a:endParaRPr lang="zh-CN" altLang="en-US" sz="1400">
                <a:solidFill>
                  <a:srgbClr val="2789F0"/>
                </a:solidFill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585" y="2189480"/>
            <a:ext cx="4417060" cy="213296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5783580" y="3946525"/>
            <a:ext cx="861695" cy="470535"/>
          </a:xfrm>
          <a:prstGeom prst="rect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5" grpId="0"/>
      <p:bldP spid="3" grpId="0" bldLvl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AutoShape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33115" y="4291965"/>
            <a:ext cx="2575560" cy="920115"/>
          </a:xfrm>
          <a:prstGeom prst="wedgeRectCallout">
            <a:avLst>
              <a:gd name="adj1" fmla="val -82110"/>
              <a:gd name="adj2" fmla="val 12357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charset="-122"/>
              </a:rPr>
              <a:t>缩小检索范围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charset="-122"/>
            </a:endParaRPr>
          </a:p>
        </p:txBody>
      </p:sp>
      <p:sp>
        <p:nvSpPr>
          <p:cNvPr id="31" name="PA-圆角矩形 11"/>
          <p:cNvSpPr/>
          <p:nvPr>
            <p:custDataLst>
              <p:tags r:id="rId4"/>
            </p:custDataLst>
          </p:nvPr>
        </p:nvSpPr>
        <p:spPr>
          <a:xfrm rot="5400000">
            <a:off x="8215630" y="3086735"/>
            <a:ext cx="5279390" cy="22618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p>
            <a:pPr algn="ctr"/>
            <a:endParaRPr lang="zh-CN" altLang="en-US"/>
          </a:p>
        </p:txBody>
      </p:sp>
      <p:sp>
        <p:nvSpPr>
          <p:cNvPr id="8" name="PA-圆角矩形 11"/>
          <p:cNvSpPr/>
          <p:nvPr>
            <p:custDataLst>
              <p:tags r:id="rId5"/>
            </p:custDataLst>
          </p:nvPr>
        </p:nvSpPr>
        <p:spPr>
          <a:xfrm rot="5400000">
            <a:off x="-1501140" y="3319145"/>
            <a:ext cx="5125720" cy="19532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p>
            <a:pPr algn="ctr"/>
            <a:endParaRPr lang="zh-CN" altLang="en-US"/>
          </a:p>
        </p:txBody>
      </p:sp>
      <p:sp>
        <p:nvSpPr>
          <p:cNvPr id="17" name="AutoShap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21705" y="3180715"/>
            <a:ext cx="2431415" cy="1076325"/>
          </a:xfrm>
          <a:prstGeom prst="wedgeRectCallout">
            <a:avLst>
              <a:gd name="adj1" fmla="val 94414"/>
              <a:gd name="adj2" fmla="val -4895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charset="-122"/>
              </a:rPr>
              <a:t>扩大检索范围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charset="-122"/>
            </a:endParaRPr>
          </a:p>
        </p:txBody>
      </p:sp>
      <p:sp>
        <p:nvSpPr>
          <p:cNvPr id="26" name="PA-圆角矩形 11"/>
          <p:cNvSpPr/>
          <p:nvPr>
            <p:custDataLst>
              <p:tags r:id="rId7"/>
            </p:custDataLst>
          </p:nvPr>
        </p:nvSpPr>
        <p:spPr>
          <a:xfrm rot="10800000">
            <a:off x="2114550" y="1675765"/>
            <a:ext cx="3254375" cy="3492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p>
            <a:pPr algn="ctr"/>
            <a:endParaRPr lang="zh-CN" altLang="en-US"/>
          </a:p>
        </p:txBody>
      </p:sp>
      <p:sp>
        <p:nvSpPr>
          <p:cNvPr id="9" name="PA-圆角矩形 11"/>
          <p:cNvSpPr/>
          <p:nvPr>
            <p:custDataLst>
              <p:tags r:id="rId8"/>
            </p:custDataLst>
          </p:nvPr>
        </p:nvSpPr>
        <p:spPr>
          <a:xfrm rot="10800000">
            <a:off x="2038350" y="2091055"/>
            <a:ext cx="6235700" cy="8178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31" grpId="0" bldLvl="0" animBg="1"/>
      <p:bldP spid="8" grpId="0" bldLvl="0" animBg="1"/>
      <p:bldP spid="17" grpId="0" bldLvl="0" animBg="1"/>
      <p:bldP spid="26" grpId="0" bldLvl="0" animBg="1"/>
      <p:bldP spid="26" grpId="1" bldLvl="0" animBg="1"/>
      <p:bldP spid="31" grpId="1" bldLvl="0" animBg="1"/>
      <p:bldP spid="17" grpId="1" bldLvl="0" animBg="1"/>
      <p:bldP spid="16" grpId="1" bldLvl="0" animBg="1"/>
      <p:bldP spid="8" grpId="1" bldLvl="0" animBg="1"/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sp>
        <p:nvSpPr>
          <p:cNvPr id="26" name="PA-圆角矩形 11"/>
          <p:cNvSpPr/>
          <p:nvPr>
            <p:custDataLst>
              <p:tags r:id="rId3"/>
            </p:custDataLst>
          </p:nvPr>
        </p:nvSpPr>
        <p:spPr>
          <a:xfrm rot="10800000">
            <a:off x="9164320" y="2583815"/>
            <a:ext cx="1468755" cy="36703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5715" y="-121920"/>
            <a:ext cx="12198350" cy="6979920"/>
          </a:xfrm>
          <a:prstGeom prst="rect">
            <a:avLst/>
          </a:prstGeom>
        </p:spPr>
      </p:pic>
      <p:sp>
        <p:nvSpPr>
          <p:cNvPr id="26" name="PA-圆角矩形 11"/>
          <p:cNvSpPr/>
          <p:nvPr>
            <p:custDataLst>
              <p:tags r:id="rId3"/>
            </p:custDataLst>
          </p:nvPr>
        </p:nvSpPr>
        <p:spPr>
          <a:xfrm rot="10800000">
            <a:off x="8698230" y="2452370"/>
            <a:ext cx="657860" cy="22479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-5715" y="-122555"/>
            <a:ext cx="12196800" cy="6980400"/>
          </a:xfrm>
          <a:prstGeom prst="rect">
            <a:avLst/>
          </a:prstGeom>
        </p:spPr>
      </p:pic>
      <p:sp>
        <p:nvSpPr>
          <p:cNvPr id="8" name="PA-圆角矩形 11"/>
          <p:cNvSpPr/>
          <p:nvPr>
            <p:custDataLst>
              <p:tags r:id="rId5"/>
            </p:custDataLst>
          </p:nvPr>
        </p:nvSpPr>
        <p:spPr>
          <a:xfrm rot="10800000">
            <a:off x="4406900" y="4328795"/>
            <a:ext cx="952500" cy="44704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410" y="777240"/>
            <a:ext cx="1325880" cy="217932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-121920"/>
            <a:ext cx="12196800" cy="698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8" grpId="0" bldLvl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5080" y="0"/>
            <a:ext cx="12196800" cy="69804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6800" cy="698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676910" y="3952875"/>
            <a:ext cx="3462020" cy="494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p>
            <a:pPr indent="0" algn="dist">
              <a:spcAft>
                <a:spcPts val="0"/>
              </a:spcAft>
              <a:buNone/>
            </a:pPr>
            <a:r>
              <a:rPr lang="en-US" sz="2600" b="1" kern="100" dirty="0" smtClean="0">
                <a:solidFill>
                  <a:srgbClr val="3EFEFE"/>
                </a:solidFill>
                <a:effectLst/>
                <a:latin typeface="方正公文黑体" panose="02000500000000000000" charset="-122"/>
                <a:ea typeface="方正公文黑体" panose="02000500000000000000" charset="-122"/>
                <a:cs typeface="汉仪旗黑-55简" panose="00020600040101010101" charset="-128"/>
                <a:sym typeface="+mn-ea"/>
              </a:rPr>
              <a:t>www.blyun.com</a:t>
            </a:r>
            <a:endParaRPr lang="en-US" sz="2600" kern="100" dirty="0">
              <a:solidFill>
                <a:srgbClr val="3EFEFE"/>
              </a:solidFill>
              <a:effectLst/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60730" y="4460240"/>
            <a:ext cx="534035" cy="36000"/>
          </a:xfrm>
          <a:prstGeom prst="roundRect">
            <a:avLst>
              <a:gd name="adj" fmla="val 50000"/>
            </a:avLst>
          </a:prstGeom>
          <a:solidFill>
            <a:srgbClr val="3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3"/>
          <p:cNvSpPr txBox="1"/>
          <p:nvPr/>
        </p:nvSpPr>
        <p:spPr>
          <a:xfrm>
            <a:off x="704850" y="2625725"/>
            <a:ext cx="8159115" cy="133032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zh-CN" altLang="en-US" sz="82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百链的实现原理</a:t>
            </a:r>
            <a:endParaRPr lang="zh-CN" altLang="zh-CN" sz="82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704850" y="1870710"/>
            <a:ext cx="4760595" cy="83756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en-US" altLang="zh-CN" sz="5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PART </a:t>
            </a:r>
            <a:r>
              <a:rPr lang="en-US" altLang="zh-CN" sz="5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03</a:t>
            </a:r>
            <a:endParaRPr lang="en-US" altLang="zh-CN" sz="50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Freeform 5"/>
          <p:cNvSpPr/>
          <p:nvPr>
            <p:custDataLst>
              <p:tags r:id="rId1"/>
            </p:custDataLst>
          </p:nvPr>
        </p:nvSpPr>
        <p:spPr bwMode="auto">
          <a:xfrm>
            <a:off x="961886" y="4190040"/>
            <a:ext cx="10268228" cy="1247875"/>
          </a:xfrm>
          <a:custGeom>
            <a:avLst/>
            <a:gdLst>
              <a:gd name="T0" fmla="*/ 0 w 5760"/>
              <a:gd name="T1" fmla="*/ 0 h 700"/>
              <a:gd name="T2" fmla="*/ 72 w 5760"/>
              <a:gd name="T3" fmla="*/ 38 h 700"/>
              <a:gd name="T4" fmla="*/ 197 w 5760"/>
              <a:gd name="T5" fmla="*/ 96 h 700"/>
              <a:gd name="T6" fmla="*/ 378 w 5760"/>
              <a:gd name="T7" fmla="*/ 175 h 700"/>
              <a:gd name="T8" fmla="*/ 613 w 5760"/>
              <a:gd name="T9" fmla="*/ 266 h 700"/>
              <a:gd name="T10" fmla="*/ 748 w 5760"/>
              <a:gd name="T11" fmla="*/ 314 h 700"/>
              <a:gd name="T12" fmla="*/ 895 w 5760"/>
              <a:gd name="T13" fmla="*/ 363 h 700"/>
              <a:gd name="T14" fmla="*/ 1053 w 5760"/>
              <a:gd name="T15" fmla="*/ 412 h 700"/>
              <a:gd name="T16" fmla="*/ 1221 w 5760"/>
              <a:gd name="T17" fmla="*/ 458 h 700"/>
              <a:gd name="T18" fmla="*/ 1400 w 5760"/>
              <a:gd name="T19" fmla="*/ 504 h 700"/>
              <a:gd name="T20" fmla="*/ 1588 w 5760"/>
              <a:gd name="T21" fmla="*/ 547 h 700"/>
              <a:gd name="T22" fmla="*/ 1786 w 5760"/>
              <a:gd name="T23" fmla="*/ 586 h 700"/>
              <a:gd name="T24" fmla="*/ 1991 w 5760"/>
              <a:gd name="T25" fmla="*/ 621 h 700"/>
              <a:gd name="T26" fmla="*/ 2206 w 5760"/>
              <a:gd name="T27" fmla="*/ 651 h 700"/>
              <a:gd name="T28" fmla="*/ 2427 w 5760"/>
              <a:gd name="T29" fmla="*/ 674 h 700"/>
              <a:gd name="T30" fmla="*/ 2656 w 5760"/>
              <a:gd name="T31" fmla="*/ 691 h 700"/>
              <a:gd name="T32" fmla="*/ 2890 w 5760"/>
              <a:gd name="T33" fmla="*/ 699 h 700"/>
              <a:gd name="T34" fmla="*/ 3132 w 5760"/>
              <a:gd name="T35" fmla="*/ 699 h 700"/>
              <a:gd name="T36" fmla="*/ 3378 w 5760"/>
              <a:gd name="T37" fmla="*/ 690 h 700"/>
              <a:gd name="T38" fmla="*/ 3630 w 5760"/>
              <a:gd name="T39" fmla="*/ 670 h 700"/>
              <a:gd name="T40" fmla="*/ 3821 w 5760"/>
              <a:gd name="T41" fmla="*/ 648 h 700"/>
              <a:gd name="T42" fmla="*/ 3950 w 5760"/>
              <a:gd name="T43" fmla="*/ 629 h 700"/>
              <a:gd name="T44" fmla="*/ 4080 w 5760"/>
              <a:gd name="T45" fmla="*/ 608 h 700"/>
              <a:gd name="T46" fmla="*/ 4211 w 5760"/>
              <a:gd name="T47" fmla="*/ 583 h 700"/>
              <a:gd name="T48" fmla="*/ 4343 w 5760"/>
              <a:gd name="T49" fmla="*/ 555 h 700"/>
              <a:gd name="T50" fmla="*/ 4475 w 5760"/>
              <a:gd name="T51" fmla="*/ 523 h 700"/>
              <a:gd name="T52" fmla="*/ 4608 w 5760"/>
              <a:gd name="T53" fmla="*/ 489 h 700"/>
              <a:gd name="T54" fmla="*/ 4742 w 5760"/>
              <a:gd name="T55" fmla="*/ 450 h 700"/>
              <a:gd name="T56" fmla="*/ 4876 w 5760"/>
              <a:gd name="T57" fmla="*/ 408 h 700"/>
              <a:gd name="T58" fmla="*/ 5012 w 5760"/>
              <a:gd name="T59" fmla="*/ 363 h 700"/>
              <a:gd name="T60" fmla="*/ 5146 w 5760"/>
              <a:gd name="T61" fmla="*/ 313 h 700"/>
              <a:gd name="T62" fmla="*/ 5283 w 5760"/>
              <a:gd name="T63" fmla="*/ 259 h 700"/>
              <a:gd name="T64" fmla="*/ 5418 w 5760"/>
              <a:gd name="T65" fmla="*/ 201 h 700"/>
              <a:gd name="T66" fmla="*/ 5555 w 5760"/>
              <a:gd name="T67" fmla="*/ 138 h 700"/>
              <a:gd name="T68" fmla="*/ 5692 w 5760"/>
              <a:gd name="T69" fmla="*/ 72 h 700"/>
              <a:gd name="T70" fmla="*/ 5760 w 5760"/>
              <a:gd name="T71" fmla="*/ 37 h 700"/>
              <a:gd name="T72" fmla="*/ 5623 w 5760"/>
              <a:gd name="T73" fmla="*/ 63 h 700"/>
              <a:gd name="T74" fmla="*/ 5460 w 5760"/>
              <a:gd name="T75" fmla="*/ 92 h 700"/>
              <a:gd name="T76" fmla="*/ 5242 w 5760"/>
              <a:gd name="T77" fmla="*/ 127 h 700"/>
              <a:gd name="T78" fmla="*/ 4971 w 5760"/>
              <a:gd name="T79" fmla="*/ 164 h 700"/>
              <a:gd name="T80" fmla="*/ 4653 w 5760"/>
              <a:gd name="T81" fmla="*/ 203 h 700"/>
              <a:gd name="T82" fmla="*/ 4294 w 5760"/>
              <a:gd name="T83" fmla="*/ 241 h 700"/>
              <a:gd name="T84" fmla="*/ 3898 w 5760"/>
              <a:gd name="T85" fmla="*/ 272 h 700"/>
              <a:gd name="T86" fmla="*/ 3579 w 5760"/>
              <a:gd name="T87" fmla="*/ 291 h 700"/>
              <a:gd name="T88" fmla="*/ 3358 w 5760"/>
              <a:gd name="T89" fmla="*/ 300 h 700"/>
              <a:gd name="T90" fmla="*/ 3132 w 5760"/>
              <a:gd name="T91" fmla="*/ 307 h 700"/>
              <a:gd name="T92" fmla="*/ 2898 w 5760"/>
              <a:gd name="T93" fmla="*/ 310 h 700"/>
              <a:gd name="T94" fmla="*/ 2660 w 5760"/>
              <a:gd name="T95" fmla="*/ 309 h 700"/>
              <a:gd name="T96" fmla="*/ 2417 w 5760"/>
              <a:gd name="T97" fmla="*/ 306 h 700"/>
              <a:gd name="T98" fmla="*/ 2170 w 5760"/>
              <a:gd name="T99" fmla="*/ 297 h 700"/>
              <a:gd name="T100" fmla="*/ 1920 w 5760"/>
              <a:gd name="T101" fmla="*/ 284 h 700"/>
              <a:gd name="T102" fmla="*/ 1667 w 5760"/>
              <a:gd name="T103" fmla="*/ 266 h 700"/>
              <a:gd name="T104" fmla="*/ 1412 w 5760"/>
              <a:gd name="T105" fmla="*/ 242 h 700"/>
              <a:gd name="T106" fmla="*/ 1155 w 5760"/>
              <a:gd name="T107" fmla="*/ 212 h 700"/>
              <a:gd name="T108" fmla="*/ 898 w 5760"/>
              <a:gd name="T109" fmla="*/ 177 h 700"/>
              <a:gd name="T110" fmla="*/ 640 w 5760"/>
              <a:gd name="T111" fmla="*/ 136 h 700"/>
              <a:gd name="T112" fmla="*/ 383 w 5760"/>
              <a:gd name="T113" fmla="*/ 87 h 700"/>
              <a:gd name="T114" fmla="*/ 128 w 5760"/>
              <a:gd name="T115" fmla="*/ 31 h 700"/>
              <a:gd name="T116" fmla="*/ 0 w 5760"/>
              <a:gd name="T117" fmla="*/ 0 h 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760" h="700">
                <a:moveTo>
                  <a:pt x="0" y="0"/>
                </a:moveTo>
                <a:lnTo>
                  <a:pt x="0" y="0"/>
                </a:lnTo>
                <a:lnTo>
                  <a:pt x="32" y="17"/>
                </a:lnTo>
                <a:lnTo>
                  <a:pt x="72" y="38"/>
                </a:lnTo>
                <a:lnTo>
                  <a:pt x="128" y="64"/>
                </a:lnTo>
                <a:lnTo>
                  <a:pt x="197" y="96"/>
                </a:lnTo>
                <a:lnTo>
                  <a:pt x="281" y="134"/>
                </a:lnTo>
                <a:lnTo>
                  <a:pt x="378" y="175"/>
                </a:lnTo>
                <a:lnTo>
                  <a:pt x="490" y="219"/>
                </a:lnTo>
                <a:lnTo>
                  <a:pt x="613" y="266"/>
                </a:lnTo>
                <a:lnTo>
                  <a:pt x="679" y="290"/>
                </a:lnTo>
                <a:lnTo>
                  <a:pt x="748" y="314"/>
                </a:lnTo>
                <a:lnTo>
                  <a:pt x="820" y="339"/>
                </a:lnTo>
                <a:lnTo>
                  <a:pt x="895" y="363"/>
                </a:lnTo>
                <a:lnTo>
                  <a:pt x="973" y="387"/>
                </a:lnTo>
                <a:lnTo>
                  <a:pt x="1053" y="412"/>
                </a:lnTo>
                <a:lnTo>
                  <a:pt x="1136" y="436"/>
                </a:lnTo>
                <a:lnTo>
                  <a:pt x="1221" y="458"/>
                </a:lnTo>
                <a:lnTo>
                  <a:pt x="1310" y="482"/>
                </a:lnTo>
                <a:lnTo>
                  <a:pt x="1400" y="504"/>
                </a:lnTo>
                <a:lnTo>
                  <a:pt x="1494" y="526"/>
                </a:lnTo>
                <a:lnTo>
                  <a:pt x="1588" y="547"/>
                </a:lnTo>
                <a:lnTo>
                  <a:pt x="1686" y="568"/>
                </a:lnTo>
                <a:lnTo>
                  <a:pt x="1786" y="586"/>
                </a:lnTo>
                <a:lnTo>
                  <a:pt x="1888" y="604"/>
                </a:lnTo>
                <a:lnTo>
                  <a:pt x="1991" y="621"/>
                </a:lnTo>
                <a:lnTo>
                  <a:pt x="2097" y="636"/>
                </a:lnTo>
                <a:lnTo>
                  <a:pt x="2206" y="651"/>
                </a:lnTo>
                <a:lnTo>
                  <a:pt x="2315" y="664"/>
                </a:lnTo>
                <a:lnTo>
                  <a:pt x="2427" y="674"/>
                </a:lnTo>
                <a:lnTo>
                  <a:pt x="2541" y="683"/>
                </a:lnTo>
                <a:lnTo>
                  <a:pt x="2656" y="691"/>
                </a:lnTo>
                <a:lnTo>
                  <a:pt x="2772" y="695"/>
                </a:lnTo>
                <a:lnTo>
                  <a:pt x="2890" y="699"/>
                </a:lnTo>
                <a:lnTo>
                  <a:pt x="3010" y="700"/>
                </a:lnTo>
                <a:lnTo>
                  <a:pt x="3132" y="699"/>
                </a:lnTo>
                <a:lnTo>
                  <a:pt x="3254" y="695"/>
                </a:lnTo>
                <a:lnTo>
                  <a:pt x="3378" y="690"/>
                </a:lnTo>
                <a:lnTo>
                  <a:pt x="3503" y="681"/>
                </a:lnTo>
                <a:lnTo>
                  <a:pt x="3630" y="670"/>
                </a:lnTo>
                <a:lnTo>
                  <a:pt x="3756" y="656"/>
                </a:lnTo>
                <a:lnTo>
                  <a:pt x="3821" y="648"/>
                </a:lnTo>
                <a:lnTo>
                  <a:pt x="3885" y="638"/>
                </a:lnTo>
                <a:lnTo>
                  <a:pt x="3950" y="629"/>
                </a:lnTo>
                <a:lnTo>
                  <a:pt x="4015" y="619"/>
                </a:lnTo>
                <a:lnTo>
                  <a:pt x="4080" y="608"/>
                </a:lnTo>
                <a:lnTo>
                  <a:pt x="4145" y="596"/>
                </a:lnTo>
                <a:lnTo>
                  <a:pt x="4211" y="583"/>
                </a:lnTo>
                <a:lnTo>
                  <a:pt x="4277" y="569"/>
                </a:lnTo>
                <a:lnTo>
                  <a:pt x="4343" y="555"/>
                </a:lnTo>
                <a:lnTo>
                  <a:pt x="4409" y="539"/>
                </a:lnTo>
                <a:lnTo>
                  <a:pt x="4475" y="523"/>
                </a:lnTo>
                <a:lnTo>
                  <a:pt x="4541" y="506"/>
                </a:lnTo>
                <a:lnTo>
                  <a:pt x="4608" y="489"/>
                </a:lnTo>
                <a:lnTo>
                  <a:pt x="4674" y="470"/>
                </a:lnTo>
                <a:lnTo>
                  <a:pt x="4742" y="450"/>
                </a:lnTo>
                <a:lnTo>
                  <a:pt x="4809" y="430"/>
                </a:lnTo>
                <a:lnTo>
                  <a:pt x="4876" y="408"/>
                </a:lnTo>
                <a:lnTo>
                  <a:pt x="4943" y="386"/>
                </a:lnTo>
                <a:lnTo>
                  <a:pt x="5012" y="363"/>
                </a:lnTo>
                <a:lnTo>
                  <a:pt x="5079" y="338"/>
                </a:lnTo>
                <a:lnTo>
                  <a:pt x="5146" y="313"/>
                </a:lnTo>
                <a:lnTo>
                  <a:pt x="5214" y="286"/>
                </a:lnTo>
                <a:lnTo>
                  <a:pt x="5283" y="259"/>
                </a:lnTo>
                <a:lnTo>
                  <a:pt x="5350" y="231"/>
                </a:lnTo>
                <a:lnTo>
                  <a:pt x="5418" y="201"/>
                </a:lnTo>
                <a:lnTo>
                  <a:pt x="5487" y="170"/>
                </a:lnTo>
                <a:lnTo>
                  <a:pt x="5555" y="138"/>
                </a:lnTo>
                <a:lnTo>
                  <a:pt x="5623" y="106"/>
                </a:lnTo>
                <a:lnTo>
                  <a:pt x="5692" y="72"/>
                </a:lnTo>
                <a:lnTo>
                  <a:pt x="5760" y="37"/>
                </a:lnTo>
                <a:lnTo>
                  <a:pt x="5760" y="37"/>
                </a:lnTo>
                <a:lnTo>
                  <a:pt x="5725" y="44"/>
                </a:lnTo>
                <a:lnTo>
                  <a:pt x="5623" y="63"/>
                </a:lnTo>
                <a:lnTo>
                  <a:pt x="5549" y="77"/>
                </a:lnTo>
                <a:lnTo>
                  <a:pt x="5460" y="92"/>
                </a:lnTo>
                <a:lnTo>
                  <a:pt x="5358" y="109"/>
                </a:lnTo>
                <a:lnTo>
                  <a:pt x="5242" y="127"/>
                </a:lnTo>
                <a:lnTo>
                  <a:pt x="5112" y="145"/>
                </a:lnTo>
                <a:lnTo>
                  <a:pt x="4971" y="164"/>
                </a:lnTo>
                <a:lnTo>
                  <a:pt x="4818" y="184"/>
                </a:lnTo>
                <a:lnTo>
                  <a:pt x="4653" y="203"/>
                </a:lnTo>
                <a:lnTo>
                  <a:pt x="4478" y="223"/>
                </a:lnTo>
                <a:lnTo>
                  <a:pt x="4294" y="241"/>
                </a:lnTo>
                <a:lnTo>
                  <a:pt x="4100" y="257"/>
                </a:lnTo>
                <a:lnTo>
                  <a:pt x="3898" y="272"/>
                </a:lnTo>
                <a:lnTo>
                  <a:pt x="3688" y="285"/>
                </a:lnTo>
                <a:lnTo>
                  <a:pt x="3579" y="291"/>
                </a:lnTo>
                <a:lnTo>
                  <a:pt x="3470" y="296"/>
                </a:lnTo>
                <a:lnTo>
                  <a:pt x="3358" y="300"/>
                </a:lnTo>
                <a:lnTo>
                  <a:pt x="3246" y="303"/>
                </a:lnTo>
                <a:lnTo>
                  <a:pt x="3132" y="307"/>
                </a:lnTo>
                <a:lnTo>
                  <a:pt x="3016" y="309"/>
                </a:lnTo>
                <a:lnTo>
                  <a:pt x="2898" y="310"/>
                </a:lnTo>
                <a:lnTo>
                  <a:pt x="2780" y="310"/>
                </a:lnTo>
                <a:lnTo>
                  <a:pt x="2660" y="309"/>
                </a:lnTo>
                <a:lnTo>
                  <a:pt x="2539" y="308"/>
                </a:lnTo>
                <a:lnTo>
                  <a:pt x="2417" y="306"/>
                </a:lnTo>
                <a:lnTo>
                  <a:pt x="2294" y="302"/>
                </a:lnTo>
                <a:lnTo>
                  <a:pt x="2170" y="297"/>
                </a:lnTo>
                <a:lnTo>
                  <a:pt x="2045" y="291"/>
                </a:lnTo>
                <a:lnTo>
                  <a:pt x="1920" y="284"/>
                </a:lnTo>
                <a:lnTo>
                  <a:pt x="1793" y="275"/>
                </a:lnTo>
                <a:lnTo>
                  <a:pt x="1667" y="266"/>
                </a:lnTo>
                <a:lnTo>
                  <a:pt x="1539" y="254"/>
                </a:lnTo>
                <a:lnTo>
                  <a:pt x="1412" y="242"/>
                </a:lnTo>
                <a:lnTo>
                  <a:pt x="1284" y="228"/>
                </a:lnTo>
                <a:lnTo>
                  <a:pt x="1155" y="212"/>
                </a:lnTo>
                <a:lnTo>
                  <a:pt x="1026" y="196"/>
                </a:lnTo>
                <a:lnTo>
                  <a:pt x="898" y="177"/>
                </a:lnTo>
                <a:lnTo>
                  <a:pt x="769" y="158"/>
                </a:lnTo>
                <a:lnTo>
                  <a:pt x="640" y="136"/>
                </a:lnTo>
                <a:lnTo>
                  <a:pt x="512" y="112"/>
                </a:lnTo>
                <a:lnTo>
                  <a:pt x="383" y="87"/>
                </a:lnTo>
                <a:lnTo>
                  <a:pt x="255" y="60"/>
                </a:lnTo>
                <a:lnTo>
                  <a:pt x="128" y="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p>
            <a:endParaRPr lang="zh-CN" altLang="en-US"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1481932" y="2579629"/>
            <a:ext cx="2371725" cy="2174747"/>
            <a:chOff x="1735410" y="2751069"/>
            <a:chExt cx="1629299" cy="1493981"/>
          </a:xfrm>
        </p:grpSpPr>
        <p:sp>
          <p:nvSpPr>
            <p:cNvPr id="8" name="Freeform 11"/>
            <p:cNvSpPr/>
            <p:nvPr>
              <p:custDataLst>
                <p:tags r:id="rId3"/>
              </p:custDataLst>
            </p:nvPr>
          </p:nvSpPr>
          <p:spPr bwMode="auto">
            <a:xfrm>
              <a:off x="2040520" y="3224287"/>
              <a:ext cx="1019175" cy="1020763"/>
            </a:xfrm>
            <a:custGeom>
              <a:avLst/>
              <a:gdLst>
                <a:gd name="T0" fmla="*/ 642 w 642"/>
                <a:gd name="T1" fmla="*/ 338 h 643"/>
                <a:gd name="T2" fmla="*/ 635 w 642"/>
                <a:gd name="T3" fmla="*/ 386 h 643"/>
                <a:gd name="T4" fmla="*/ 623 w 642"/>
                <a:gd name="T5" fmla="*/ 432 h 643"/>
                <a:gd name="T6" fmla="*/ 603 w 642"/>
                <a:gd name="T7" fmla="*/ 474 h 643"/>
                <a:gd name="T8" fmla="*/ 578 w 642"/>
                <a:gd name="T9" fmla="*/ 514 h 643"/>
                <a:gd name="T10" fmla="*/ 548 w 642"/>
                <a:gd name="T11" fmla="*/ 548 h 643"/>
                <a:gd name="T12" fmla="*/ 513 w 642"/>
                <a:gd name="T13" fmla="*/ 579 h 643"/>
                <a:gd name="T14" fmla="*/ 474 w 642"/>
                <a:gd name="T15" fmla="*/ 604 h 643"/>
                <a:gd name="T16" fmla="*/ 431 w 642"/>
                <a:gd name="T17" fmla="*/ 623 h 643"/>
                <a:gd name="T18" fmla="*/ 386 w 642"/>
                <a:gd name="T19" fmla="*/ 636 h 643"/>
                <a:gd name="T20" fmla="*/ 337 w 642"/>
                <a:gd name="T21" fmla="*/ 643 h 643"/>
                <a:gd name="T22" fmla="*/ 304 w 642"/>
                <a:gd name="T23" fmla="*/ 643 h 643"/>
                <a:gd name="T24" fmla="*/ 256 w 642"/>
                <a:gd name="T25" fmla="*/ 636 h 643"/>
                <a:gd name="T26" fmla="*/ 210 w 642"/>
                <a:gd name="T27" fmla="*/ 623 h 643"/>
                <a:gd name="T28" fmla="*/ 167 w 642"/>
                <a:gd name="T29" fmla="*/ 604 h 643"/>
                <a:gd name="T30" fmla="*/ 128 w 642"/>
                <a:gd name="T31" fmla="*/ 579 h 643"/>
                <a:gd name="T32" fmla="*/ 93 w 642"/>
                <a:gd name="T33" fmla="*/ 548 h 643"/>
                <a:gd name="T34" fmla="*/ 63 w 642"/>
                <a:gd name="T35" fmla="*/ 514 h 643"/>
                <a:gd name="T36" fmla="*/ 38 w 642"/>
                <a:gd name="T37" fmla="*/ 474 h 643"/>
                <a:gd name="T38" fmla="*/ 19 w 642"/>
                <a:gd name="T39" fmla="*/ 432 h 643"/>
                <a:gd name="T40" fmla="*/ 7 w 642"/>
                <a:gd name="T41" fmla="*/ 386 h 643"/>
                <a:gd name="T42" fmla="*/ 0 w 642"/>
                <a:gd name="T43" fmla="*/ 338 h 643"/>
                <a:gd name="T44" fmla="*/ 0 w 642"/>
                <a:gd name="T45" fmla="*/ 304 h 643"/>
                <a:gd name="T46" fmla="*/ 7 w 642"/>
                <a:gd name="T47" fmla="*/ 256 h 643"/>
                <a:gd name="T48" fmla="*/ 19 w 642"/>
                <a:gd name="T49" fmla="*/ 211 h 643"/>
                <a:gd name="T50" fmla="*/ 38 w 642"/>
                <a:gd name="T51" fmla="*/ 169 h 643"/>
                <a:gd name="T52" fmla="*/ 63 w 642"/>
                <a:gd name="T53" fmla="*/ 129 h 643"/>
                <a:gd name="T54" fmla="*/ 93 w 642"/>
                <a:gd name="T55" fmla="*/ 95 h 643"/>
                <a:gd name="T56" fmla="*/ 128 w 642"/>
                <a:gd name="T57" fmla="*/ 64 h 643"/>
                <a:gd name="T58" fmla="*/ 167 w 642"/>
                <a:gd name="T59" fmla="*/ 39 h 643"/>
                <a:gd name="T60" fmla="*/ 210 w 642"/>
                <a:gd name="T61" fmla="*/ 19 h 643"/>
                <a:gd name="T62" fmla="*/ 256 w 642"/>
                <a:gd name="T63" fmla="*/ 7 h 643"/>
                <a:gd name="T64" fmla="*/ 304 w 642"/>
                <a:gd name="T65" fmla="*/ 0 h 643"/>
                <a:gd name="T66" fmla="*/ 337 w 642"/>
                <a:gd name="T67" fmla="*/ 0 h 643"/>
                <a:gd name="T68" fmla="*/ 386 w 642"/>
                <a:gd name="T69" fmla="*/ 7 h 643"/>
                <a:gd name="T70" fmla="*/ 431 w 642"/>
                <a:gd name="T71" fmla="*/ 19 h 643"/>
                <a:gd name="T72" fmla="*/ 474 w 642"/>
                <a:gd name="T73" fmla="*/ 39 h 643"/>
                <a:gd name="T74" fmla="*/ 513 w 642"/>
                <a:gd name="T75" fmla="*/ 64 h 643"/>
                <a:gd name="T76" fmla="*/ 548 w 642"/>
                <a:gd name="T77" fmla="*/ 95 h 643"/>
                <a:gd name="T78" fmla="*/ 578 w 642"/>
                <a:gd name="T79" fmla="*/ 129 h 643"/>
                <a:gd name="T80" fmla="*/ 603 w 642"/>
                <a:gd name="T81" fmla="*/ 169 h 643"/>
                <a:gd name="T82" fmla="*/ 623 w 642"/>
                <a:gd name="T83" fmla="*/ 211 h 643"/>
                <a:gd name="T84" fmla="*/ 635 w 642"/>
                <a:gd name="T85" fmla="*/ 256 h 643"/>
                <a:gd name="T86" fmla="*/ 642 w 642"/>
                <a:gd name="T87" fmla="*/ 304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2" h="643">
                  <a:moveTo>
                    <a:pt x="642" y="321"/>
                  </a:moveTo>
                  <a:lnTo>
                    <a:pt x="642" y="321"/>
                  </a:lnTo>
                  <a:lnTo>
                    <a:pt x="642" y="338"/>
                  </a:lnTo>
                  <a:lnTo>
                    <a:pt x="640" y="354"/>
                  </a:lnTo>
                  <a:lnTo>
                    <a:pt x="639" y="370"/>
                  </a:lnTo>
                  <a:lnTo>
                    <a:pt x="635" y="386"/>
                  </a:lnTo>
                  <a:lnTo>
                    <a:pt x="632" y="401"/>
                  </a:lnTo>
                  <a:lnTo>
                    <a:pt x="627" y="417"/>
                  </a:lnTo>
                  <a:lnTo>
                    <a:pt x="623" y="432"/>
                  </a:lnTo>
                  <a:lnTo>
                    <a:pt x="617" y="447"/>
                  </a:lnTo>
                  <a:lnTo>
                    <a:pt x="610" y="460"/>
                  </a:lnTo>
                  <a:lnTo>
                    <a:pt x="603" y="474"/>
                  </a:lnTo>
                  <a:lnTo>
                    <a:pt x="596" y="488"/>
                  </a:lnTo>
                  <a:lnTo>
                    <a:pt x="588" y="501"/>
                  </a:lnTo>
                  <a:lnTo>
                    <a:pt x="578" y="514"/>
                  </a:lnTo>
                  <a:lnTo>
                    <a:pt x="569" y="525"/>
                  </a:lnTo>
                  <a:lnTo>
                    <a:pt x="559" y="538"/>
                  </a:lnTo>
                  <a:lnTo>
                    <a:pt x="548" y="548"/>
                  </a:lnTo>
                  <a:lnTo>
                    <a:pt x="537" y="560"/>
                  </a:lnTo>
                  <a:lnTo>
                    <a:pt x="525" y="570"/>
                  </a:lnTo>
                  <a:lnTo>
                    <a:pt x="513" y="579"/>
                  </a:lnTo>
                  <a:lnTo>
                    <a:pt x="501" y="588"/>
                  </a:lnTo>
                  <a:lnTo>
                    <a:pt x="487" y="596"/>
                  </a:lnTo>
                  <a:lnTo>
                    <a:pt x="474" y="604"/>
                  </a:lnTo>
                  <a:lnTo>
                    <a:pt x="460" y="611"/>
                  </a:lnTo>
                  <a:lnTo>
                    <a:pt x="446" y="618"/>
                  </a:lnTo>
                  <a:lnTo>
                    <a:pt x="431" y="623"/>
                  </a:lnTo>
                  <a:lnTo>
                    <a:pt x="417" y="628"/>
                  </a:lnTo>
                  <a:lnTo>
                    <a:pt x="401" y="632"/>
                  </a:lnTo>
                  <a:lnTo>
                    <a:pt x="386" y="636"/>
                  </a:lnTo>
                  <a:lnTo>
                    <a:pt x="370" y="639"/>
                  </a:lnTo>
                  <a:lnTo>
                    <a:pt x="354" y="642"/>
                  </a:lnTo>
                  <a:lnTo>
                    <a:pt x="337" y="643"/>
                  </a:lnTo>
                  <a:lnTo>
                    <a:pt x="321" y="643"/>
                  </a:lnTo>
                  <a:lnTo>
                    <a:pt x="321" y="643"/>
                  </a:lnTo>
                  <a:lnTo>
                    <a:pt x="304" y="643"/>
                  </a:lnTo>
                  <a:lnTo>
                    <a:pt x="288" y="642"/>
                  </a:lnTo>
                  <a:lnTo>
                    <a:pt x="272" y="639"/>
                  </a:lnTo>
                  <a:lnTo>
                    <a:pt x="256" y="636"/>
                  </a:lnTo>
                  <a:lnTo>
                    <a:pt x="240" y="632"/>
                  </a:lnTo>
                  <a:lnTo>
                    <a:pt x="225" y="628"/>
                  </a:lnTo>
                  <a:lnTo>
                    <a:pt x="210" y="623"/>
                  </a:lnTo>
                  <a:lnTo>
                    <a:pt x="196" y="618"/>
                  </a:lnTo>
                  <a:lnTo>
                    <a:pt x="182" y="611"/>
                  </a:lnTo>
                  <a:lnTo>
                    <a:pt x="167" y="604"/>
                  </a:lnTo>
                  <a:lnTo>
                    <a:pt x="155" y="596"/>
                  </a:lnTo>
                  <a:lnTo>
                    <a:pt x="141" y="588"/>
                  </a:lnTo>
                  <a:lnTo>
                    <a:pt x="128" y="579"/>
                  </a:lnTo>
                  <a:lnTo>
                    <a:pt x="117" y="570"/>
                  </a:lnTo>
                  <a:lnTo>
                    <a:pt x="105" y="560"/>
                  </a:lnTo>
                  <a:lnTo>
                    <a:pt x="93" y="548"/>
                  </a:lnTo>
                  <a:lnTo>
                    <a:pt x="83" y="538"/>
                  </a:lnTo>
                  <a:lnTo>
                    <a:pt x="73" y="525"/>
                  </a:lnTo>
                  <a:lnTo>
                    <a:pt x="63" y="514"/>
                  </a:lnTo>
                  <a:lnTo>
                    <a:pt x="54" y="501"/>
                  </a:lnTo>
                  <a:lnTo>
                    <a:pt x="46" y="488"/>
                  </a:lnTo>
                  <a:lnTo>
                    <a:pt x="38" y="474"/>
                  </a:lnTo>
                  <a:lnTo>
                    <a:pt x="32" y="460"/>
                  </a:lnTo>
                  <a:lnTo>
                    <a:pt x="25" y="447"/>
                  </a:lnTo>
                  <a:lnTo>
                    <a:pt x="19" y="432"/>
                  </a:lnTo>
                  <a:lnTo>
                    <a:pt x="15" y="417"/>
                  </a:lnTo>
                  <a:lnTo>
                    <a:pt x="10" y="401"/>
                  </a:lnTo>
                  <a:lnTo>
                    <a:pt x="7" y="386"/>
                  </a:lnTo>
                  <a:lnTo>
                    <a:pt x="3" y="370"/>
                  </a:lnTo>
                  <a:lnTo>
                    <a:pt x="1" y="354"/>
                  </a:lnTo>
                  <a:lnTo>
                    <a:pt x="0" y="338"/>
                  </a:lnTo>
                  <a:lnTo>
                    <a:pt x="0" y="321"/>
                  </a:lnTo>
                  <a:lnTo>
                    <a:pt x="0" y="321"/>
                  </a:lnTo>
                  <a:lnTo>
                    <a:pt x="0" y="304"/>
                  </a:lnTo>
                  <a:lnTo>
                    <a:pt x="1" y="288"/>
                  </a:lnTo>
                  <a:lnTo>
                    <a:pt x="3" y="272"/>
                  </a:lnTo>
                  <a:lnTo>
                    <a:pt x="7" y="256"/>
                  </a:lnTo>
                  <a:lnTo>
                    <a:pt x="10" y="242"/>
                  </a:lnTo>
                  <a:lnTo>
                    <a:pt x="15" y="226"/>
                  </a:lnTo>
                  <a:lnTo>
                    <a:pt x="19" y="211"/>
                  </a:lnTo>
                  <a:lnTo>
                    <a:pt x="25" y="196"/>
                  </a:lnTo>
                  <a:lnTo>
                    <a:pt x="32" y="182"/>
                  </a:lnTo>
                  <a:lnTo>
                    <a:pt x="38" y="169"/>
                  </a:lnTo>
                  <a:lnTo>
                    <a:pt x="46" y="155"/>
                  </a:lnTo>
                  <a:lnTo>
                    <a:pt x="54" y="141"/>
                  </a:lnTo>
                  <a:lnTo>
                    <a:pt x="63" y="129"/>
                  </a:lnTo>
                  <a:lnTo>
                    <a:pt x="73" y="117"/>
                  </a:lnTo>
                  <a:lnTo>
                    <a:pt x="83" y="105"/>
                  </a:lnTo>
                  <a:lnTo>
                    <a:pt x="93" y="95"/>
                  </a:lnTo>
                  <a:lnTo>
                    <a:pt x="105" y="83"/>
                  </a:lnTo>
                  <a:lnTo>
                    <a:pt x="117" y="73"/>
                  </a:lnTo>
                  <a:lnTo>
                    <a:pt x="128" y="64"/>
                  </a:lnTo>
                  <a:lnTo>
                    <a:pt x="141" y="55"/>
                  </a:lnTo>
                  <a:lnTo>
                    <a:pt x="155" y="47"/>
                  </a:lnTo>
                  <a:lnTo>
                    <a:pt x="167" y="39"/>
                  </a:lnTo>
                  <a:lnTo>
                    <a:pt x="182" y="32"/>
                  </a:lnTo>
                  <a:lnTo>
                    <a:pt x="196" y="25"/>
                  </a:lnTo>
                  <a:lnTo>
                    <a:pt x="210" y="19"/>
                  </a:lnTo>
                  <a:lnTo>
                    <a:pt x="225" y="15"/>
                  </a:lnTo>
                  <a:lnTo>
                    <a:pt x="240" y="10"/>
                  </a:lnTo>
                  <a:lnTo>
                    <a:pt x="256" y="7"/>
                  </a:lnTo>
                  <a:lnTo>
                    <a:pt x="272" y="3"/>
                  </a:lnTo>
                  <a:lnTo>
                    <a:pt x="288" y="1"/>
                  </a:lnTo>
                  <a:lnTo>
                    <a:pt x="304" y="0"/>
                  </a:lnTo>
                  <a:lnTo>
                    <a:pt x="321" y="0"/>
                  </a:lnTo>
                  <a:lnTo>
                    <a:pt x="321" y="0"/>
                  </a:lnTo>
                  <a:lnTo>
                    <a:pt x="337" y="0"/>
                  </a:lnTo>
                  <a:lnTo>
                    <a:pt x="354" y="1"/>
                  </a:lnTo>
                  <a:lnTo>
                    <a:pt x="370" y="3"/>
                  </a:lnTo>
                  <a:lnTo>
                    <a:pt x="386" y="7"/>
                  </a:lnTo>
                  <a:lnTo>
                    <a:pt x="401" y="10"/>
                  </a:lnTo>
                  <a:lnTo>
                    <a:pt x="417" y="15"/>
                  </a:lnTo>
                  <a:lnTo>
                    <a:pt x="431" y="19"/>
                  </a:lnTo>
                  <a:lnTo>
                    <a:pt x="446" y="25"/>
                  </a:lnTo>
                  <a:lnTo>
                    <a:pt x="460" y="32"/>
                  </a:lnTo>
                  <a:lnTo>
                    <a:pt x="474" y="39"/>
                  </a:lnTo>
                  <a:lnTo>
                    <a:pt x="487" y="47"/>
                  </a:lnTo>
                  <a:lnTo>
                    <a:pt x="501" y="55"/>
                  </a:lnTo>
                  <a:lnTo>
                    <a:pt x="513" y="64"/>
                  </a:lnTo>
                  <a:lnTo>
                    <a:pt x="525" y="73"/>
                  </a:lnTo>
                  <a:lnTo>
                    <a:pt x="537" y="83"/>
                  </a:lnTo>
                  <a:lnTo>
                    <a:pt x="548" y="95"/>
                  </a:lnTo>
                  <a:lnTo>
                    <a:pt x="559" y="105"/>
                  </a:lnTo>
                  <a:lnTo>
                    <a:pt x="569" y="117"/>
                  </a:lnTo>
                  <a:lnTo>
                    <a:pt x="578" y="129"/>
                  </a:lnTo>
                  <a:lnTo>
                    <a:pt x="588" y="141"/>
                  </a:lnTo>
                  <a:lnTo>
                    <a:pt x="596" y="155"/>
                  </a:lnTo>
                  <a:lnTo>
                    <a:pt x="603" y="169"/>
                  </a:lnTo>
                  <a:lnTo>
                    <a:pt x="610" y="182"/>
                  </a:lnTo>
                  <a:lnTo>
                    <a:pt x="617" y="196"/>
                  </a:lnTo>
                  <a:lnTo>
                    <a:pt x="623" y="211"/>
                  </a:lnTo>
                  <a:lnTo>
                    <a:pt x="627" y="226"/>
                  </a:lnTo>
                  <a:lnTo>
                    <a:pt x="632" y="242"/>
                  </a:lnTo>
                  <a:lnTo>
                    <a:pt x="635" y="256"/>
                  </a:lnTo>
                  <a:lnTo>
                    <a:pt x="639" y="272"/>
                  </a:lnTo>
                  <a:lnTo>
                    <a:pt x="640" y="288"/>
                  </a:lnTo>
                  <a:lnTo>
                    <a:pt x="642" y="304"/>
                  </a:lnTo>
                  <a:lnTo>
                    <a:pt x="642" y="321"/>
                  </a:lnTo>
                  <a:lnTo>
                    <a:pt x="642" y="321"/>
                  </a:lnTo>
                  <a:close/>
                </a:path>
              </a:pathLst>
            </a:custGeom>
            <a:solidFill>
              <a:srgbClr val="34EBF6"/>
            </a:solidFill>
            <a:ln>
              <a:noFill/>
            </a:ln>
          </p:spPr>
          <p:txBody>
            <a:bodyPr vert="horz" wrap="square" lIns="91440" tIns="45720" rIns="91440" bIns="45720" numCol="1" anchor="ctr" anchorCtr="1" compatLnSpc="1">
              <a:normAutofit/>
            </a:bodyPr>
            <a:p>
              <a:pPr algn="ctr"/>
              <a:r>
                <a:rPr lang="zh-CN" altLang="en-US" sz="2400" smtClean="0">
                  <a:solidFill>
                    <a:srgbClr val="FFFFFF"/>
                  </a:solidFill>
                  <a:latin typeface="汉仪黑方简" panose="00020600040101010101" charset="-122"/>
                  <a:ea typeface="汉仪黑方简" panose="00020600040101010101" charset="-122"/>
                  <a:cs typeface="+mj-cs"/>
                  <a:sym typeface="Arial" panose="020B0604020202020204" pitchFamily="34" charset="0"/>
                </a:rPr>
                <a:t>目标</a:t>
              </a:r>
              <a:endParaRPr lang="zh-CN" altLang="en-US" sz="2400" smtClean="0">
                <a:solidFill>
                  <a:srgbClr val="FFFFFF"/>
                </a:solidFill>
                <a:latin typeface="汉仪黑方简" panose="00020600040101010101" charset="-122"/>
                <a:ea typeface="汉仪黑方简" panose="00020600040101010101" charset="-122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43" name="矩形 42"/>
            <p:cNvSpPr/>
            <p:nvPr>
              <p:custDataLst>
                <p:tags r:id="rId4"/>
              </p:custDataLst>
            </p:nvPr>
          </p:nvSpPr>
          <p:spPr>
            <a:xfrm>
              <a:off x="1735410" y="2751069"/>
              <a:ext cx="1629299" cy="646485"/>
            </a:xfrm>
            <a:prstGeom prst="rect">
              <a:avLst/>
            </a:prstGeom>
          </p:spPr>
          <p:txBody>
            <a:bodyPr wrap="square">
              <a:normAutofit/>
            </a:bodyPr>
            <a:p>
              <a:pPr algn="ctr">
                <a:buClrTx/>
                <a:buSzTx/>
                <a:buNone/>
              </a:pPr>
              <a:r>
                <a:rPr lang="zh-CN" altLang="en-US" sz="1500" b="1" dirty="0">
                  <a:solidFill>
                    <a:schemeClr val="bg1"/>
                  </a:solidFill>
                  <a:latin typeface="汉仪雅酷黑 75W" panose="020B0804020202020204" charset="-122"/>
                  <a:ea typeface="汉仪雅酷黑 75W" panose="020B0804020202020204" charset="-122"/>
                  <a:cs typeface="汉仪雅酷黑 75W" panose="020B0804020202020204" charset="-122"/>
                  <a:sym typeface="+mn-ea"/>
                </a:rPr>
                <a:t>帮助读者找到、得到所有的资源</a:t>
              </a:r>
              <a:endParaRPr lang="zh-CN" altLang="en-US" sz="1500" b="1" dirty="0">
                <a:solidFill>
                  <a:schemeClr val="bg1"/>
                </a:solidFill>
                <a:latin typeface="汉仪雅酷黑 75W" panose="020B0804020202020204" charset="-122"/>
                <a:ea typeface="汉仪雅酷黑 75W" panose="020B0804020202020204" charset="-122"/>
                <a:cs typeface="汉仪雅酷黑 75W" panose="020B0804020202020204" charset="-122"/>
              </a:endParaRPr>
            </a:p>
            <a:p>
              <a:pPr algn="ctr"/>
              <a:endParaRPr lang="zh-CN" altLang="en-US" dirty="0"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4695438" y="2874232"/>
            <a:ext cx="2847339" cy="2132030"/>
            <a:chOff x="2968233" y="2953451"/>
            <a:chExt cx="1956031" cy="1464636"/>
          </a:xfrm>
          <a:solidFill>
            <a:srgbClr val="FFFFFF"/>
          </a:solidFill>
        </p:grpSpPr>
        <p:sp>
          <p:nvSpPr>
            <p:cNvPr id="12" name="Freeform 10"/>
            <p:cNvSpPr/>
            <p:nvPr>
              <p:custDataLst>
                <p:tags r:id="rId6"/>
              </p:custDataLst>
            </p:nvPr>
          </p:nvSpPr>
          <p:spPr bwMode="auto">
            <a:xfrm>
              <a:off x="3420787" y="3397324"/>
              <a:ext cx="1019175" cy="1020763"/>
            </a:xfrm>
            <a:custGeom>
              <a:avLst/>
              <a:gdLst>
                <a:gd name="T0" fmla="*/ 642 w 642"/>
                <a:gd name="T1" fmla="*/ 339 h 643"/>
                <a:gd name="T2" fmla="*/ 635 w 642"/>
                <a:gd name="T3" fmla="*/ 386 h 643"/>
                <a:gd name="T4" fmla="*/ 623 w 642"/>
                <a:gd name="T5" fmla="*/ 432 h 643"/>
                <a:gd name="T6" fmla="*/ 603 w 642"/>
                <a:gd name="T7" fmla="*/ 474 h 643"/>
                <a:gd name="T8" fmla="*/ 578 w 642"/>
                <a:gd name="T9" fmla="*/ 514 h 643"/>
                <a:gd name="T10" fmla="*/ 547 w 642"/>
                <a:gd name="T11" fmla="*/ 548 h 643"/>
                <a:gd name="T12" fmla="*/ 513 w 642"/>
                <a:gd name="T13" fmla="*/ 579 h 643"/>
                <a:gd name="T14" fmla="*/ 473 w 642"/>
                <a:gd name="T15" fmla="*/ 604 h 643"/>
                <a:gd name="T16" fmla="*/ 431 w 642"/>
                <a:gd name="T17" fmla="*/ 623 h 643"/>
                <a:gd name="T18" fmla="*/ 386 w 642"/>
                <a:gd name="T19" fmla="*/ 636 h 643"/>
                <a:gd name="T20" fmla="*/ 337 w 642"/>
                <a:gd name="T21" fmla="*/ 643 h 643"/>
                <a:gd name="T22" fmla="*/ 304 w 642"/>
                <a:gd name="T23" fmla="*/ 643 h 643"/>
                <a:gd name="T24" fmla="*/ 256 w 642"/>
                <a:gd name="T25" fmla="*/ 636 h 643"/>
                <a:gd name="T26" fmla="*/ 210 w 642"/>
                <a:gd name="T27" fmla="*/ 623 h 643"/>
                <a:gd name="T28" fmla="*/ 168 w 642"/>
                <a:gd name="T29" fmla="*/ 604 h 643"/>
                <a:gd name="T30" fmla="*/ 128 w 642"/>
                <a:gd name="T31" fmla="*/ 579 h 643"/>
                <a:gd name="T32" fmla="*/ 94 w 642"/>
                <a:gd name="T33" fmla="*/ 548 h 643"/>
                <a:gd name="T34" fmla="*/ 63 w 642"/>
                <a:gd name="T35" fmla="*/ 514 h 643"/>
                <a:gd name="T36" fmla="*/ 38 w 642"/>
                <a:gd name="T37" fmla="*/ 474 h 643"/>
                <a:gd name="T38" fmla="*/ 19 w 642"/>
                <a:gd name="T39" fmla="*/ 432 h 643"/>
                <a:gd name="T40" fmla="*/ 6 w 642"/>
                <a:gd name="T41" fmla="*/ 386 h 643"/>
                <a:gd name="T42" fmla="*/ 0 w 642"/>
                <a:gd name="T43" fmla="*/ 339 h 643"/>
                <a:gd name="T44" fmla="*/ 0 w 642"/>
                <a:gd name="T45" fmla="*/ 305 h 643"/>
                <a:gd name="T46" fmla="*/ 6 w 642"/>
                <a:gd name="T47" fmla="*/ 256 h 643"/>
                <a:gd name="T48" fmla="*/ 19 w 642"/>
                <a:gd name="T49" fmla="*/ 211 h 643"/>
                <a:gd name="T50" fmla="*/ 38 w 642"/>
                <a:gd name="T51" fmla="*/ 169 h 643"/>
                <a:gd name="T52" fmla="*/ 63 w 642"/>
                <a:gd name="T53" fmla="*/ 129 h 643"/>
                <a:gd name="T54" fmla="*/ 94 w 642"/>
                <a:gd name="T55" fmla="*/ 95 h 643"/>
                <a:gd name="T56" fmla="*/ 128 w 642"/>
                <a:gd name="T57" fmla="*/ 64 h 643"/>
                <a:gd name="T58" fmla="*/ 168 w 642"/>
                <a:gd name="T59" fmla="*/ 39 h 643"/>
                <a:gd name="T60" fmla="*/ 210 w 642"/>
                <a:gd name="T61" fmla="*/ 19 h 643"/>
                <a:gd name="T62" fmla="*/ 256 w 642"/>
                <a:gd name="T63" fmla="*/ 7 h 643"/>
                <a:gd name="T64" fmla="*/ 304 w 642"/>
                <a:gd name="T65" fmla="*/ 0 h 643"/>
                <a:gd name="T66" fmla="*/ 337 w 642"/>
                <a:gd name="T67" fmla="*/ 0 h 643"/>
                <a:gd name="T68" fmla="*/ 386 w 642"/>
                <a:gd name="T69" fmla="*/ 7 h 643"/>
                <a:gd name="T70" fmla="*/ 431 w 642"/>
                <a:gd name="T71" fmla="*/ 19 h 643"/>
                <a:gd name="T72" fmla="*/ 473 w 642"/>
                <a:gd name="T73" fmla="*/ 39 h 643"/>
                <a:gd name="T74" fmla="*/ 513 w 642"/>
                <a:gd name="T75" fmla="*/ 64 h 643"/>
                <a:gd name="T76" fmla="*/ 547 w 642"/>
                <a:gd name="T77" fmla="*/ 95 h 643"/>
                <a:gd name="T78" fmla="*/ 578 w 642"/>
                <a:gd name="T79" fmla="*/ 129 h 643"/>
                <a:gd name="T80" fmla="*/ 603 w 642"/>
                <a:gd name="T81" fmla="*/ 169 h 643"/>
                <a:gd name="T82" fmla="*/ 623 w 642"/>
                <a:gd name="T83" fmla="*/ 211 h 643"/>
                <a:gd name="T84" fmla="*/ 635 w 642"/>
                <a:gd name="T85" fmla="*/ 256 h 643"/>
                <a:gd name="T86" fmla="*/ 642 w 642"/>
                <a:gd name="T87" fmla="*/ 305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2" h="643">
                  <a:moveTo>
                    <a:pt x="642" y="321"/>
                  </a:moveTo>
                  <a:lnTo>
                    <a:pt x="642" y="321"/>
                  </a:lnTo>
                  <a:lnTo>
                    <a:pt x="642" y="339"/>
                  </a:lnTo>
                  <a:lnTo>
                    <a:pt x="641" y="354"/>
                  </a:lnTo>
                  <a:lnTo>
                    <a:pt x="639" y="370"/>
                  </a:lnTo>
                  <a:lnTo>
                    <a:pt x="635" y="386"/>
                  </a:lnTo>
                  <a:lnTo>
                    <a:pt x="632" y="402"/>
                  </a:lnTo>
                  <a:lnTo>
                    <a:pt x="627" y="417"/>
                  </a:lnTo>
                  <a:lnTo>
                    <a:pt x="623" y="432"/>
                  </a:lnTo>
                  <a:lnTo>
                    <a:pt x="617" y="447"/>
                  </a:lnTo>
                  <a:lnTo>
                    <a:pt x="610" y="460"/>
                  </a:lnTo>
                  <a:lnTo>
                    <a:pt x="603" y="474"/>
                  </a:lnTo>
                  <a:lnTo>
                    <a:pt x="595" y="488"/>
                  </a:lnTo>
                  <a:lnTo>
                    <a:pt x="587" y="501"/>
                  </a:lnTo>
                  <a:lnTo>
                    <a:pt x="578" y="514"/>
                  </a:lnTo>
                  <a:lnTo>
                    <a:pt x="569" y="525"/>
                  </a:lnTo>
                  <a:lnTo>
                    <a:pt x="559" y="538"/>
                  </a:lnTo>
                  <a:lnTo>
                    <a:pt x="547" y="548"/>
                  </a:lnTo>
                  <a:lnTo>
                    <a:pt x="537" y="560"/>
                  </a:lnTo>
                  <a:lnTo>
                    <a:pt x="525" y="570"/>
                  </a:lnTo>
                  <a:lnTo>
                    <a:pt x="513" y="579"/>
                  </a:lnTo>
                  <a:lnTo>
                    <a:pt x="501" y="588"/>
                  </a:lnTo>
                  <a:lnTo>
                    <a:pt x="487" y="596"/>
                  </a:lnTo>
                  <a:lnTo>
                    <a:pt x="473" y="604"/>
                  </a:lnTo>
                  <a:lnTo>
                    <a:pt x="460" y="611"/>
                  </a:lnTo>
                  <a:lnTo>
                    <a:pt x="446" y="618"/>
                  </a:lnTo>
                  <a:lnTo>
                    <a:pt x="431" y="623"/>
                  </a:lnTo>
                  <a:lnTo>
                    <a:pt x="416" y="628"/>
                  </a:lnTo>
                  <a:lnTo>
                    <a:pt x="401" y="632"/>
                  </a:lnTo>
                  <a:lnTo>
                    <a:pt x="386" y="636"/>
                  </a:lnTo>
                  <a:lnTo>
                    <a:pt x="370" y="639"/>
                  </a:lnTo>
                  <a:lnTo>
                    <a:pt x="354" y="642"/>
                  </a:lnTo>
                  <a:lnTo>
                    <a:pt x="337" y="643"/>
                  </a:lnTo>
                  <a:lnTo>
                    <a:pt x="321" y="643"/>
                  </a:lnTo>
                  <a:lnTo>
                    <a:pt x="321" y="643"/>
                  </a:lnTo>
                  <a:lnTo>
                    <a:pt x="304" y="643"/>
                  </a:lnTo>
                  <a:lnTo>
                    <a:pt x="288" y="642"/>
                  </a:lnTo>
                  <a:lnTo>
                    <a:pt x="272" y="639"/>
                  </a:lnTo>
                  <a:lnTo>
                    <a:pt x="256" y="636"/>
                  </a:lnTo>
                  <a:lnTo>
                    <a:pt x="240" y="632"/>
                  </a:lnTo>
                  <a:lnTo>
                    <a:pt x="225" y="628"/>
                  </a:lnTo>
                  <a:lnTo>
                    <a:pt x="210" y="623"/>
                  </a:lnTo>
                  <a:lnTo>
                    <a:pt x="195" y="618"/>
                  </a:lnTo>
                  <a:lnTo>
                    <a:pt x="182" y="611"/>
                  </a:lnTo>
                  <a:lnTo>
                    <a:pt x="168" y="604"/>
                  </a:lnTo>
                  <a:lnTo>
                    <a:pt x="154" y="596"/>
                  </a:lnTo>
                  <a:lnTo>
                    <a:pt x="141" y="588"/>
                  </a:lnTo>
                  <a:lnTo>
                    <a:pt x="128" y="579"/>
                  </a:lnTo>
                  <a:lnTo>
                    <a:pt x="117" y="570"/>
                  </a:lnTo>
                  <a:lnTo>
                    <a:pt x="104" y="560"/>
                  </a:lnTo>
                  <a:lnTo>
                    <a:pt x="94" y="548"/>
                  </a:lnTo>
                  <a:lnTo>
                    <a:pt x="83" y="538"/>
                  </a:lnTo>
                  <a:lnTo>
                    <a:pt x="72" y="525"/>
                  </a:lnTo>
                  <a:lnTo>
                    <a:pt x="63" y="514"/>
                  </a:lnTo>
                  <a:lnTo>
                    <a:pt x="54" y="501"/>
                  </a:lnTo>
                  <a:lnTo>
                    <a:pt x="46" y="488"/>
                  </a:lnTo>
                  <a:lnTo>
                    <a:pt x="38" y="474"/>
                  </a:lnTo>
                  <a:lnTo>
                    <a:pt x="31" y="460"/>
                  </a:lnTo>
                  <a:lnTo>
                    <a:pt x="25" y="447"/>
                  </a:lnTo>
                  <a:lnTo>
                    <a:pt x="19" y="432"/>
                  </a:lnTo>
                  <a:lnTo>
                    <a:pt x="14" y="417"/>
                  </a:lnTo>
                  <a:lnTo>
                    <a:pt x="10" y="402"/>
                  </a:lnTo>
                  <a:lnTo>
                    <a:pt x="6" y="386"/>
                  </a:lnTo>
                  <a:lnTo>
                    <a:pt x="3" y="370"/>
                  </a:lnTo>
                  <a:lnTo>
                    <a:pt x="1" y="354"/>
                  </a:lnTo>
                  <a:lnTo>
                    <a:pt x="0" y="339"/>
                  </a:lnTo>
                  <a:lnTo>
                    <a:pt x="0" y="321"/>
                  </a:lnTo>
                  <a:lnTo>
                    <a:pt x="0" y="321"/>
                  </a:lnTo>
                  <a:lnTo>
                    <a:pt x="0" y="305"/>
                  </a:lnTo>
                  <a:lnTo>
                    <a:pt x="1" y="288"/>
                  </a:lnTo>
                  <a:lnTo>
                    <a:pt x="3" y="272"/>
                  </a:lnTo>
                  <a:lnTo>
                    <a:pt x="6" y="256"/>
                  </a:lnTo>
                  <a:lnTo>
                    <a:pt x="10" y="242"/>
                  </a:lnTo>
                  <a:lnTo>
                    <a:pt x="14" y="226"/>
                  </a:lnTo>
                  <a:lnTo>
                    <a:pt x="19" y="211"/>
                  </a:lnTo>
                  <a:lnTo>
                    <a:pt x="25" y="196"/>
                  </a:lnTo>
                  <a:lnTo>
                    <a:pt x="31" y="182"/>
                  </a:lnTo>
                  <a:lnTo>
                    <a:pt x="38" y="169"/>
                  </a:lnTo>
                  <a:lnTo>
                    <a:pt x="46" y="155"/>
                  </a:lnTo>
                  <a:lnTo>
                    <a:pt x="54" y="141"/>
                  </a:lnTo>
                  <a:lnTo>
                    <a:pt x="63" y="129"/>
                  </a:lnTo>
                  <a:lnTo>
                    <a:pt x="72" y="117"/>
                  </a:lnTo>
                  <a:lnTo>
                    <a:pt x="83" y="105"/>
                  </a:lnTo>
                  <a:lnTo>
                    <a:pt x="94" y="95"/>
                  </a:lnTo>
                  <a:lnTo>
                    <a:pt x="104" y="83"/>
                  </a:lnTo>
                  <a:lnTo>
                    <a:pt x="117" y="73"/>
                  </a:lnTo>
                  <a:lnTo>
                    <a:pt x="128" y="64"/>
                  </a:lnTo>
                  <a:lnTo>
                    <a:pt x="141" y="55"/>
                  </a:lnTo>
                  <a:lnTo>
                    <a:pt x="154" y="47"/>
                  </a:lnTo>
                  <a:lnTo>
                    <a:pt x="168" y="39"/>
                  </a:lnTo>
                  <a:lnTo>
                    <a:pt x="182" y="32"/>
                  </a:lnTo>
                  <a:lnTo>
                    <a:pt x="195" y="25"/>
                  </a:lnTo>
                  <a:lnTo>
                    <a:pt x="210" y="19"/>
                  </a:lnTo>
                  <a:lnTo>
                    <a:pt x="225" y="15"/>
                  </a:lnTo>
                  <a:lnTo>
                    <a:pt x="240" y="10"/>
                  </a:lnTo>
                  <a:lnTo>
                    <a:pt x="256" y="7"/>
                  </a:lnTo>
                  <a:lnTo>
                    <a:pt x="272" y="4"/>
                  </a:lnTo>
                  <a:lnTo>
                    <a:pt x="288" y="1"/>
                  </a:lnTo>
                  <a:lnTo>
                    <a:pt x="304" y="0"/>
                  </a:lnTo>
                  <a:lnTo>
                    <a:pt x="321" y="0"/>
                  </a:lnTo>
                  <a:lnTo>
                    <a:pt x="321" y="0"/>
                  </a:lnTo>
                  <a:lnTo>
                    <a:pt x="337" y="0"/>
                  </a:lnTo>
                  <a:lnTo>
                    <a:pt x="354" y="1"/>
                  </a:lnTo>
                  <a:lnTo>
                    <a:pt x="370" y="4"/>
                  </a:lnTo>
                  <a:lnTo>
                    <a:pt x="386" y="7"/>
                  </a:lnTo>
                  <a:lnTo>
                    <a:pt x="401" y="10"/>
                  </a:lnTo>
                  <a:lnTo>
                    <a:pt x="416" y="15"/>
                  </a:lnTo>
                  <a:lnTo>
                    <a:pt x="431" y="19"/>
                  </a:lnTo>
                  <a:lnTo>
                    <a:pt x="446" y="25"/>
                  </a:lnTo>
                  <a:lnTo>
                    <a:pt x="460" y="32"/>
                  </a:lnTo>
                  <a:lnTo>
                    <a:pt x="473" y="39"/>
                  </a:lnTo>
                  <a:lnTo>
                    <a:pt x="487" y="47"/>
                  </a:lnTo>
                  <a:lnTo>
                    <a:pt x="501" y="55"/>
                  </a:lnTo>
                  <a:lnTo>
                    <a:pt x="513" y="64"/>
                  </a:lnTo>
                  <a:lnTo>
                    <a:pt x="525" y="73"/>
                  </a:lnTo>
                  <a:lnTo>
                    <a:pt x="537" y="83"/>
                  </a:lnTo>
                  <a:lnTo>
                    <a:pt x="547" y="95"/>
                  </a:lnTo>
                  <a:lnTo>
                    <a:pt x="559" y="105"/>
                  </a:lnTo>
                  <a:lnTo>
                    <a:pt x="569" y="117"/>
                  </a:lnTo>
                  <a:lnTo>
                    <a:pt x="578" y="129"/>
                  </a:lnTo>
                  <a:lnTo>
                    <a:pt x="587" y="141"/>
                  </a:lnTo>
                  <a:lnTo>
                    <a:pt x="595" y="155"/>
                  </a:lnTo>
                  <a:lnTo>
                    <a:pt x="603" y="169"/>
                  </a:lnTo>
                  <a:lnTo>
                    <a:pt x="610" y="182"/>
                  </a:lnTo>
                  <a:lnTo>
                    <a:pt x="617" y="196"/>
                  </a:lnTo>
                  <a:lnTo>
                    <a:pt x="623" y="211"/>
                  </a:lnTo>
                  <a:lnTo>
                    <a:pt x="627" y="226"/>
                  </a:lnTo>
                  <a:lnTo>
                    <a:pt x="632" y="242"/>
                  </a:lnTo>
                  <a:lnTo>
                    <a:pt x="635" y="256"/>
                  </a:lnTo>
                  <a:lnTo>
                    <a:pt x="639" y="272"/>
                  </a:lnTo>
                  <a:lnTo>
                    <a:pt x="641" y="288"/>
                  </a:lnTo>
                  <a:lnTo>
                    <a:pt x="642" y="305"/>
                  </a:lnTo>
                  <a:lnTo>
                    <a:pt x="642" y="321"/>
                  </a:lnTo>
                  <a:lnTo>
                    <a:pt x="642" y="3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1" compatLnSpc="1">
              <a:normAutofit/>
            </a:bodyPr>
            <a:p>
              <a:pPr algn="ctr"/>
              <a:r>
                <a:rPr lang="zh-CN" altLang="en-US" sz="2400" smtClean="0">
                  <a:solidFill>
                    <a:schemeClr val="tx1"/>
                  </a:solidFill>
                  <a:latin typeface="汉仪黑方简" panose="00020600040101010101" charset="-122"/>
                  <a:ea typeface="汉仪黑方简" panose="00020600040101010101" charset="-122"/>
                  <a:cs typeface="+mj-cs"/>
                  <a:sym typeface="Arial" panose="020B0604020202020204" pitchFamily="34" charset="0"/>
                </a:rPr>
                <a:t>原理</a:t>
              </a:r>
              <a:endParaRPr lang="zh-CN" altLang="en-US" sz="2400" smtClean="0">
                <a:solidFill>
                  <a:schemeClr val="tx1"/>
                </a:solidFill>
                <a:latin typeface="汉仪黑方简" panose="00020600040101010101" charset="-122"/>
                <a:ea typeface="汉仪黑方简" panose="00020600040101010101" charset="-122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7"/>
              </p:custDataLst>
            </p:nvPr>
          </p:nvSpPr>
          <p:spPr>
            <a:xfrm>
              <a:off x="2968233" y="2953451"/>
              <a:ext cx="1956031" cy="64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>
              <a:noAutofit/>
            </a:bodyPr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汉仪雅酷黑 75W" panose="020B0804020202020204" charset="-122"/>
                  <a:ea typeface="汉仪雅酷黑 75W" panose="020B0804020202020204" charset="-122"/>
                  <a:cs typeface="汉仪雅酷黑 75W" panose="020B0804020202020204" charset="-122"/>
                  <a:sym typeface="+mn-ea"/>
                </a:rPr>
                <a:t>从一个馆为读者服务 </a:t>
              </a:r>
              <a:endParaRPr lang="zh-CN" altLang="en-US" sz="1400" b="1" dirty="0">
                <a:solidFill>
                  <a:schemeClr val="bg1"/>
                </a:solidFill>
                <a:latin typeface="汉仪雅酷黑 75W" panose="020B0804020202020204" charset="-122"/>
                <a:ea typeface="汉仪雅酷黑 75W" panose="020B0804020202020204" charset="-122"/>
                <a:cs typeface="汉仪雅酷黑 75W" panose="020B0804020202020204" charset="-122"/>
              </a:endParaRPr>
            </a:p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汉仪雅酷黑 75W" panose="020B0804020202020204" charset="-122"/>
                  <a:ea typeface="汉仪雅酷黑 75W" panose="020B0804020202020204" charset="-122"/>
                  <a:cs typeface="汉仪雅酷黑 75W" panose="020B0804020202020204" charset="-122"/>
                  <a:sym typeface="+mn-ea"/>
                </a:rPr>
                <a:t>   变为多个馆为读者服务</a:t>
              </a:r>
              <a:endParaRPr lang="zh-CN" altLang="en-US" sz="1400" b="1" dirty="0">
                <a:solidFill>
                  <a:schemeClr val="bg1"/>
                </a:solidFill>
                <a:latin typeface="汉仪雅酷黑 75W" panose="020B0804020202020204" charset="-122"/>
                <a:ea typeface="汉仪雅酷黑 75W" panose="020B0804020202020204" charset="-122"/>
                <a:cs typeface="汉仪雅酷黑 75W" panose="020B0804020202020204" charset="-122"/>
              </a:endParaRPr>
            </a:p>
            <a:p>
              <a:pPr algn="ctr"/>
              <a:endParaRPr lang="zh-CN" altLang="en-US" sz="1100" b="1" dirty="0">
                <a:solidFill>
                  <a:schemeClr val="bg1"/>
                </a:solidFill>
                <a:latin typeface="汉仪雅酷黑 75W" panose="020B0804020202020204" charset="-122"/>
                <a:ea typeface="汉仪雅酷黑 75W" panose="020B0804020202020204" charset="-122"/>
                <a:cs typeface="汉仪雅酷黑 75W" panose="020B0804020202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8"/>
            </p:custDataLst>
          </p:nvPr>
        </p:nvGrpSpPr>
        <p:grpSpPr>
          <a:xfrm>
            <a:off x="8201045" y="2199265"/>
            <a:ext cx="2644141" cy="2554305"/>
            <a:chOff x="5785163" y="2663362"/>
            <a:chExt cx="1816440" cy="1754725"/>
          </a:xfrm>
          <a:solidFill>
            <a:srgbClr val="34EBF6"/>
          </a:solidFill>
        </p:grpSpPr>
        <p:sp>
          <p:nvSpPr>
            <p:cNvPr id="20" name="Freeform 8"/>
            <p:cNvSpPr/>
            <p:nvPr>
              <p:custDataLst>
                <p:tags r:id="rId9"/>
              </p:custDataLst>
            </p:nvPr>
          </p:nvSpPr>
          <p:spPr bwMode="auto">
            <a:xfrm>
              <a:off x="6182909" y="3397324"/>
              <a:ext cx="1020763" cy="1020763"/>
            </a:xfrm>
            <a:custGeom>
              <a:avLst/>
              <a:gdLst>
                <a:gd name="T0" fmla="*/ 643 w 643"/>
                <a:gd name="T1" fmla="*/ 339 h 643"/>
                <a:gd name="T2" fmla="*/ 636 w 643"/>
                <a:gd name="T3" fmla="*/ 387 h 643"/>
                <a:gd name="T4" fmla="*/ 623 w 643"/>
                <a:gd name="T5" fmla="*/ 432 h 643"/>
                <a:gd name="T6" fmla="*/ 604 w 643"/>
                <a:gd name="T7" fmla="*/ 474 h 643"/>
                <a:gd name="T8" fmla="*/ 579 w 643"/>
                <a:gd name="T9" fmla="*/ 514 h 643"/>
                <a:gd name="T10" fmla="*/ 549 w 643"/>
                <a:gd name="T11" fmla="*/ 549 h 643"/>
                <a:gd name="T12" fmla="*/ 514 w 643"/>
                <a:gd name="T13" fmla="*/ 579 h 643"/>
                <a:gd name="T14" fmla="*/ 475 w 643"/>
                <a:gd name="T15" fmla="*/ 604 h 643"/>
                <a:gd name="T16" fmla="*/ 432 w 643"/>
                <a:gd name="T17" fmla="*/ 624 h 643"/>
                <a:gd name="T18" fmla="*/ 386 w 643"/>
                <a:gd name="T19" fmla="*/ 636 h 643"/>
                <a:gd name="T20" fmla="*/ 338 w 643"/>
                <a:gd name="T21" fmla="*/ 643 h 643"/>
                <a:gd name="T22" fmla="*/ 305 w 643"/>
                <a:gd name="T23" fmla="*/ 643 h 643"/>
                <a:gd name="T24" fmla="*/ 256 w 643"/>
                <a:gd name="T25" fmla="*/ 636 h 643"/>
                <a:gd name="T26" fmla="*/ 211 w 643"/>
                <a:gd name="T27" fmla="*/ 624 h 643"/>
                <a:gd name="T28" fmla="*/ 169 w 643"/>
                <a:gd name="T29" fmla="*/ 604 h 643"/>
                <a:gd name="T30" fmla="*/ 129 w 643"/>
                <a:gd name="T31" fmla="*/ 579 h 643"/>
                <a:gd name="T32" fmla="*/ 95 w 643"/>
                <a:gd name="T33" fmla="*/ 549 h 643"/>
                <a:gd name="T34" fmla="*/ 64 w 643"/>
                <a:gd name="T35" fmla="*/ 514 h 643"/>
                <a:gd name="T36" fmla="*/ 39 w 643"/>
                <a:gd name="T37" fmla="*/ 474 h 643"/>
                <a:gd name="T38" fmla="*/ 19 w 643"/>
                <a:gd name="T39" fmla="*/ 432 h 643"/>
                <a:gd name="T40" fmla="*/ 7 w 643"/>
                <a:gd name="T41" fmla="*/ 387 h 643"/>
                <a:gd name="T42" fmla="*/ 0 w 643"/>
                <a:gd name="T43" fmla="*/ 339 h 643"/>
                <a:gd name="T44" fmla="*/ 0 w 643"/>
                <a:gd name="T45" fmla="*/ 306 h 643"/>
                <a:gd name="T46" fmla="*/ 7 w 643"/>
                <a:gd name="T47" fmla="*/ 257 h 643"/>
                <a:gd name="T48" fmla="*/ 19 w 643"/>
                <a:gd name="T49" fmla="*/ 211 h 643"/>
                <a:gd name="T50" fmla="*/ 39 w 643"/>
                <a:gd name="T51" fmla="*/ 169 h 643"/>
                <a:gd name="T52" fmla="*/ 64 w 643"/>
                <a:gd name="T53" fmla="*/ 129 h 643"/>
                <a:gd name="T54" fmla="*/ 95 w 643"/>
                <a:gd name="T55" fmla="*/ 95 h 643"/>
                <a:gd name="T56" fmla="*/ 129 w 643"/>
                <a:gd name="T57" fmla="*/ 64 h 643"/>
                <a:gd name="T58" fmla="*/ 169 w 643"/>
                <a:gd name="T59" fmla="*/ 39 h 643"/>
                <a:gd name="T60" fmla="*/ 211 w 643"/>
                <a:gd name="T61" fmla="*/ 20 h 643"/>
                <a:gd name="T62" fmla="*/ 256 w 643"/>
                <a:gd name="T63" fmla="*/ 7 h 643"/>
                <a:gd name="T64" fmla="*/ 305 w 643"/>
                <a:gd name="T65" fmla="*/ 0 h 643"/>
                <a:gd name="T66" fmla="*/ 338 w 643"/>
                <a:gd name="T67" fmla="*/ 0 h 643"/>
                <a:gd name="T68" fmla="*/ 386 w 643"/>
                <a:gd name="T69" fmla="*/ 7 h 643"/>
                <a:gd name="T70" fmla="*/ 432 w 643"/>
                <a:gd name="T71" fmla="*/ 20 h 643"/>
                <a:gd name="T72" fmla="*/ 475 w 643"/>
                <a:gd name="T73" fmla="*/ 39 h 643"/>
                <a:gd name="T74" fmla="*/ 514 w 643"/>
                <a:gd name="T75" fmla="*/ 64 h 643"/>
                <a:gd name="T76" fmla="*/ 549 w 643"/>
                <a:gd name="T77" fmla="*/ 95 h 643"/>
                <a:gd name="T78" fmla="*/ 579 w 643"/>
                <a:gd name="T79" fmla="*/ 129 h 643"/>
                <a:gd name="T80" fmla="*/ 604 w 643"/>
                <a:gd name="T81" fmla="*/ 169 h 643"/>
                <a:gd name="T82" fmla="*/ 623 w 643"/>
                <a:gd name="T83" fmla="*/ 211 h 643"/>
                <a:gd name="T84" fmla="*/ 636 w 643"/>
                <a:gd name="T85" fmla="*/ 257 h 643"/>
                <a:gd name="T86" fmla="*/ 643 w 643"/>
                <a:gd name="T87" fmla="*/ 306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3" h="643">
                  <a:moveTo>
                    <a:pt x="643" y="322"/>
                  </a:moveTo>
                  <a:lnTo>
                    <a:pt x="643" y="322"/>
                  </a:lnTo>
                  <a:lnTo>
                    <a:pt x="643" y="339"/>
                  </a:lnTo>
                  <a:lnTo>
                    <a:pt x="642" y="355"/>
                  </a:lnTo>
                  <a:lnTo>
                    <a:pt x="639" y="371"/>
                  </a:lnTo>
                  <a:lnTo>
                    <a:pt x="636" y="387"/>
                  </a:lnTo>
                  <a:lnTo>
                    <a:pt x="632" y="403"/>
                  </a:lnTo>
                  <a:lnTo>
                    <a:pt x="628" y="417"/>
                  </a:lnTo>
                  <a:lnTo>
                    <a:pt x="623" y="432"/>
                  </a:lnTo>
                  <a:lnTo>
                    <a:pt x="618" y="447"/>
                  </a:lnTo>
                  <a:lnTo>
                    <a:pt x="611" y="461"/>
                  </a:lnTo>
                  <a:lnTo>
                    <a:pt x="604" y="474"/>
                  </a:lnTo>
                  <a:lnTo>
                    <a:pt x="596" y="488"/>
                  </a:lnTo>
                  <a:lnTo>
                    <a:pt x="588" y="502"/>
                  </a:lnTo>
                  <a:lnTo>
                    <a:pt x="579" y="514"/>
                  </a:lnTo>
                  <a:lnTo>
                    <a:pt x="570" y="526"/>
                  </a:lnTo>
                  <a:lnTo>
                    <a:pt x="559" y="538"/>
                  </a:lnTo>
                  <a:lnTo>
                    <a:pt x="549" y="549"/>
                  </a:lnTo>
                  <a:lnTo>
                    <a:pt x="538" y="560"/>
                  </a:lnTo>
                  <a:lnTo>
                    <a:pt x="526" y="570"/>
                  </a:lnTo>
                  <a:lnTo>
                    <a:pt x="514" y="579"/>
                  </a:lnTo>
                  <a:lnTo>
                    <a:pt x="501" y="588"/>
                  </a:lnTo>
                  <a:lnTo>
                    <a:pt x="488" y="596"/>
                  </a:lnTo>
                  <a:lnTo>
                    <a:pt x="475" y="604"/>
                  </a:lnTo>
                  <a:lnTo>
                    <a:pt x="460" y="611"/>
                  </a:lnTo>
                  <a:lnTo>
                    <a:pt x="447" y="618"/>
                  </a:lnTo>
                  <a:lnTo>
                    <a:pt x="432" y="624"/>
                  </a:lnTo>
                  <a:lnTo>
                    <a:pt x="417" y="628"/>
                  </a:lnTo>
                  <a:lnTo>
                    <a:pt x="402" y="633"/>
                  </a:lnTo>
                  <a:lnTo>
                    <a:pt x="386" y="636"/>
                  </a:lnTo>
                  <a:lnTo>
                    <a:pt x="370" y="640"/>
                  </a:lnTo>
                  <a:lnTo>
                    <a:pt x="354" y="642"/>
                  </a:lnTo>
                  <a:lnTo>
                    <a:pt x="338" y="643"/>
                  </a:lnTo>
                  <a:lnTo>
                    <a:pt x="321" y="643"/>
                  </a:lnTo>
                  <a:lnTo>
                    <a:pt x="321" y="643"/>
                  </a:lnTo>
                  <a:lnTo>
                    <a:pt x="305" y="643"/>
                  </a:lnTo>
                  <a:lnTo>
                    <a:pt x="288" y="642"/>
                  </a:lnTo>
                  <a:lnTo>
                    <a:pt x="272" y="640"/>
                  </a:lnTo>
                  <a:lnTo>
                    <a:pt x="256" y="636"/>
                  </a:lnTo>
                  <a:lnTo>
                    <a:pt x="242" y="633"/>
                  </a:lnTo>
                  <a:lnTo>
                    <a:pt x="226" y="628"/>
                  </a:lnTo>
                  <a:lnTo>
                    <a:pt x="211" y="624"/>
                  </a:lnTo>
                  <a:lnTo>
                    <a:pt x="196" y="618"/>
                  </a:lnTo>
                  <a:lnTo>
                    <a:pt x="182" y="611"/>
                  </a:lnTo>
                  <a:lnTo>
                    <a:pt x="169" y="604"/>
                  </a:lnTo>
                  <a:lnTo>
                    <a:pt x="155" y="596"/>
                  </a:lnTo>
                  <a:lnTo>
                    <a:pt x="141" y="588"/>
                  </a:lnTo>
                  <a:lnTo>
                    <a:pt x="129" y="579"/>
                  </a:lnTo>
                  <a:lnTo>
                    <a:pt x="117" y="570"/>
                  </a:lnTo>
                  <a:lnTo>
                    <a:pt x="105" y="560"/>
                  </a:lnTo>
                  <a:lnTo>
                    <a:pt x="95" y="549"/>
                  </a:lnTo>
                  <a:lnTo>
                    <a:pt x="83" y="538"/>
                  </a:lnTo>
                  <a:lnTo>
                    <a:pt x="73" y="526"/>
                  </a:lnTo>
                  <a:lnTo>
                    <a:pt x="64" y="514"/>
                  </a:lnTo>
                  <a:lnTo>
                    <a:pt x="55" y="502"/>
                  </a:lnTo>
                  <a:lnTo>
                    <a:pt x="47" y="488"/>
                  </a:lnTo>
                  <a:lnTo>
                    <a:pt x="39" y="474"/>
                  </a:lnTo>
                  <a:lnTo>
                    <a:pt x="32" y="461"/>
                  </a:lnTo>
                  <a:lnTo>
                    <a:pt x="25" y="447"/>
                  </a:lnTo>
                  <a:lnTo>
                    <a:pt x="19" y="432"/>
                  </a:lnTo>
                  <a:lnTo>
                    <a:pt x="15" y="417"/>
                  </a:lnTo>
                  <a:lnTo>
                    <a:pt x="10" y="403"/>
                  </a:lnTo>
                  <a:lnTo>
                    <a:pt x="7" y="387"/>
                  </a:lnTo>
                  <a:lnTo>
                    <a:pt x="4" y="371"/>
                  </a:lnTo>
                  <a:lnTo>
                    <a:pt x="2" y="355"/>
                  </a:lnTo>
                  <a:lnTo>
                    <a:pt x="0" y="339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0" y="306"/>
                  </a:lnTo>
                  <a:lnTo>
                    <a:pt x="2" y="289"/>
                  </a:lnTo>
                  <a:lnTo>
                    <a:pt x="4" y="273"/>
                  </a:lnTo>
                  <a:lnTo>
                    <a:pt x="7" y="257"/>
                  </a:lnTo>
                  <a:lnTo>
                    <a:pt x="10" y="242"/>
                  </a:lnTo>
                  <a:lnTo>
                    <a:pt x="15" y="226"/>
                  </a:lnTo>
                  <a:lnTo>
                    <a:pt x="19" y="211"/>
                  </a:lnTo>
                  <a:lnTo>
                    <a:pt x="25" y="196"/>
                  </a:lnTo>
                  <a:lnTo>
                    <a:pt x="32" y="183"/>
                  </a:lnTo>
                  <a:lnTo>
                    <a:pt x="39" y="169"/>
                  </a:lnTo>
                  <a:lnTo>
                    <a:pt x="47" y="155"/>
                  </a:lnTo>
                  <a:lnTo>
                    <a:pt x="55" y="142"/>
                  </a:lnTo>
                  <a:lnTo>
                    <a:pt x="64" y="129"/>
                  </a:lnTo>
                  <a:lnTo>
                    <a:pt x="73" y="118"/>
                  </a:lnTo>
                  <a:lnTo>
                    <a:pt x="83" y="105"/>
                  </a:lnTo>
                  <a:lnTo>
                    <a:pt x="95" y="95"/>
                  </a:lnTo>
                  <a:lnTo>
                    <a:pt x="105" y="84"/>
                  </a:lnTo>
                  <a:lnTo>
                    <a:pt x="117" y="73"/>
                  </a:lnTo>
                  <a:lnTo>
                    <a:pt x="129" y="64"/>
                  </a:lnTo>
                  <a:lnTo>
                    <a:pt x="141" y="55"/>
                  </a:lnTo>
                  <a:lnTo>
                    <a:pt x="155" y="47"/>
                  </a:lnTo>
                  <a:lnTo>
                    <a:pt x="169" y="39"/>
                  </a:lnTo>
                  <a:lnTo>
                    <a:pt x="182" y="32"/>
                  </a:lnTo>
                  <a:lnTo>
                    <a:pt x="196" y="26"/>
                  </a:lnTo>
                  <a:lnTo>
                    <a:pt x="211" y="20"/>
                  </a:lnTo>
                  <a:lnTo>
                    <a:pt x="226" y="15"/>
                  </a:lnTo>
                  <a:lnTo>
                    <a:pt x="242" y="11"/>
                  </a:lnTo>
                  <a:lnTo>
                    <a:pt x="256" y="7"/>
                  </a:lnTo>
                  <a:lnTo>
                    <a:pt x="272" y="4"/>
                  </a:lnTo>
                  <a:lnTo>
                    <a:pt x="288" y="2"/>
                  </a:lnTo>
                  <a:lnTo>
                    <a:pt x="305" y="0"/>
                  </a:lnTo>
                  <a:lnTo>
                    <a:pt x="321" y="0"/>
                  </a:lnTo>
                  <a:lnTo>
                    <a:pt x="321" y="0"/>
                  </a:lnTo>
                  <a:lnTo>
                    <a:pt x="338" y="0"/>
                  </a:lnTo>
                  <a:lnTo>
                    <a:pt x="354" y="2"/>
                  </a:lnTo>
                  <a:lnTo>
                    <a:pt x="370" y="4"/>
                  </a:lnTo>
                  <a:lnTo>
                    <a:pt x="386" y="7"/>
                  </a:lnTo>
                  <a:lnTo>
                    <a:pt x="402" y="11"/>
                  </a:lnTo>
                  <a:lnTo>
                    <a:pt x="417" y="15"/>
                  </a:lnTo>
                  <a:lnTo>
                    <a:pt x="432" y="20"/>
                  </a:lnTo>
                  <a:lnTo>
                    <a:pt x="447" y="26"/>
                  </a:lnTo>
                  <a:lnTo>
                    <a:pt x="460" y="32"/>
                  </a:lnTo>
                  <a:lnTo>
                    <a:pt x="475" y="39"/>
                  </a:lnTo>
                  <a:lnTo>
                    <a:pt x="488" y="47"/>
                  </a:lnTo>
                  <a:lnTo>
                    <a:pt x="501" y="55"/>
                  </a:lnTo>
                  <a:lnTo>
                    <a:pt x="514" y="64"/>
                  </a:lnTo>
                  <a:lnTo>
                    <a:pt x="526" y="73"/>
                  </a:lnTo>
                  <a:lnTo>
                    <a:pt x="538" y="84"/>
                  </a:lnTo>
                  <a:lnTo>
                    <a:pt x="549" y="95"/>
                  </a:lnTo>
                  <a:lnTo>
                    <a:pt x="559" y="105"/>
                  </a:lnTo>
                  <a:lnTo>
                    <a:pt x="570" y="118"/>
                  </a:lnTo>
                  <a:lnTo>
                    <a:pt x="579" y="129"/>
                  </a:lnTo>
                  <a:lnTo>
                    <a:pt x="588" y="142"/>
                  </a:lnTo>
                  <a:lnTo>
                    <a:pt x="596" y="155"/>
                  </a:lnTo>
                  <a:lnTo>
                    <a:pt x="604" y="169"/>
                  </a:lnTo>
                  <a:lnTo>
                    <a:pt x="611" y="183"/>
                  </a:lnTo>
                  <a:lnTo>
                    <a:pt x="618" y="196"/>
                  </a:lnTo>
                  <a:lnTo>
                    <a:pt x="623" y="211"/>
                  </a:lnTo>
                  <a:lnTo>
                    <a:pt x="628" y="226"/>
                  </a:lnTo>
                  <a:lnTo>
                    <a:pt x="632" y="242"/>
                  </a:lnTo>
                  <a:lnTo>
                    <a:pt x="636" y="257"/>
                  </a:lnTo>
                  <a:lnTo>
                    <a:pt x="639" y="273"/>
                  </a:lnTo>
                  <a:lnTo>
                    <a:pt x="642" y="289"/>
                  </a:lnTo>
                  <a:lnTo>
                    <a:pt x="643" y="306"/>
                  </a:lnTo>
                  <a:lnTo>
                    <a:pt x="643" y="322"/>
                  </a:lnTo>
                  <a:lnTo>
                    <a:pt x="643" y="3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1" compatLnSpc="1">
              <a:normAutofit/>
            </a:bodyPr>
            <a:p>
              <a:pPr algn="ctr"/>
              <a:r>
                <a:rPr lang="zh-CN" altLang="en-US" sz="2000" smtClean="0">
                  <a:solidFill>
                    <a:srgbClr val="FFFFFF"/>
                  </a:solidFill>
                  <a:latin typeface="汉仪黑方简" panose="00020600040101010101" charset="-122"/>
                  <a:ea typeface="汉仪黑方简" panose="00020600040101010101" charset="-122"/>
                  <a:cs typeface="+mj-cs"/>
                  <a:sym typeface="Arial" panose="020B0604020202020204" pitchFamily="34" charset="0"/>
                </a:rPr>
                <a:t>实现方法</a:t>
              </a:r>
              <a:endParaRPr lang="zh-CN" altLang="en-US" sz="2000" smtClean="0">
                <a:solidFill>
                  <a:srgbClr val="FFFFFF"/>
                </a:solidFill>
                <a:latin typeface="汉仪黑方简" panose="00020600040101010101" charset="-122"/>
                <a:ea typeface="汉仪黑方简" panose="00020600040101010101" charset="-122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0"/>
              </p:custDataLst>
            </p:nvPr>
          </p:nvSpPr>
          <p:spPr>
            <a:xfrm>
              <a:off x="5785163" y="2663362"/>
              <a:ext cx="1816440" cy="64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>
              <a:noAutofit/>
            </a:bodyPr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汉仪雅酷黑 75W" panose="020B0804020202020204" charset="-122"/>
                  <a:ea typeface="汉仪雅酷黑 75W" panose="020B0804020202020204" charset="-122"/>
                  <a:cs typeface="汉仪雅酷黑 75W" panose="020B0804020202020204" charset="-122"/>
                  <a:sym typeface="+mn-ea"/>
                </a:rPr>
                <a:t>两个模块</a:t>
              </a:r>
              <a:endParaRPr lang="zh-CN" altLang="en-US" sz="1500" b="1" dirty="0">
                <a:solidFill>
                  <a:schemeClr val="bg1"/>
                </a:solidFill>
                <a:latin typeface="汉仪雅酷黑 75W" panose="020B0804020202020204" charset="-122"/>
                <a:ea typeface="汉仪雅酷黑 75W" panose="020B0804020202020204" charset="-122"/>
                <a:cs typeface="汉仪雅酷黑 75W" panose="020B0804020202020204" charset="-122"/>
                <a:sym typeface="+mn-ea"/>
              </a:endParaRPr>
            </a:p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汉仪雅酷黑 75W" panose="020B0804020202020204" charset="-122"/>
                  <a:ea typeface="汉仪雅酷黑 75W" panose="020B0804020202020204" charset="-122"/>
                  <a:cs typeface="汉仪雅酷黑 75W" panose="020B0804020202020204" charset="-122"/>
                  <a:sym typeface="+mn-ea"/>
                </a:rPr>
                <a:t>搜索：查到文章及馆藏信息</a:t>
              </a:r>
              <a:endParaRPr lang="en-US" altLang="zh-CN" sz="1500" b="1" dirty="0">
                <a:solidFill>
                  <a:schemeClr val="bg1"/>
                </a:solidFill>
                <a:latin typeface="汉仪雅酷黑 75W" panose="020B0804020202020204" charset="-122"/>
                <a:ea typeface="汉仪雅酷黑 75W" panose="020B0804020202020204" charset="-122"/>
                <a:cs typeface="汉仪雅酷黑 75W" panose="020B0804020202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500" b="1" dirty="0">
                  <a:solidFill>
                    <a:schemeClr val="bg1"/>
                  </a:solidFill>
                  <a:latin typeface="汉仪雅酷黑 75W" panose="020B0804020202020204" charset="-122"/>
                  <a:ea typeface="汉仪雅酷黑 75W" panose="020B0804020202020204" charset="-122"/>
                  <a:cs typeface="汉仪雅酷黑 75W" panose="020B0804020202020204" charset="-122"/>
                  <a:sym typeface="+mn-ea"/>
                </a:rPr>
                <a:t> </a:t>
              </a:r>
              <a:r>
                <a:rPr lang="zh-CN" altLang="en-US" sz="1500" b="1" dirty="0">
                  <a:solidFill>
                    <a:schemeClr val="bg1"/>
                  </a:solidFill>
                  <a:latin typeface="汉仪雅酷黑 75W" panose="020B0804020202020204" charset="-122"/>
                  <a:ea typeface="汉仪雅酷黑 75W" panose="020B0804020202020204" charset="-122"/>
                  <a:cs typeface="汉仪雅酷黑 75W" panose="020B0804020202020204" charset="-122"/>
                  <a:sym typeface="+mn-ea"/>
                </a:rPr>
                <a:t>服务：向读者提供全文服务</a:t>
              </a:r>
              <a:endParaRPr lang="zh-CN" altLang="en-US" sz="1500" b="1" dirty="0">
                <a:solidFill>
                  <a:schemeClr val="bg1"/>
                </a:solidFill>
                <a:latin typeface="汉仪雅酷黑 75W" panose="020B0804020202020204" charset="-122"/>
                <a:ea typeface="汉仪雅酷黑 75W" panose="020B0804020202020204" charset="-122"/>
                <a:cs typeface="汉仪雅酷黑 75W" panose="020B0804020202020204" charset="-122"/>
                <a:sym typeface="+mn-ea"/>
              </a:endParaRPr>
            </a:p>
          </p:txBody>
        </p:sp>
      </p:grpSp>
      <p:sp>
        <p:nvSpPr>
          <p:cNvPr id="42" name="文本框 3"/>
          <p:cNvSpPr txBox="1"/>
          <p:nvPr>
            <p:custDataLst>
              <p:tags r:id="rId11"/>
            </p:custDataLst>
          </p:nvPr>
        </p:nvSpPr>
        <p:spPr>
          <a:xfrm>
            <a:off x="572135" y="380365"/>
            <a:ext cx="4761230" cy="68389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zh-CN" altLang="en-US" sz="4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百链</a:t>
            </a:r>
            <a:r>
              <a:rPr lang="zh-CN" sz="4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的实现原理</a:t>
            </a:r>
            <a:endParaRPr lang="zh-CN" sz="40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  <p:sp>
        <p:nvSpPr>
          <p:cNvPr id="65" name="圆角矩形 64"/>
          <p:cNvSpPr/>
          <p:nvPr>
            <p:custDataLst>
              <p:tags r:id="rId12"/>
            </p:custDataLst>
          </p:nvPr>
        </p:nvSpPr>
        <p:spPr>
          <a:xfrm>
            <a:off x="633095" y="1109980"/>
            <a:ext cx="534035" cy="36000"/>
          </a:xfrm>
          <a:prstGeom prst="roundRect">
            <a:avLst>
              <a:gd name="adj" fmla="val 50000"/>
            </a:avLst>
          </a:prstGeom>
          <a:solidFill>
            <a:srgbClr val="3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75665" y="869315"/>
            <a:ext cx="10056495" cy="5573395"/>
          </a:xfrm>
          <a:prstGeom prst="rect">
            <a:avLst/>
          </a:prstGeom>
          <a:noFill/>
        </p:spPr>
      </p:pic>
      <p:pic>
        <p:nvPicPr>
          <p:cNvPr id="10" name="图片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345" y="3975088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3906" name="图片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9152" y="5224951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3907" name="图片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2355" y="5008926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3908" name="图片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2725" y="4360855"/>
            <a:ext cx="1981200" cy="428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3909" name="图片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71241" y="4090824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图片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04558" y="3463601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图片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0567" y="2570935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图片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8941" y="3463752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图片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76981" y="3031704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图片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67386" y="2567103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图片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6643" y="3034971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图片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62729" y="3633493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954" name="图片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70461" y="4264088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955" name="图片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29450" y="2830365"/>
            <a:ext cx="2831220" cy="340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956" name="图片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11733" y="4805882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图片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250181" y="3097389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957" name="图片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93996" y="3541562"/>
            <a:ext cx="1656184" cy="382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958" name="图片 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853811" y="4092245"/>
            <a:ext cx="2792736" cy="336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959" name="图片 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243337" y="4533560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960" name="图片 8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549323" y="3552172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961" name="图片 9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666005" y="2660034"/>
            <a:ext cx="1782763" cy="385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962" name="图片 10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873916" y="3097389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963" name="图片 11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298490" y="1943559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2" name="文本框 3"/>
          <p:cNvSpPr txBox="1"/>
          <p:nvPr>
            <p:custDataLst>
              <p:tags r:id="rId26"/>
            </p:custDataLst>
          </p:nvPr>
        </p:nvSpPr>
        <p:spPr>
          <a:xfrm>
            <a:off x="572135" y="380365"/>
            <a:ext cx="4761230" cy="68389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zh-CN" altLang="en-US" sz="4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百链</a:t>
            </a:r>
            <a:r>
              <a:rPr lang="zh-CN" sz="4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的实现原理</a:t>
            </a:r>
            <a:endParaRPr lang="zh-CN" sz="40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  <p:sp>
        <p:nvSpPr>
          <p:cNvPr id="65" name="圆角矩形 64"/>
          <p:cNvSpPr/>
          <p:nvPr>
            <p:custDataLst>
              <p:tags r:id="rId27"/>
            </p:custDataLst>
          </p:nvPr>
        </p:nvSpPr>
        <p:spPr>
          <a:xfrm>
            <a:off x="633095" y="1109980"/>
            <a:ext cx="534035" cy="36000"/>
          </a:xfrm>
          <a:prstGeom prst="roundRect">
            <a:avLst>
              <a:gd name="adj" fmla="val 50000"/>
            </a:avLst>
          </a:prstGeom>
          <a:solidFill>
            <a:srgbClr val="3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5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8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1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7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0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3" dur="5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6" dur="5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9" dur="500"/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2" dur="5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5" dur="5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2" name="文本框 3"/>
          <p:cNvSpPr txBox="1"/>
          <p:nvPr>
            <p:custDataLst>
              <p:tags r:id="rId1"/>
            </p:custDataLst>
          </p:nvPr>
        </p:nvSpPr>
        <p:spPr>
          <a:xfrm>
            <a:off x="572135" y="380365"/>
            <a:ext cx="4761230" cy="68389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zh-CN" altLang="en-US" sz="4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百链</a:t>
            </a:r>
            <a:r>
              <a:rPr lang="zh-CN" sz="4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的实现原理</a:t>
            </a:r>
            <a:endParaRPr lang="zh-CN" sz="40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633095" y="1109980"/>
            <a:ext cx="534035" cy="36000"/>
          </a:xfrm>
          <a:prstGeom prst="roundRect">
            <a:avLst>
              <a:gd name="adj" fmla="val 50000"/>
            </a:avLst>
          </a:prstGeom>
          <a:solidFill>
            <a:srgbClr val="3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75665" y="869315"/>
            <a:ext cx="10056495" cy="5573395"/>
          </a:xfrm>
          <a:prstGeom prst="rect">
            <a:avLst/>
          </a:prstGeom>
          <a:noFill/>
        </p:spPr>
      </p:pic>
      <p:sp>
        <p:nvSpPr>
          <p:cNvPr id="18" name="椭圆​​ 17"/>
          <p:cNvSpPr/>
          <p:nvPr/>
        </p:nvSpPr>
        <p:spPr>
          <a:xfrm>
            <a:off x="5803900" y="4772660"/>
            <a:ext cx="647700" cy="431800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p>
            <a:pPr marL="0" marR="0" lvl="0" indent="0" algn="ctr" defTabSz="9105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1858" name="图片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0593" y="4872676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1859" name="图片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6936" y="4459486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1860" name="图片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0129" y="5978853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1861" name="图片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39024" y="5801374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1862" name="图片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81570" y="4515490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1863" name="图片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67322" y="5344173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1864" name="图片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10132" y="4944117"/>
            <a:ext cx="2376885" cy="285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1865" name="图片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182" y="4229737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1866" name="图片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81962" y="5301308"/>
            <a:ext cx="1485900" cy="321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图片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81636" y="2443784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图片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10528" y="3658234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图片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24446" y="3729668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图片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95556" y="2443277"/>
            <a:ext cx="1326769" cy="289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图片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39155" y="2872410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09395" y="2656840"/>
            <a:ext cx="2273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汉仪黑方简" panose="00020600040101010101" charset="-122"/>
                <a:ea typeface="汉仪黑方简" panose="00020600040101010101" charset="-122"/>
                <a:cs typeface="汉仪旗黑-55简" panose="00020600040101010101" charset="-128"/>
              </a:rPr>
              <a:t>百链的定位</a:t>
            </a:r>
            <a:endParaRPr lang="zh-CN" altLang="en-US" sz="3200" dirty="0" smtClean="0">
              <a:solidFill>
                <a:schemeClr val="bg1"/>
              </a:solidFill>
              <a:latin typeface="汉仪黑方简" panose="00020600040101010101" charset="-122"/>
              <a:ea typeface="汉仪黑方简" panose="00020600040101010101" charset="-122"/>
              <a:cs typeface="汉仪旗黑-55简" panose="00020600040101010101" charset="-128"/>
            </a:endParaRPr>
          </a:p>
        </p:txBody>
      </p:sp>
      <p:sp>
        <p:nvSpPr>
          <p:cNvPr id="17" name="六边形 16"/>
          <p:cNvSpPr/>
          <p:nvPr/>
        </p:nvSpPr>
        <p:spPr>
          <a:xfrm rot="5400000">
            <a:off x="776605" y="2653030"/>
            <a:ext cx="687070" cy="593090"/>
          </a:xfrm>
          <a:prstGeom prst="hexagon">
            <a:avLst/>
          </a:prstGeom>
          <a:noFill/>
          <a:ln w="12700">
            <a:solidFill>
              <a:srgbClr val="3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汉仪旗黑-55简" panose="00020600040101010101" charset="-128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71136" y="2718691"/>
            <a:ext cx="73834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3EFEFE"/>
                </a:solidFill>
                <a:latin typeface="汉仪黑方简" panose="00020600040101010101" charset="-122"/>
                <a:ea typeface="汉仪黑方简" panose="00020600040101010101" charset="-122"/>
                <a:cs typeface="汉仪旗黑-55简" panose="00020600040101010101" charset="-128"/>
              </a:rPr>
              <a:t>01</a:t>
            </a:r>
            <a:endParaRPr lang="en-US" altLang="zh-CN" sz="3000" dirty="0" smtClean="0">
              <a:solidFill>
                <a:srgbClr val="3EFEFE"/>
              </a:solidFill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75910" y="2656840"/>
            <a:ext cx="406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汉仪黑方简" panose="00020600040101010101" charset="-122"/>
                <a:ea typeface="汉仪黑方简" panose="00020600040101010101" charset="-122"/>
                <a:cs typeface="汉仪旗黑-55简" panose="00020600040101010101" charset="-128"/>
              </a:rPr>
              <a:t>百链的实际操作</a:t>
            </a:r>
            <a:endParaRPr lang="zh-CN" altLang="en-US" sz="3200" dirty="0" smtClean="0">
              <a:solidFill>
                <a:schemeClr val="bg1"/>
              </a:solidFill>
              <a:latin typeface="汉仪黑方简" panose="00020600040101010101" charset="-122"/>
              <a:ea typeface="汉仪黑方简" panose="00020600040101010101" charset="-122"/>
              <a:cs typeface="汉仪旗黑-55简" panose="00020600040101010101" charset="-128"/>
            </a:endParaRPr>
          </a:p>
        </p:txBody>
      </p:sp>
      <p:sp>
        <p:nvSpPr>
          <p:cNvPr id="23" name="六边形 22"/>
          <p:cNvSpPr/>
          <p:nvPr/>
        </p:nvSpPr>
        <p:spPr>
          <a:xfrm rot="5400000">
            <a:off x="4657090" y="2653030"/>
            <a:ext cx="687070" cy="593090"/>
          </a:xfrm>
          <a:prstGeom prst="hexagon">
            <a:avLst/>
          </a:prstGeom>
          <a:noFill/>
          <a:ln w="12700">
            <a:solidFill>
              <a:srgbClr val="3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汉仪旗黑-55简" panose="00020600040101010101" charset="-128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631770" y="2718691"/>
            <a:ext cx="73834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3EFEFE"/>
                </a:solidFill>
                <a:latin typeface="汉仪黑方简" panose="00020600040101010101" charset="-122"/>
                <a:ea typeface="汉仪黑方简" panose="00020600040101010101" charset="-122"/>
                <a:cs typeface="汉仪旗黑-55简" panose="00020600040101010101" charset="-128"/>
              </a:rPr>
              <a:t>02</a:t>
            </a:r>
            <a:endParaRPr lang="zh-CN" altLang="en-US" sz="2800" dirty="0" smtClean="0">
              <a:solidFill>
                <a:schemeClr val="bg1"/>
              </a:solidFill>
              <a:latin typeface="汉仪黑方简" panose="00020600040101010101" charset="-122"/>
              <a:ea typeface="汉仪黑方简" panose="00020600040101010101" charset="-122"/>
              <a:cs typeface="汉仪旗黑-55简" panose="00020600040101010101" charset="-128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509395" y="3897630"/>
            <a:ext cx="3542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汉仪黑方简" panose="00020600040101010101" charset="-122"/>
                <a:ea typeface="汉仪黑方简" panose="00020600040101010101" charset="-122"/>
                <a:cs typeface="汉仪旗黑-55简" panose="00020600040101010101" charset="-128"/>
              </a:rPr>
              <a:t>百链的实现原理</a:t>
            </a:r>
            <a:endParaRPr lang="zh-CN" altLang="en-US" sz="3200" dirty="0">
              <a:solidFill>
                <a:schemeClr val="bg1"/>
              </a:solidFill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26" name="六边形 25"/>
          <p:cNvSpPr/>
          <p:nvPr/>
        </p:nvSpPr>
        <p:spPr>
          <a:xfrm rot="5400000">
            <a:off x="776605" y="3893820"/>
            <a:ext cx="687070" cy="593090"/>
          </a:xfrm>
          <a:prstGeom prst="hexagon">
            <a:avLst/>
          </a:prstGeom>
          <a:noFill/>
          <a:ln w="12700">
            <a:solidFill>
              <a:srgbClr val="3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汉仪旗黑-55简" panose="00020600040101010101" charset="-128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52086" y="3975174"/>
            <a:ext cx="73834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3EFEFE"/>
                </a:solidFill>
                <a:latin typeface="汉仪黑方简" panose="00020600040101010101" charset="-122"/>
                <a:ea typeface="汉仪黑方简" panose="00020600040101010101" charset="-122"/>
                <a:cs typeface="汉仪旗黑-55简" panose="00020600040101010101" charset="-128"/>
              </a:rPr>
              <a:t>03</a:t>
            </a:r>
            <a:endParaRPr lang="en-US" altLang="zh-CN" sz="3000" dirty="0" smtClean="0">
              <a:solidFill>
                <a:srgbClr val="3EFEFE"/>
              </a:solidFill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347335" y="3897630"/>
            <a:ext cx="2780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汉仪黑方简" panose="00020600040101010101" charset="-122"/>
                <a:ea typeface="汉仪黑方简" panose="00020600040101010101" charset="-122"/>
                <a:cs typeface="汉仪旗黑-55简" panose="00020600040101010101" charset="-128"/>
              </a:rPr>
              <a:t>百链的价值</a:t>
            </a:r>
            <a:endParaRPr lang="zh-CN" altLang="en-US" sz="3200" dirty="0">
              <a:solidFill>
                <a:schemeClr val="bg1"/>
              </a:solidFill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29" name="六边形 28"/>
          <p:cNvSpPr/>
          <p:nvPr/>
        </p:nvSpPr>
        <p:spPr>
          <a:xfrm rot="5400000">
            <a:off x="4628515" y="3893820"/>
            <a:ext cx="687070" cy="593090"/>
          </a:xfrm>
          <a:prstGeom prst="hexagon">
            <a:avLst/>
          </a:prstGeom>
          <a:noFill/>
          <a:ln w="12700">
            <a:solidFill>
              <a:srgbClr val="3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汉仪旗黑-55简" panose="00020600040101010101" charset="-128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608910" y="3959299"/>
            <a:ext cx="73834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3EFEFE"/>
                </a:solidFill>
                <a:latin typeface="汉仪黑方简" panose="00020600040101010101" charset="-122"/>
                <a:ea typeface="汉仪黑方简" panose="00020600040101010101" charset="-122"/>
                <a:cs typeface="汉仪旗黑-55简" panose="00020600040101010101" charset="-128"/>
              </a:rPr>
              <a:t>04</a:t>
            </a:r>
            <a:endParaRPr lang="zh-CN" altLang="en-US" sz="2800" dirty="0" smtClean="0">
              <a:solidFill>
                <a:srgbClr val="3EFEFE"/>
              </a:solidFill>
              <a:latin typeface="汉仪黑方简" panose="00020600040101010101" charset="-122"/>
              <a:ea typeface="汉仪黑方简" panose="00020600040101010101" charset="-122"/>
              <a:cs typeface="汉仪旗黑-55简" panose="00020600040101010101" charset="-128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732790" y="521335"/>
            <a:ext cx="2149475" cy="991870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zh-CN" altLang="en-US" sz="6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目</a:t>
            </a:r>
            <a:r>
              <a:rPr lang="en-US" altLang="zh-CN" sz="6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 </a:t>
            </a:r>
            <a:r>
              <a:rPr lang="zh-CN" altLang="en-US" sz="6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录</a:t>
            </a:r>
            <a:endParaRPr lang="zh-CN" altLang="en-US" sz="60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  <p:sp>
        <p:nvSpPr>
          <p:cNvPr id="9" name="文本框 17"/>
          <p:cNvSpPr txBox="1"/>
          <p:nvPr/>
        </p:nvSpPr>
        <p:spPr>
          <a:xfrm>
            <a:off x="704850" y="1429385"/>
            <a:ext cx="1945005" cy="494665"/>
          </a:xfrm>
          <a:prstGeom prst="rect">
            <a:avLst/>
          </a:prstGeom>
          <a:noFill/>
          <a:ln w="6350">
            <a:noFill/>
          </a:ln>
          <a:effectLst>
            <a:outerShdw blurRad="76200" dist="12700" dir="2700000" algn="tl" rotWithShape="0">
              <a:srgbClr val="3EFEFE">
                <a:alpha val="100000"/>
              </a:srgbClr>
            </a:outerShdw>
          </a:effec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p>
            <a:pPr algn="l"/>
            <a:r>
              <a:rPr lang="en-US" altLang="zh-CN" sz="2400" dirty="0" smtClean="0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rPr>
              <a:t>CONTENTS</a:t>
            </a:r>
            <a:endParaRPr lang="en-US" sz="2400" kern="100" cap="all" dirty="0">
              <a:solidFill>
                <a:schemeClr val="bg1"/>
              </a:solidFill>
              <a:effectLst/>
              <a:uFillTx/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2" name="文本框 17"/>
          <p:cNvSpPr txBox="1"/>
          <p:nvPr/>
        </p:nvSpPr>
        <p:spPr>
          <a:xfrm>
            <a:off x="725805" y="5614035"/>
            <a:ext cx="3462020" cy="494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0" algn="dist">
              <a:spcAft>
                <a:spcPts val="0"/>
              </a:spcAft>
              <a:buNone/>
            </a:pPr>
            <a:r>
              <a:rPr lang="en-US" sz="2600" b="1" kern="100" dirty="0" smtClean="0">
                <a:solidFill>
                  <a:srgbClr val="3EFEFE"/>
                </a:solidFill>
                <a:effectLst/>
                <a:latin typeface="方正公文黑体" panose="02000500000000000000" charset="-122"/>
                <a:ea typeface="方正公文黑体" panose="02000500000000000000" charset="-122"/>
                <a:cs typeface="汉仪旗黑-55简" panose="00020600040101010101" charset="-128"/>
                <a:sym typeface="+mn-ea"/>
              </a:rPr>
              <a:t>www.blyun.com</a:t>
            </a:r>
            <a:endParaRPr lang="en-US" sz="2600" b="1" kern="100" dirty="0" smtClean="0">
              <a:solidFill>
                <a:srgbClr val="3EFEFE"/>
              </a:solidFill>
              <a:effectLst/>
              <a:latin typeface="方正公文黑体" panose="02000500000000000000" charset="-122"/>
              <a:ea typeface="方正公文黑体" panose="02000500000000000000" charset="-122"/>
              <a:cs typeface="汉仪旗黑-55简" panose="00020600040101010101" charset="-128"/>
            </a:endParaRPr>
          </a:p>
          <a:p>
            <a:pPr indent="0" algn="dist">
              <a:spcAft>
                <a:spcPts val="0"/>
              </a:spcAft>
              <a:buNone/>
            </a:pPr>
            <a:endParaRPr lang="en-US" sz="2600" kern="100" dirty="0">
              <a:solidFill>
                <a:srgbClr val="3EFEFE"/>
              </a:solidFill>
              <a:effectLst/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30580" y="6122670"/>
            <a:ext cx="534035" cy="36000"/>
          </a:xfrm>
          <a:prstGeom prst="roundRect">
            <a:avLst>
              <a:gd name="adj" fmla="val 50000"/>
            </a:avLst>
          </a:prstGeom>
          <a:solidFill>
            <a:srgbClr val="3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2" name="文本框 3"/>
          <p:cNvSpPr txBox="1"/>
          <p:nvPr>
            <p:custDataLst>
              <p:tags r:id="rId1"/>
            </p:custDataLst>
          </p:nvPr>
        </p:nvSpPr>
        <p:spPr>
          <a:xfrm>
            <a:off x="572135" y="380365"/>
            <a:ext cx="4761230" cy="68389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zh-CN" altLang="en-US" sz="4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百链</a:t>
            </a:r>
            <a:r>
              <a:rPr lang="zh-CN" sz="4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的实现原理</a:t>
            </a:r>
            <a:endParaRPr lang="zh-CN" sz="40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633095" y="1109980"/>
            <a:ext cx="534035" cy="36000"/>
          </a:xfrm>
          <a:prstGeom prst="roundRect">
            <a:avLst>
              <a:gd name="adj" fmla="val 50000"/>
            </a:avLst>
          </a:prstGeom>
          <a:solidFill>
            <a:srgbClr val="3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75665" y="869315"/>
            <a:ext cx="10056495" cy="5573395"/>
          </a:xfrm>
          <a:prstGeom prst="rect">
            <a:avLst/>
          </a:prstGeom>
          <a:noFill/>
        </p:spPr>
      </p:pic>
      <p:pic>
        <p:nvPicPr>
          <p:cNvPr id="126978" name="图片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7123" y="2830457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979" name="图片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4583" y="2443817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980" name="图片 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35122" y="4377696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981" name="图片 5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533" y="3742688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982" name="图片 6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44127" y="3133395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983" name="图片 7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09825" y="4129086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图片 2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682471" y="1623765"/>
            <a:ext cx="1782763" cy="385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图片 4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202793" y="5041267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图片 5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202478" y="4599625"/>
            <a:ext cx="1782763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图片 6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550901" y="5200339"/>
            <a:ext cx="1782762" cy="38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676910" y="3952875"/>
            <a:ext cx="3462020" cy="494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p>
            <a:pPr indent="0" algn="dist">
              <a:spcAft>
                <a:spcPts val="0"/>
              </a:spcAft>
              <a:buNone/>
            </a:pPr>
            <a:r>
              <a:rPr lang="en-US" sz="2600" b="1" kern="100" dirty="0" smtClean="0">
                <a:solidFill>
                  <a:srgbClr val="3EFEFE"/>
                </a:solidFill>
                <a:effectLst/>
                <a:latin typeface="方正公文黑体" panose="02000500000000000000" charset="-122"/>
                <a:ea typeface="方正公文黑体" panose="02000500000000000000" charset="-122"/>
                <a:cs typeface="汉仪旗黑-55简" panose="00020600040101010101" charset="-128"/>
                <a:sym typeface="+mn-ea"/>
              </a:rPr>
              <a:t>www.blyun.com</a:t>
            </a:r>
            <a:endParaRPr lang="en-US" sz="2600" kern="100" dirty="0">
              <a:solidFill>
                <a:srgbClr val="3EFEFE"/>
              </a:solidFill>
              <a:effectLst/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60730" y="4460240"/>
            <a:ext cx="534035" cy="36000"/>
          </a:xfrm>
          <a:prstGeom prst="roundRect">
            <a:avLst>
              <a:gd name="adj" fmla="val 50000"/>
            </a:avLst>
          </a:prstGeom>
          <a:solidFill>
            <a:srgbClr val="3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3"/>
          <p:cNvSpPr txBox="1"/>
          <p:nvPr/>
        </p:nvSpPr>
        <p:spPr>
          <a:xfrm>
            <a:off x="704850" y="2625725"/>
            <a:ext cx="8159115" cy="133032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zh-CN" altLang="en-US" sz="82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百链的价值</a:t>
            </a:r>
            <a:endParaRPr lang="zh-CN" altLang="zh-CN" sz="82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704850" y="1870710"/>
            <a:ext cx="4760595" cy="83756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en-US" altLang="zh-CN" sz="5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PART </a:t>
            </a:r>
            <a:r>
              <a:rPr lang="en-US" altLang="zh-CN" sz="5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04</a:t>
            </a:r>
            <a:endParaRPr lang="en-US" altLang="zh-CN" sz="50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/>
        </p:nvGraphicFramePr>
        <p:xfrm>
          <a:off x="3241040" y="2387600"/>
          <a:ext cx="5336540" cy="3557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矩形 4"/>
          <p:cNvSpPr/>
          <p:nvPr/>
        </p:nvSpPr>
        <p:spPr>
          <a:xfrm>
            <a:off x="4259937" y="1275199"/>
            <a:ext cx="3876318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8.1亿条元数据数据库</a:t>
            </a:r>
            <a:endParaRPr lang="zh-CN" altLang="en-US" sz="280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汉仪黑方简" panose="00020600040101010101" charset="-122"/>
              <a:ea typeface="汉仪黑方简" panose="00020600040101010101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687668" y="2873776"/>
            <a:ext cx="1999892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汉仪粗简黑简" panose="02010600030101010101" pitchFamily="18" charset="-122"/>
                <a:ea typeface="汉仪粗简黑简" panose="02010600030101010101" pitchFamily="18" charset="-122"/>
              </a:rPr>
              <a:t>可查询传递</a:t>
            </a:r>
            <a:r>
              <a:rPr lang="en-US" altLang="zh-CN" sz="1600" b="1" dirty="0">
                <a:solidFill>
                  <a:schemeClr val="bg1"/>
                </a:solidFill>
                <a:latin typeface="汉仪粗简黑简" panose="02010600030101010101" pitchFamily="18" charset="-122"/>
                <a:ea typeface="汉仪粗简黑简" panose="02010600030101010101" pitchFamily="18" charset="-122"/>
              </a:rPr>
              <a:t>368</a:t>
            </a:r>
            <a:r>
              <a:rPr lang="zh-CN" altLang="en-US" sz="1600" b="1" dirty="0">
                <a:solidFill>
                  <a:schemeClr val="bg1"/>
                </a:solidFill>
                <a:latin typeface="汉仪粗简黑简" panose="02010600030101010101" pitchFamily="18" charset="-122"/>
                <a:ea typeface="汉仪粗简黑简" panose="02010600030101010101" pitchFamily="18" charset="-122"/>
              </a:rPr>
              <a:t>个中外数据库资源</a:t>
            </a:r>
            <a:endParaRPr lang="zh-CN" altLang="en-US" sz="1600" b="1" dirty="0">
              <a:solidFill>
                <a:schemeClr val="bg1"/>
              </a:solidFill>
              <a:latin typeface="汉仪粗简黑简" panose="02010600030101010101" pitchFamily="18" charset="-122"/>
              <a:ea typeface="汉仪粗简黑简" panose="02010600030101010101" pitchFamily="18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697828" y="4570496"/>
            <a:ext cx="1999892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chemeClr val="bg1"/>
                </a:solidFill>
                <a:latin typeface="汉仪粗简黑简" panose="02010600030101010101" pitchFamily="18" charset="-122"/>
                <a:ea typeface="汉仪粗简黑简" panose="02010600030101010101" pitchFamily="18" charset="-122"/>
              </a:rPr>
              <a:t>外文资源传递满足率90％</a:t>
            </a:r>
            <a:endParaRPr lang="zh-CN" altLang="en-US" sz="1600" b="1" dirty="0">
              <a:solidFill>
                <a:schemeClr val="bg1"/>
              </a:solidFill>
              <a:latin typeface="汉仪粗简黑简" panose="02010600030101010101" pitchFamily="18" charset="-122"/>
              <a:ea typeface="汉仪粗简黑简" panose="02010600030101010101" pitchFamily="18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170788" y="2827421"/>
            <a:ext cx="1999892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chemeClr val="bg1"/>
                </a:solidFill>
                <a:latin typeface="汉仪粗简黑简" panose="02010600030101010101" pitchFamily="18" charset="-122"/>
                <a:ea typeface="汉仪粗简黑简" panose="02010600030101010101" pitchFamily="18" charset="-122"/>
              </a:rPr>
              <a:t>1800家图书馆的馆藏及电子资源</a:t>
            </a:r>
            <a:endParaRPr lang="zh-CN" altLang="en-US" sz="1600" b="1" dirty="0">
              <a:solidFill>
                <a:schemeClr val="bg1"/>
              </a:solidFill>
              <a:latin typeface="汉仪粗简黑简" panose="02010600030101010101" pitchFamily="18" charset="-122"/>
              <a:ea typeface="汉仪粗简黑简" panose="02010600030101010101" pitchFamily="18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180948" y="4524141"/>
            <a:ext cx="1999892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chemeClr val="bg1"/>
                </a:solidFill>
                <a:latin typeface="汉仪粗简黑简" panose="02010600030101010101" pitchFamily="18" charset="-122"/>
                <a:ea typeface="汉仪粗简黑简" panose="02010600030101010101" pitchFamily="18" charset="-122"/>
              </a:rPr>
              <a:t>中文资源传递满足率96％</a:t>
            </a:r>
            <a:endParaRPr lang="zh-CN" altLang="en-US" sz="1600" b="1" dirty="0">
              <a:solidFill>
                <a:schemeClr val="bg1"/>
              </a:solidFill>
              <a:latin typeface="汉仪粗简黑简" panose="02010600030101010101" pitchFamily="18" charset="-122"/>
              <a:ea typeface="汉仪粗简黑简" panose="02010600030101010101" pitchFamily="18" charset="-122"/>
            </a:endParaRPr>
          </a:p>
        </p:txBody>
      </p:sp>
      <p:sp>
        <p:nvSpPr>
          <p:cNvPr id="2" name="文本框 3"/>
          <p:cNvSpPr txBox="1"/>
          <p:nvPr>
            <p:custDataLst>
              <p:tags r:id="rId6"/>
            </p:custDataLst>
          </p:nvPr>
        </p:nvSpPr>
        <p:spPr>
          <a:xfrm>
            <a:off x="572135" y="380365"/>
            <a:ext cx="4761230" cy="68389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zh-CN" altLang="en-US" sz="4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百链</a:t>
            </a:r>
            <a:r>
              <a:rPr lang="zh-CN" sz="4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的实现原理</a:t>
            </a:r>
            <a:endParaRPr lang="zh-CN" sz="40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  <p:sp>
        <p:nvSpPr>
          <p:cNvPr id="65" name="圆角矩形 64"/>
          <p:cNvSpPr/>
          <p:nvPr>
            <p:custDataLst>
              <p:tags r:id="rId7"/>
            </p:custDataLst>
          </p:nvPr>
        </p:nvSpPr>
        <p:spPr>
          <a:xfrm>
            <a:off x="633095" y="1109980"/>
            <a:ext cx="534035" cy="36000"/>
          </a:xfrm>
          <a:prstGeom prst="roundRect">
            <a:avLst>
              <a:gd name="adj" fmla="val 50000"/>
            </a:avLst>
          </a:prstGeom>
          <a:solidFill>
            <a:srgbClr val="3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689610" y="2072640"/>
            <a:ext cx="7084060" cy="133032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zh-CN" sz="82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谢谢观看</a:t>
            </a:r>
            <a:endParaRPr lang="zh-CN" sz="82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  <p:sp>
        <p:nvSpPr>
          <p:cNvPr id="3" name="文本框 17"/>
          <p:cNvSpPr txBox="1"/>
          <p:nvPr/>
        </p:nvSpPr>
        <p:spPr>
          <a:xfrm>
            <a:off x="689610" y="5561487"/>
            <a:ext cx="4096978" cy="41467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p>
            <a:pPr indent="0" algn="l">
              <a:spcAft>
                <a:spcPts val="0"/>
              </a:spcAft>
              <a:buNone/>
            </a:pPr>
            <a:r>
              <a:rPr lang="zh-CN" sz="2000" kern="100" dirty="0" smtClean="0">
                <a:solidFill>
                  <a:schemeClr val="bg1"/>
                </a:solidFill>
                <a:effectLst/>
                <a:latin typeface="汉仪旗黑-55简" panose="00020600040101010101" charset="-128"/>
                <a:ea typeface="宋体" panose="02010600030101010101" pitchFamily="2" charset="-122"/>
                <a:cs typeface="汉仪旗黑-55简" panose="00020600040101010101" charset="-128"/>
              </a:rPr>
              <a:t>汇报人：赵宜舒</a:t>
            </a:r>
            <a:endParaRPr lang="zh-CN" sz="2000" kern="100" dirty="0">
              <a:solidFill>
                <a:schemeClr val="bg1"/>
              </a:solidFill>
              <a:effectLst/>
              <a:latin typeface="汉仪旗黑-55简" panose="00020600040101010101" charset="-128"/>
              <a:ea typeface="宋体" panose="02010600030101010101" pitchFamily="2" charset="-122"/>
              <a:cs typeface="汉仪旗黑-55简" panose="00020600040101010101" charset="-128"/>
            </a:endParaRPr>
          </a:p>
        </p:txBody>
      </p:sp>
      <p:sp>
        <p:nvSpPr>
          <p:cNvPr id="7" name="文本框 17"/>
          <p:cNvSpPr txBox="1"/>
          <p:nvPr/>
        </p:nvSpPr>
        <p:spPr>
          <a:xfrm>
            <a:off x="661670" y="3366135"/>
            <a:ext cx="4280535" cy="494665"/>
          </a:xfrm>
          <a:prstGeom prst="rect">
            <a:avLst/>
          </a:prstGeom>
          <a:noFill/>
          <a:ln w="6350">
            <a:noFill/>
          </a:ln>
          <a:effectLst>
            <a:outerShdw blurRad="76200" dist="12700" dir="2700000" algn="tl" rotWithShape="0">
              <a:srgbClr val="3EFEFE">
                <a:alpha val="100000"/>
              </a:srgbClr>
            </a:outerShdw>
          </a:effec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p>
            <a:pPr indent="0" algn="dist">
              <a:spcAft>
                <a:spcPts val="0"/>
              </a:spcAft>
              <a:buNone/>
            </a:pPr>
            <a:r>
              <a:rPr sz="2400" kern="100" cap="all" dirty="0">
                <a:solidFill>
                  <a:schemeClr val="bg1"/>
                </a:solidFill>
                <a:uFillTx/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rPr>
              <a:t>THANKS</a:t>
            </a:r>
            <a:endParaRPr sz="2400" kern="100" cap="all" dirty="0">
              <a:solidFill>
                <a:schemeClr val="bg1"/>
              </a:solidFill>
              <a:uFillTx/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676910" y="3952875"/>
            <a:ext cx="3462020" cy="494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p>
            <a:pPr indent="0" algn="dist">
              <a:spcAft>
                <a:spcPts val="0"/>
              </a:spcAft>
              <a:buNone/>
            </a:pPr>
            <a:r>
              <a:rPr lang="en-US" sz="2600" b="1" kern="100" dirty="0" smtClean="0">
                <a:solidFill>
                  <a:srgbClr val="3EFEFE"/>
                </a:solidFill>
                <a:effectLst/>
                <a:latin typeface="方正公文黑体" panose="02000500000000000000" charset="-122"/>
                <a:ea typeface="方正公文黑体" panose="02000500000000000000" charset="-122"/>
                <a:cs typeface="汉仪旗黑-55简" panose="00020600040101010101" charset="-128"/>
                <a:sym typeface="+mn-ea"/>
              </a:rPr>
              <a:t>www.blyun.com</a:t>
            </a:r>
            <a:endParaRPr lang="en-US" sz="2600" kern="100" dirty="0">
              <a:solidFill>
                <a:srgbClr val="3EFEFE"/>
              </a:solidFill>
              <a:effectLst/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60730" y="4460240"/>
            <a:ext cx="534035" cy="36000"/>
          </a:xfrm>
          <a:prstGeom prst="roundRect">
            <a:avLst>
              <a:gd name="adj" fmla="val 50000"/>
            </a:avLst>
          </a:prstGeom>
          <a:solidFill>
            <a:srgbClr val="3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3"/>
          <p:cNvSpPr txBox="1"/>
          <p:nvPr/>
        </p:nvSpPr>
        <p:spPr>
          <a:xfrm>
            <a:off x="704850" y="2625725"/>
            <a:ext cx="6891020" cy="133032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zh-CN" altLang="en-US" sz="82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百链的定位</a:t>
            </a:r>
            <a:endParaRPr lang="zh-CN" altLang="zh-CN" sz="82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704850" y="1870710"/>
            <a:ext cx="4760595" cy="83756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en-US" altLang="zh-CN" sz="5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PART </a:t>
            </a:r>
            <a:r>
              <a:rPr lang="en-US" altLang="zh-CN" sz="5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01</a:t>
            </a:r>
            <a:endParaRPr lang="en-US" altLang="zh-CN" sz="50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759710" y="2741930"/>
            <a:ext cx="6968490" cy="3516630"/>
          </a:xfrm>
          <a:prstGeom prst="ellipse">
            <a:avLst/>
          </a:prstGeom>
          <a:gradFill>
            <a:gsLst>
              <a:gs pos="0">
                <a:srgbClr val="76CBE8"/>
              </a:gs>
              <a:gs pos="100000">
                <a:srgbClr val="A7E1E5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文本框 3"/>
          <p:cNvSpPr txBox="1"/>
          <p:nvPr/>
        </p:nvSpPr>
        <p:spPr>
          <a:xfrm>
            <a:off x="572135" y="380365"/>
            <a:ext cx="4761230" cy="68389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zh-CN" altLang="en-US" sz="4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百链是什么</a:t>
            </a:r>
            <a:r>
              <a:rPr lang="en-US" altLang="zh-CN" sz="4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?</a:t>
            </a:r>
            <a:endParaRPr lang="en-US" altLang="zh-CN" sz="40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633095" y="1109980"/>
            <a:ext cx="534035" cy="36000"/>
          </a:xfrm>
          <a:prstGeom prst="roundRect">
            <a:avLst>
              <a:gd name="adj" fmla="val 50000"/>
            </a:avLst>
          </a:prstGeom>
          <a:solidFill>
            <a:srgbClr val="3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3705225" y="3633470"/>
            <a:ext cx="1920240" cy="18738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76675" y="4177665"/>
            <a:ext cx="1577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rgbClr val="0661B0"/>
                </a:solidFill>
                <a:latin typeface="汉仪黑方简" panose="00020600040101010101" charset="-122"/>
                <a:ea typeface="汉仪黑方简" panose="00020600040101010101" charset="-122"/>
              </a:rPr>
              <a:t>图书馆</a:t>
            </a:r>
            <a:endParaRPr lang="zh-CN" altLang="en-US">
              <a:solidFill>
                <a:srgbClr val="0661B0"/>
              </a:solidFill>
              <a:latin typeface="汉仪黑方简" panose="00020600040101010101" charset="-122"/>
              <a:ea typeface="汉仪黑方简" panose="00020600040101010101" charset="-122"/>
            </a:endParaRPr>
          </a:p>
          <a:p>
            <a:pPr algn="ctr"/>
            <a:r>
              <a:rPr lang="zh-CN" altLang="en-US">
                <a:solidFill>
                  <a:srgbClr val="0661B0"/>
                </a:solidFill>
                <a:latin typeface="汉仪黑方简" panose="00020600040101010101" charset="-122"/>
                <a:ea typeface="汉仪黑方简" panose="00020600040101010101" charset="-122"/>
              </a:rPr>
              <a:t>已购买资源</a:t>
            </a:r>
            <a:endParaRPr lang="zh-CN" altLang="en-US">
              <a:solidFill>
                <a:srgbClr val="0661B0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72910" y="4084955"/>
            <a:ext cx="21958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汉仪黑方简" panose="00020600040101010101" charset="-122"/>
                <a:ea typeface="汉仪黑方简" panose="00020600040101010101" charset="-122"/>
              </a:rPr>
              <a:t>百链</a:t>
            </a:r>
            <a:endParaRPr lang="zh-CN" altLang="en-US" sz="2400">
              <a:solidFill>
                <a:schemeClr val="bg1"/>
              </a:solidFill>
              <a:latin typeface="汉仪黑方简" panose="00020600040101010101" charset="-122"/>
              <a:ea typeface="汉仪黑方简" panose="00020600040101010101" charset="-122"/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  <a:latin typeface="汉仪黑方简" panose="00020600040101010101" charset="-122"/>
                <a:ea typeface="汉仪黑方简" panose="00020600040101010101" charset="-122"/>
              </a:rPr>
              <a:t>未购买资源</a:t>
            </a:r>
            <a:endParaRPr lang="zh-CN" altLang="en-US" sz="2400">
              <a:solidFill>
                <a:schemeClr val="bg1"/>
              </a:solidFill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07030" y="1770380"/>
            <a:ext cx="6906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汉仪黑方简" panose="00020600040101010101" charset="-122"/>
                <a:ea typeface="汉仪黑方简" panose="00020600040101010101" charset="-122"/>
              </a:rPr>
              <a:t>百链是做除中文图书以外的资源补缺服务</a:t>
            </a:r>
            <a:endParaRPr lang="zh-CN" altLang="en-US" sz="280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汉仪黑方简" panose="00020600040101010101" charset="-122"/>
              <a:ea typeface="汉仪黑方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bldLvl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676910" y="3952875"/>
            <a:ext cx="3462020" cy="494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p>
            <a:pPr indent="0" algn="dist">
              <a:spcAft>
                <a:spcPts val="0"/>
              </a:spcAft>
              <a:buNone/>
            </a:pPr>
            <a:r>
              <a:rPr lang="en-US" sz="2600" b="1" kern="100" dirty="0" smtClean="0">
                <a:solidFill>
                  <a:srgbClr val="3EFEFE"/>
                </a:solidFill>
                <a:effectLst/>
                <a:latin typeface="方正公文黑体" panose="02000500000000000000" charset="-122"/>
                <a:ea typeface="方正公文黑体" panose="02000500000000000000" charset="-122"/>
                <a:cs typeface="汉仪旗黑-55简" panose="00020600040101010101" charset="-128"/>
                <a:sym typeface="+mn-ea"/>
              </a:rPr>
              <a:t>www.blyun.com</a:t>
            </a:r>
            <a:endParaRPr lang="en-US" sz="2600" kern="100" dirty="0">
              <a:solidFill>
                <a:srgbClr val="3EFEFE"/>
              </a:solidFill>
              <a:effectLst/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60730" y="4460240"/>
            <a:ext cx="534035" cy="36000"/>
          </a:xfrm>
          <a:prstGeom prst="roundRect">
            <a:avLst>
              <a:gd name="adj" fmla="val 50000"/>
            </a:avLst>
          </a:prstGeom>
          <a:solidFill>
            <a:srgbClr val="3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3"/>
          <p:cNvSpPr txBox="1"/>
          <p:nvPr/>
        </p:nvSpPr>
        <p:spPr>
          <a:xfrm>
            <a:off x="704850" y="2625725"/>
            <a:ext cx="8159115" cy="133032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zh-CN" altLang="en-US" sz="82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百链的实际操作</a:t>
            </a:r>
            <a:endParaRPr lang="zh-CN" altLang="zh-CN" sz="82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704850" y="1870710"/>
            <a:ext cx="4760595" cy="83756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p>
            <a:pPr algn="l"/>
            <a:r>
              <a:rPr lang="en-US" altLang="zh-CN" sz="5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PART </a:t>
            </a:r>
            <a:r>
              <a:rPr lang="en-US" altLang="zh-CN" sz="5000" dirty="0" smtClean="0">
                <a:solidFill>
                  <a:schemeClr val="bg1"/>
                </a:solidFill>
                <a:effectLst>
                  <a:outerShdw blurRad="228600" dist="25400" dir="2700000" algn="tl" rotWithShape="0">
                    <a:srgbClr val="3EFEFE">
                      <a:alpha val="80000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55简" panose="00020600040101010101" charset="-128"/>
              </a:rPr>
              <a:t>02</a:t>
            </a:r>
            <a:endParaRPr lang="en-US" altLang="zh-CN" sz="5000" dirty="0" smtClean="0">
              <a:solidFill>
                <a:schemeClr val="bg1"/>
              </a:solidFill>
              <a:effectLst>
                <a:outerShdw blurRad="228600" dist="25400" dir="2700000" algn="tl" rotWithShape="0">
                  <a:srgbClr val="3EFEFE">
                    <a:alpha val="80000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55简" panose="0002060004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691255" y="1967865"/>
            <a:ext cx="537845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752215" y="1898650"/>
            <a:ext cx="1764665" cy="233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图书馆</a:t>
            </a:r>
            <a:endParaRPr lang="zh-CN" altLang="en-US" sz="1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025" y="2185670"/>
            <a:ext cx="4527550" cy="2168525"/>
          </a:xfrm>
          <a:prstGeom prst="rect">
            <a:avLst/>
          </a:prstGeom>
        </p:spPr>
      </p:pic>
      <p:grpSp>
        <p:nvGrpSpPr>
          <p:cNvPr id="81" name="组合 80"/>
          <p:cNvGrpSpPr/>
          <p:nvPr/>
        </p:nvGrpSpPr>
        <p:grpSpPr>
          <a:xfrm rot="10800000">
            <a:off x="1904365" y="2131695"/>
            <a:ext cx="1724660" cy="648970"/>
            <a:chOff x="6694" y="3468"/>
            <a:chExt cx="5747" cy="4097"/>
          </a:xfrm>
        </p:grpSpPr>
        <p:pic>
          <p:nvPicPr>
            <p:cNvPr id="82" name="图片 81" descr="资源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4" y="3468"/>
              <a:ext cx="5747" cy="3509"/>
            </a:xfrm>
            <a:prstGeom prst="rect">
              <a:avLst/>
            </a:prstGeom>
          </p:spPr>
        </p:pic>
        <p:pic>
          <p:nvPicPr>
            <p:cNvPr id="83" name="图片 82" descr="资源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7" y="3624"/>
              <a:ext cx="4450" cy="3575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pic>
          <p:nvPicPr>
            <p:cNvPr id="84" name="图片 83" descr="资源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0" y="3684"/>
              <a:ext cx="4774" cy="3881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</p:grpSp>
      <p:sp>
        <p:nvSpPr>
          <p:cNvPr id="85" name="文本框 84"/>
          <p:cNvSpPr txBox="1"/>
          <p:nvPr/>
        </p:nvSpPr>
        <p:spPr>
          <a:xfrm>
            <a:off x="2084705" y="2086610"/>
            <a:ext cx="1544320" cy="64897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 fontAlgn="auto">
              <a:lnSpc>
                <a:spcPts val="3060"/>
              </a:lnSpc>
            </a:pPr>
            <a:r>
              <a:rPr lang="zh-CN" altLang="en-US" sz="1400">
                <a:ln>
                  <a:noFill/>
                </a:ln>
                <a:solidFill>
                  <a:srgbClr val="2789F0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检索词：图书馆</a:t>
            </a:r>
            <a:endParaRPr lang="zh-CN" altLang="en-US" sz="1400">
              <a:ln>
                <a:noFill/>
              </a:ln>
              <a:solidFill>
                <a:srgbClr val="2789F0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  <p:grpSp>
        <p:nvGrpSpPr>
          <p:cNvPr id="7" name="组合 6" descr="7b0a202020202274657874626f78223a20227b5c2269645c223a32303334363236382c5c2263617465676f72795f69645c223a5c225c227d220a7d0a"/>
          <p:cNvGrpSpPr/>
          <p:nvPr/>
        </p:nvGrpSpPr>
        <p:grpSpPr>
          <a:xfrm>
            <a:off x="8156575" y="2735894"/>
            <a:ext cx="1819275" cy="665801"/>
            <a:chOff x="6792" y="3519"/>
            <a:chExt cx="5222" cy="3951"/>
          </a:xfrm>
        </p:grpSpPr>
        <p:grpSp>
          <p:nvGrpSpPr>
            <p:cNvPr id="8" name="组合 7"/>
            <p:cNvGrpSpPr/>
            <p:nvPr/>
          </p:nvGrpSpPr>
          <p:grpSpPr>
            <a:xfrm>
              <a:off x="6792" y="3747"/>
              <a:ext cx="5222" cy="3723"/>
              <a:chOff x="6694" y="3468"/>
              <a:chExt cx="5747" cy="4097"/>
            </a:xfrm>
          </p:grpSpPr>
          <p:pic>
            <p:nvPicPr>
              <p:cNvPr id="9" name="图片 8" descr="资源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94" y="3468"/>
                <a:ext cx="5747" cy="3509"/>
              </a:xfrm>
              <a:prstGeom prst="rect">
                <a:avLst/>
              </a:prstGeom>
            </p:spPr>
          </p:pic>
          <p:pic>
            <p:nvPicPr>
              <p:cNvPr id="10" name="图片 9" descr="资源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37" y="3624"/>
                <a:ext cx="4450" cy="3575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pic>
            <p:nvPicPr>
              <p:cNvPr id="11" name="图片 10" descr="资源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80" y="3684"/>
                <a:ext cx="4774" cy="3881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</p:grpSp>
        <p:sp>
          <p:nvSpPr>
            <p:cNvPr id="12" name="文本框 11"/>
            <p:cNvSpPr txBox="1"/>
            <p:nvPr/>
          </p:nvSpPr>
          <p:spPr>
            <a:xfrm>
              <a:off x="7950" y="3519"/>
              <a:ext cx="2907" cy="286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fontAlgn="auto">
                <a:lnSpc>
                  <a:spcPts val="3060"/>
                </a:lnSpc>
              </a:pPr>
              <a:r>
                <a:rPr lang="zh-CN" altLang="en-US" sz="1400">
                  <a:solidFill>
                    <a:srgbClr val="2789F0"/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检索提示</a:t>
              </a:r>
              <a:endParaRPr lang="zh-CN" altLang="en-US" sz="1400">
                <a:solidFill>
                  <a:srgbClr val="2789F0"/>
                </a:solidFill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142230" y="3884295"/>
            <a:ext cx="861695" cy="470535"/>
          </a:xfrm>
          <a:prstGeom prst="rect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5" grpId="0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3333430" y="4217365"/>
            <a:ext cx="2575245" cy="994281"/>
          </a:xfrm>
          <a:prstGeom prst="wedgeRectCallout">
            <a:avLst>
              <a:gd name="adj1" fmla="val -82110"/>
              <a:gd name="adj2" fmla="val 12357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charset="-122"/>
              </a:rPr>
              <a:t>缩小检索范围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charset="-122"/>
            </a:endParaRPr>
          </a:p>
        </p:txBody>
      </p:sp>
      <p:sp>
        <p:nvSpPr>
          <p:cNvPr id="31" name="PA-圆角矩形 11"/>
          <p:cNvSpPr/>
          <p:nvPr>
            <p:custDataLst>
              <p:tags r:id="rId2"/>
            </p:custDataLst>
          </p:nvPr>
        </p:nvSpPr>
        <p:spPr>
          <a:xfrm rot="5400000">
            <a:off x="8001635" y="2872740"/>
            <a:ext cx="5707380" cy="22618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p>
            <a:pPr algn="ctr"/>
            <a:endParaRPr lang="zh-CN" altLang="en-US"/>
          </a:p>
        </p:txBody>
      </p:sp>
      <p:sp>
        <p:nvSpPr>
          <p:cNvPr id="8" name="PA-圆角矩形 11"/>
          <p:cNvSpPr/>
          <p:nvPr>
            <p:custDataLst>
              <p:tags r:id="rId3"/>
            </p:custDataLst>
          </p:nvPr>
        </p:nvSpPr>
        <p:spPr>
          <a:xfrm rot="5400000">
            <a:off x="-1709420" y="3110865"/>
            <a:ext cx="5541645" cy="19532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p>
            <a:pPr algn="ctr"/>
            <a:endParaRPr lang="zh-CN" altLang="en-US"/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6021709" y="2636383"/>
            <a:ext cx="2431128" cy="1163457"/>
          </a:xfrm>
          <a:prstGeom prst="wedgeRectCallout">
            <a:avLst>
              <a:gd name="adj1" fmla="val 94414"/>
              <a:gd name="adj2" fmla="val -4895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charset="-122"/>
              </a:rPr>
              <a:t>扩大检索范围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charset="-122"/>
            </a:endParaRPr>
          </a:p>
        </p:txBody>
      </p:sp>
      <p:sp>
        <p:nvSpPr>
          <p:cNvPr id="26" name="PA-圆角矩形 11"/>
          <p:cNvSpPr/>
          <p:nvPr>
            <p:custDataLst>
              <p:tags r:id="rId4"/>
            </p:custDataLst>
          </p:nvPr>
        </p:nvSpPr>
        <p:spPr>
          <a:xfrm rot="10800000">
            <a:off x="2114550" y="1231900"/>
            <a:ext cx="3254375" cy="3771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p>
            <a:pPr algn="ctr"/>
            <a:endParaRPr lang="zh-CN" altLang="en-US"/>
          </a:p>
        </p:txBody>
      </p:sp>
      <p:sp>
        <p:nvSpPr>
          <p:cNvPr id="9" name="PA-圆角矩形 11"/>
          <p:cNvSpPr/>
          <p:nvPr>
            <p:custDataLst>
              <p:tags r:id="rId5"/>
            </p:custDataLst>
          </p:nvPr>
        </p:nvSpPr>
        <p:spPr>
          <a:xfrm rot="10800000">
            <a:off x="2114550" y="1609090"/>
            <a:ext cx="4430395" cy="8839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31" grpId="0" bldLvl="0" animBg="1"/>
      <p:bldP spid="8" grpId="0" bldLvl="0" animBg="1"/>
      <p:bldP spid="17" grpId="0" bldLvl="0" animBg="1"/>
      <p:bldP spid="26" grpId="0" bldLvl="0" animBg="1"/>
      <p:bldP spid="26" grpId="1" bldLvl="0" animBg="1"/>
      <p:bldP spid="31" grpId="1" bldLvl="0" animBg="1"/>
      <p:bldP spid="17" grpId="1" bldLvl="0" animBg="1"/>
      <p:bldP spid="16" grpId="1" bldLvl="0" animBg="1"/>
      <p:bldP spid="8" grpId="1" bldLvl="0" animBg="1"/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00" cy="6858000"/>
          </a:xfrm>
          <a:prstGeom prst="rect">
            <a:avLst/>
          </a:prstGeom>
        </p:spPr>
      </p:pic>
      <p:sp>
        <p:nvSpPr>
          <p:cNvPr id="26" name="PA-圆角矩形 11"/>
          <p:cNvSpPr/>
          <p:nvPr>
            <p:custDataLst>
              <p:tags r:id="rId2"/>
            </p:custDataLst>
          </p:nvPr>
        </p:nvSpPr>
        <p:spPr>
          <a:xfrm rot="10800000">
            <a:off x="9164320" y="2571115"/>
            <a:ext cx="1468755" cy="36703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:\Users\Julius\Desktop\12b60c95b919a30d83331e608336bd3.png12b60c95b919a30d83331e608336bd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20980" y="1347407"/>
            <a:ext cx="4758374" cy="4758055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5486400" y="1828800"/>
            <a:ext cx="528747" cy="323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7199" y="142992"/>
            <a:ext cx="322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图书馆文献传递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右箭头 7"/>
          <p:cNvSpPr/>
          <p:nvPr/>
        </p:nvSpPr>
        <p:spPr>
          <a:xfrm rot="5400000">
            <a:off x="7994562" y="3349301"/>
            <a:ext cx="543565" cy="347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C:\Users\Julius\Desktop\ac9174474fc049200ddfdf867abf6db.pngac9174474fc049200ddfdf867abf6db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68274" y="142875"/>
            <a:ext cx="5254625" cy="3024000"/>
          </a:xfrm>
          <a:prstGeom prst="rect">
            <a:avLst/>
          </a:prstGeom>
        </p:spPr>
      </p:pic>
      <p:pic>
        <p:nvPicPr>
          <p:cNvPr id="14" name="图片 13" descr="C:\Users\Julius\Desktop\ba72413d5113a90bac2b72140657089.pngba72413d5113a90bac2b7214065708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86400" y="3987632"/>
            <a:ext cx="6613200" cy="2158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PP_MARK_KEY" val="163f4559-1c5e-4710-96b1-1613d008815d"/>
  <p:tag name="COMMONDATA" val="eyJjb3VudCI6MywiaGRpZCI6IjJjNmFkMmY3ODUyMTI3Y2VmZTk3MmUzNDllZjNhZDhhIiwidXNlckNvdW50Ijoz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0.5"/>
</p:tagLst>
</file>

<file path=ppt/tags/tag64.xml><?xml version="1.0" encoding="utf-8"?>
<p:tagLst xmlns:p="http://schemas.openxmlformats.org/presentationml/2006/main">
  <p:tag name="PA" val="v5.0.5"/>
</p:tagLst>
</file>

<file path=ppt/tags/tag65.xml><?xml version="1.0" encoding="utf-8"?>
<p:tagLst xmlns:p="http://schemas.openxmlformats.org/presentationml/2006/main">
  <p:tag name="PA" val="v5.0.5"/>
</p:tagLst>
</file>

<file path=ppt/tags/tag66.xml><?xml version="1.0" encoding="utf-8"?>
<p:tagLst xmlns:p="http://schemas.openxmlformats.org/presentationml/2006/main">
  <p:tag name="PA" val="v5.0.5"/>
</p:tagLst>
</file>

<file path=ppt/tags/tag67.xml><?xml version="1.0" encoding="utf-8"?>
<p:tagLst xmlns:p="http://schemas.openxmlformats.org/presentationml/2006/main">
  <p:tag name="PA" val="v5.0.5"/>
</p:tagLst>
</file>

<file path=ppt/tags/tag68.xml><?xml version="1.0" encoding="utf-8"?>
<p:tagLst xmlns:p="http://schemas.openxmlformats.org/presentationml/2006/main">
  <p:tag name="KSO_WM_UNIT_PLACING_PICTURE_USER_VIEWPORT" val="{&quot;height&quot;:10764,&quot;width&quot;:22152}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PA" val="v5.0.5"/>
  <p:tag name="KSO_WM_BEAUTIFY_FLAG" val=""/>
</p:tagLst>
</file>

<file path=ppt/tags/tag73.xml><?xml version="1.0" encoding="utf-8"?>
<p:tagLst xmlns:p="http://schemas.openxmlformats.org/presentationml/2006/main">
  <p:tag name="PA" val="v5.0.5"/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PA" val="v5.0.5"/>
  <p:tag name="KSO_WM_BEAUTIFY_FLAG" val=""/>
</p:tagLst>
</file>

<file path=ppt/tags/tag76.xml><?xml version="1.0" encoding="utf-8"?>
<p:tagLst xmlns:p="http://schemas.openxmlformats.org/presentationml/2006/main">
  <p:tag name="PA" val="v5.0.5"/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PA" val="v5.0.5"/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PA" val="v5.0.5"/>
  <p:tag name="KSO_WM_BEAUTIFY_FLAG" val=""/>
</p:tagLst>
</file>

<file path=ppt/tags/tag81.xml><?xml version="1.0" encoding="utf-8"?>
<p:tagLst xmlns:p="http://schemas.openxmlformats.org/presentationml/2006/main">
  <p:tag name="PA" val="v5.0.5"/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56"/>
  <p:tag name="KSO_WM_UNIT_TYPE" val="m_i"/>
  <p:tag name="KSO_WM_UNIT_INDEX" val="1_1"/>
  <p:tag name="KSO_WM_UNIT_ID" val="diagram160056_3*m_i*1_1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4.xml><?xml version="1.0" encoding="utf-8"?>
<p:tagLst xmlns:p="http://schemas.openxmlformats.org/presentationml/2006/main">
  <p:tag name="KSO_WM_TAG_VERSION" val="1.0"/>
  <p:tag name="KSO_WM_UNIT_ID" val="diagram160056_3*i*1"/>
  <p:tag name="KSO_WM_TEMPLATE_CATEGORY" val="diagram"/>
  <p:tag name="KSO_WM_TEMPLATE_INDEX" val="160056"/>
</p:tagLst>
</file>

<file path=ppt/tags/tag8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56"/>
  <p:tag name="KSO_WM_UNIT_TYPE" val="m_h_a"/>
  <p:tag name="KSO_WM_UNIT_INDEX" val="1_1_1"/>
  <p:tag name="KSO_WM_UNIT_ID" val="diagram160056_3*m_h_a*1_1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m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56"/>
  <p:tag name="KSO_WM_UNIT_TYPE" val="m_h_f"/>
  <p:tag name="KSO_WM_UNIT_INDEX" val="1_1_1"/>
  <p:tag name="KSO_WM_UNIT_ID" val="diagram160056_3*m_h_f*1_1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</p:tagLst>
</file>

<file path=ppt/tags/tag87.xml><?xml version="1.0" encoding="utf-8"?>
<p:tagLst xmlns:p="http://schemas.openxmlformats.org/presentationml/2006/main">
  <p:tag name="KSO_WM_TAG_VERSION" val="1.0"/>
  <p:tag name="KSO_WM_UNIT_ID" val="diagram160056_3*i*6"/>
  <p:tag name="KSO_WM_TEMPLATE_CATEGORY" val="diagram"/>
  <p:tag name="KSO_WM_TEMPLATE_INDEX" val="160056"/>
</p:tagLst>
</file>

<file path=ppt/tags/tag8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56"/>
  <p:tag name="KSO_WM_UNIT_TYPE" val="m_h_a"/>
  <p:tag name="KSO_WM_UNIT_INDEX" val="1_2_1"/>
  <p:tag name="KSO_WM_UNIT_ID" val="diagram160056_3*m_h_a*1_2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m1-1"/>
  <p:tag name="KSO_WM_UNIT_PRESET_TEXT" val="LOREM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8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56"/>
  <p:tag name="KSO_WM_UNIT_TYPE" val="m_h_f"/>
  <p:tag name="KSO_WM_UNIT_INDEX" val="1_2_1"/>
  <p:tag name="KSO_WM_UNIT_ID" val="diagram160056_3*m_h_f*1_2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TAG_VERSION" val="1.0"/>
  <p:tag name="KSO_WM_UNIT_ID" val="diagram160056_3*i*11"/>
  <p:tag name="KSO_WM_TEMPLATE_CATEGORY" val="diagram"/>
  <p:tag name="KSO_WM_TEMPLATE_INDEX" val="160056"/>
</p:tagLst>
</file>

<file path=ppt/tags/tag9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56"/>
  <p:tag name="KSO_WM_UNIT_TYPE" val="m_h_a"/>
  <p:tag name="KSO_WM_UNIT_INDEX" val="1_3_1"/>
  <p:tag name="KSO_WM_UNIT_ID" val="diagram160056_3*m_h_a*1_3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m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9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56"/>
  <p:tag name="KSO_WM_UNIT_TYPE" val="m_h_f"/>
  <p:tag name="KSO_WM_UNIT_INDEX" val="1_3_1"/>
  <p:tag name="KSO_WM_UNIT_ID" val="diagram160056_3*m_h_f*1_3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docer">
  <a:themeElements>
    <a:clrScheme name="自定义 1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8282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">
      <a:maj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ajorFont>
      <a:min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汉仪旗黑-55简"/>
        <a:font script="Hebr" typeface="汉仪旗黑-55简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ajorFont>
      <a:minorFont>
        <a:latin typeface="汉仪旗黑-55简"/>
        <a:ea typeface=""/>
        <a:cs typeface=""/>
        <a:font script="Jpan" typeface="游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ajorFont>
      <a:min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485</Words>
  <Application>WPS 演示</Application>
  <PresentationFormat>宽屏</PresentationFormat>
  <Paragraphs>128</Paragraphs>
  <Slides>23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汉仪旗黑-55简</vt:lpstr>
      <vt:lpstr>Wingdings</vt:lpstr>
      <vt:lpstr>汉仪雅酷黑简</vt:lpstr>
      <vt:lpstr>方正公文黑体</vt:lpstr>
      <vt:lpstr>汉仪黑方简</vt:lpstr>
      <vt:lpstr>汉仪雅酷黑 75W</vt:lpstr>
      <vt:lpstr>微软雅黑</vt:lpstr>
      <vt:lpstr>Arial Unicode MS</vt:lpstr>
      <vt:lpstr>汉仪粗简黑简</vt:lpstr>
      <vt:lpstr>Lato Regular</vt:lpstr>
      <vt:lpstr>Segoe Print</vt:lpstr>
      <vt:lpstr>黑体</vt:lpstr>
      <vt:lpstr>docer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Qzuser;</dc:title>
  <dc:creator>Qzuser</dc:creator>
  <cp:keywords>Qzuser</cp:keywords>
  <cp:category>Qzuser</cp:category>
  <cp:lastModifiedBy>李扑自</cp:lastModifiedBy>
  <cp:revision>520</cp:revision>
  <dcterms:created xsi:type="dcterms:W3CDTF">2015-11-26T12:54:00Z</dcterms:created>
  <dcterms:modified xsi:type="dcterms:W3CDTF">2023-05-15T16:07:43Z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E7DF77087F494F5AB80091BE862382AB</vt:lpwstr>
  </property>
  <property fmtid="{D5CDD505-2E9C-101B-9397-08002B2CF9AE}" pid="3" name="KSOProductBuildVer">
    <vt:lpwstr>2052-11.1.0.14309</vt:lpwstr>
  </property>
  <property fmtid="{D5CDD505-2E9C-101B-9397-08002B2CF9AE}" pid="4" name="KSOTemplateUUID">
    <vt:lpwstr>v1.0_mb_soXlsmaJmLqa8ueKL/BUfQ==</vt:lpwstr>
  </property>
</Properties>
</file>