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12" r:id="rId4"/>
  </p:sldMasterIdLst>
  <p:notesMasterIdLst>
    <p:notesMasterId r:id="rId68"/>
  </p:notesMasterIdLst>
  <p:handoutMasterIdLst>
    <p:handoutMasterId r:id="rId69"/>
  </p:handoutMasterIdLst>
  <p:sldIdLst>
    <p:sldId id="272" r:id="rId5"/>
    <p:sldId id="267" r:id="rId6"/>
    <p:sldId id="416" r:id="rId7"/>
    <p:sldId id="475" r:id="rId8"/>
    <p:sldId id="618" r:id="rId9"/>
    <p:sldId id="462" r:id="rId10"/>
    <p:sldId id="482" r:id="rId11"/>
    <p:sldId id="273" r:id="rId12"/>
    <p:sldId id="373" r:id="rId13"/>
    <p:sldId id="449" r:id="rId14"/>
    <p:sldId id="451" r:id="rId15"/>
    <p:sldId id="402" r:id="rId16"/>
    <p:sldId id="377" r:id="rId17"/>
    <p:sldId id="524" r:id="rId18"/>
    <p:sldId id="379" r:id="rId19"/>
    <p:sldId id="381" r:id="rId20"/>
    <p:sldId id="616" r:id="rId21"/>
    <p:sldId id="617" r:id="rId22"/>
    <p:sldId id="495" r:id="rId23"/>
    <p:sldId id="393" r:id="rId24"/>
    <p:sldId id="409" r:id="rId25"/>
    <p:sldId id="408" r:id="rId26"/>
    <p:sldId id="413" r:id="rId27"/>
    <p:sldId id="392" r:id="rId28"/>
    <p:sldId id="389" r:id="rId29"/>
    <p:sldId id="405" r:id="rId30"/>
    <p:sldId id="391" r:id="rId31"/>
    <p:sldId id="404" r:id="rId32"/>
    <p:sldId id="406" r:id="rId33"/>
    <p:sldId id="410" r:id="rId34"/>
    <p:sldId id="411" r:id="rId35"/>
    <p:sldId id="382" r:id="rId36"/>
    <p:sldId id="387" r:id="rId37"/>
    <p:sldId id="388" r:id="rId38"/>
    <p:sldId id="412" r:id="rId39"/>
    <p:sldId id="612" r:id="rId40"/>
    <p:sldId id="455" r:id="rId41"/>
    <p:sldId id="525" r:id="rId42"/>
    <p:sldId id="530" r:id="rId43"/>
    <p:sldId id="531" r:id="rId44"/>
    <p:sldId id="619" r:id="rId45"/>
    <p:sldId id="620" r:id="rId46"/>
    <p:sldId id="484" r:id="rId47"/>
    <p:sldId id="621" r:id="rId48"/>
    <p:sldId id="260" r:id="rId49"/>
    <p:sldId id="622" r:id="rId50"/>
    <p:sldId id="514" r:id="rId51"/>
    <p:sldId id="526" r:id="rId52"/>
    <p:sldId id="520" r:id="rId53"/>
    <p:sldId id="518" r:id="rId54"/>
    <p:sldId id="528" r:id="rId55"/>
    <p:sldId id="529" r:id="rId56"/>
    <p:sldId id="614" r:id="rId57"/>
    <p:sldId id="515" r:id="rId58"/>
    <p:sldId id="533" r:id="rId59"/>
    <p:sldId id="534" r:id="rId60"/>
    <p:sldId id="527" r:id="rId61"/>
    <p:sldId id="609" r:id="rId62"/>
    <p:sldId id="507" r:id="rId63"/>
    <p:sldId id="610" r:id="rId64"/>
    <p:sldId id="611" r:id="rId65"/>
    <p:sldId id="257" r:id="rId66"/>
    <p:sldId id="261" r:id="rId67"/>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CFC"/>
    <a:srgbClr val="84348B"/>
    <a:srgbClr val="7B3A86"/>
    <a:srgbClr val="3AADE2"/>
    <a:srgbClr val="7B787B"/>
    <a:srgbClr val="3D59A8"/>
    <a:srgbClr val="662B6F"/>
    <a:srgbClr val="07A363"/>
    <a:srgbClr val="005274"/>
    <a:srgbClr val="4142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837" autoAdjust="0"/>
  </p:normalViewPr>
  <p:slideViewPr>
    <p:cSldViewPr snapToGrid="0">
      <p:cViewPr varScale="1">
        <p:scale>
          <a:sx n="63" d="100"/>
          <a:sy n="63" d="100"/>
        </p:scale>
        <p:origin x="912" y="78"/>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Permission to retain copyright</c:v>
                </c:pt>
                <c:pt idx="1">
                  <c:v>Permission to post pre-print</c:v>
                </c:pt>
                <c:pt idx="2">
                  <c:v>Permission to post post-print</c:v>
                </c:pt>
                <c:pt idx="3">
                  <c:v>Print and electronic versions</c:v>
                </c:pt>
                <c:pt idx="4">
                  <c:v>Online manuscript submission</c:v>
                </c:pt>
                <c:pt idx="5">
                  <c:v>Reputation of editorial board</c:v>
                </c:pt>
                <c:pt idx="6">
                  <c:v>Speed of publication</c:v>
                </c:pt>
                <c:pt idx="7">
                  <c:v>Impact factor</c:v>
                </c:pt>
                <c:pt idx="8">
                  <c:v>Readership</c:v>
                </c:pt>
                <c:pt idx="9">
                  <c:v>Reputation of the journal</c:v>
                </c:pt>
              </c:strCache>
            </c:strRef>
          </c:cat>
          <c:val>
            <c:numRef>
              <c:f>Sheet1!$B$2:$B$11</c:f>
              <c:numCache>
                <c:formatCode>General</c:formatCode>
                <c:ptCount val="10"/>
                <c:pt idx="0">
                  <c:v>2.31</c:v>
                </c:pt>
                <c:pt idx="1">
                  <c:v>2.34</c:v>
                </c:pt>
                <c:pt idx="2">
                  <c:v>2.58</c:v>
                </c:pt>
                <c:pt idx="3">
                  <c:v>3.21</c:v>
                </c:pt>
                <c:pt idx="4">
                  <c:v>3.43</c:v>
                </c:pt>
                <c:pt idx="5">
                  <c:v>3.55</c:v>
                </c:pt>
                <c:pt idx="6">
                  <c:v>3.89</c:v>
                </c:pt>
                <c:pt idx="7">
                  <c:v>4.04</c:v>
                </c:pt>
                <c:pt idx="8">
                  <c:v>4.21</c:v>
                </c:pt>
                <c:pt idx="9">
                  <c:v>4.5</c:v>
                </c:pt>
              </c:numCache>
            </c:numRef>
          </c:val>
          <c:extLst>
            <c:ext xmlns:c16="http://schemas.microsoft.com/office/drawing/2014/chart" uri="{C3380CC4-5D6E-409C-BE32-E72D297353CC}">
              <c16:uniqueId val="{00000000-EA5F-44C5-A54B-47788D8F1AEE}"/>
            </c:ext>
          </c:extLst>
        </c:ser>
        <c:dLbls>
          <c:showLegendKey val="0"/>
          <c:showVal val="0"/>
          <c:showCatName val="0"/>
          <c:showSerName val="0"/>
          <c:showPercent val="0"/>
          <c:showBubbleSize val="0"/>
        </c:dLbls>
        <c:gapWidth val="182"/>
        <c:axId val="435930696"/>
        <c:axId val="435931024"/>
      </c:barChart>
      <c:catAx>
        <c:axId val="4359306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435931024"/>
        <c:crosses val="autoZero"/>
        <c:auto val="1"/>
        <c:lblAlgn val="ctr"/>
        <c:lblOffset val="100"/>
        <c:noMultiLvlLbl val="0"/>
      </c:catAx>
      <c:valAx>
        <c:axId val="435931024"/>
        <c:scaling>
          <c:orientation val="minMax"/>
        </c:scaling>
        <c:delete val="1"/>
        <c:axPos val="b"/>
        <c:numFmt formatCode="General" sourceLinked="1"/>
        <c:majorTickMark val="none"/>
        <c:minorTickMark val="none"/>
        <c:tickLblPos val="nextTo"/>
        <c:crossAx val="435930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FE8F126A-4480-0941-B55B-ABE7AC49FFB6}" type="datetimeFigureOut">
              <a:rPr lang="en-US" smtClean="0"/>
              <a:t>11/30/2020</a:t>
            </a:fld>
            <a:endParaRPr lang="en-US"/>
          </a:p>
        </p:txBody>
      </p:sp>
      <p:sp>
        <p:nvSpPr>
          <p:cNvPr id="4" name="Footer Placeholder 3"/>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471F52F7-51A8-0443-8D02-D7C27BD37E54}" type="slidenum">
              <a:rPr lang="en-US" smtClean="0"/>
              <a:t>‹#›</a:t>
            </a:fld>
            <a:endParaRPr lang="en-US"/>
          </a:p>
        </p:txBody>
      </p:sp>
    </p:spTree>
    <p:extLst>
      <p:ext uri="{BB962C8B-B14F-4D97-AF65-F5344CB8AC3E}">
        <p14:creationId xmlns:p14="http://schemas.microsoft.com/office/powerpoint/2010/main" val="9075919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52B126BB-5DB1-7740-B7E2-6D584187601F}" type="datetimeFigureOut">
              <a:rPr lang="en-US" smtClean="0"/>
              <a:t>11/30/2020</a:t>
            </a:fld>
            <a:endParaRPr lang="en-US"/>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2A94F707-D0F9-CC4D-BC24-D90835D71F04}" type="slidenum">
              <a:rPr lang="en-US" smtClean="0"/>
              <a:t>‹#›</a:t>
            </a:fld>
            <a:endParaRPr lang="en-US"/>
          </a:p>
        </p:txBody>
      </p:sp>
    </p:spTree>
    <p:extLst>
      <p:ext uri="{BB962C8B-B14F-4D97-AF65-F5344CB8AC3E}">
        <p14:creationId xmlns:p14="http://schemas.microsoft.com/office/powerpoint/2010/main" val="759951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94F707-D0F9-CC4D-BC24-D90835D71F04}" type="slidenum">
              <a:rPr lang="en-US" smtClean="0"/>
              <a:t>2</a:t>
            </a:fld>
            <a:endParaRPr lang="en-US"/>
          </a:p>
        </p:txBody>
      </p:sp>
    </p:spTree>
    <p:extLst>
      <p:ext uri="{BB962C8B-B14F-4D97-AF65-F5344CB8AC3E}">
        <p14:creationId xmlns:p14="http://schemas.microsoft.com/office/powerpoint/2010/main" val="2411841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Wiley is 210 years old. It is a public company, but the family own the majority of the voting shares.</a:t>
            </a:r>
          </a:p>
          <a:p>
            <a:r>
              <a:rPr lang="en-US" dirty="0"/>
              <a:t>It is a company that take a long term view, and wants to change, adapt and reinvent itself to </a:t>
            </a:r>
          </a:p>
          <a:p>
            <a:endParaRPr lang="en-US" dirty="0"/>
          </a:p>
          <a:p>
            <a:r>
              <a:rPr lang="en-US" dirty="0"/>
              <a:t>Partner with our customers and lead evolution of research, education and learning for another 210 years. </a:t>
            </a:r>
          </a:p>
          <a:p>
            <a:endParaRPr lang="en-US" dirty="0"/>
          </a:p>
          <a:p>
            <a:r>
              <a:rPr lang="en-US" dirty="0"/>
              <a:t>Top picture – not taken in 1807 but in 19</a:t>
            </a:r>
            <a:r>
              <a:rPr lang="en-US" baseline="30000" dirty="0"/>
              <a:t>th</a:t>
            </a:r>
            <a:r>
              <a:rPr lang="en-US" dirty="0"/>
              <a:t> century… bottom – celebrating 210 years, ringing the bell at the NY stock exchange. </a:t>
            </a:r>
          </a:p>
        </p:txBody>
      </p:sp>
      <p:sp>
        <p:nvSpPr>
          <p:cNvPr id="4" name="Slide Number Placeholder 3"/>
          <p:cNvSpPr>
            <a:spLocks noGrp="1"/>
          </p:cNvSpPr>
          <p:nvPr>
            <p:ph type="sldNum" sz="quarter" idx="10"/>
          </p:nvPr>
        </p:nvSpPr>
        <p:spPr/>
        <p:txBody>
          <a:bodyPr/>
          <a:lstStyle/>
          <a:p>
            <a:fld id="{2A94F707-D0F9-CC4D-BC24-D90835D71F04}" type="slidenum">
              <a:rPr lang="en-US" smtClean="0"/>
              <a:t>4</a:t>
            </a:fld>
            <a:endParaRPr lang="en-US"/>
          </a:p>
        </p:txBody>
      </p:sp>
    </p:spTree>
    <p:extLst>
      <p:ext uri="{BB962C8B-B14F-4D97-AF65-F5344CB8AC3E}">
        <p14:creationId xmlns:p14="http://schemas.microsoft.com/office/powerpoint/2010/main" val="946042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b="1" dirty="0">
              <a:latin typeface="Microsoft YaHei" panose="020B0503020204020204" pitchFamily="34" charset="-122"/>
              <a:ea typeface="Microsoft YaHei" panose="020B0503020204020204" pitchFamily="34" charset="-122"/>
              <a:cs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2A94F707-D0F9-CC4D-BC24-D90835D71F04}" type="slidenum">
              <a:rPr lang="en-US" smtClean="0"/>
              <a:t>5</a:t>
            </a:fld>
            <a:endParaRPr lang="en-US" dirty="0"/>
          </a:p>
        </p:txBody>
      </p:sp>
    </p:spTree>
    <p:extLst>
      <p:ext uri="{BB962C8B-B14F-4D97-AF65-F5344CB8AC3E}">
        <p14:creationId xmlns:p14="http://schemas.microsoft.com/office/powerpoint/2010/main" val="1682452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94F707-D0F9-CC4D-BC24-D90835D71F04}" type="slidenum">
              <a:rPr lang="en-US" smtClean="0"/>
              <a:t>8</a:t>
            </a:fld>
            <a:endParaRPr lang="en-US"/>
          </a:p>
        </p:txBody>
      </p:sp>
    </p:spTree>
    <p:extLst>
      <p:ext uri="{BB962C8B-B14F-4D97-AF65-F5344CB8AC3E}">
        <p14:creationId xmlns:p14="http://schemas.microsoft.com/office/powerpoint/2010/main" val="1284036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94F707-D0F9-CC4D-BC24-D90835D71F04}" type="slidenum">
              <a:rPr lang="en-US" smtClean="0"/>
              <a:t>42</a:t>
            </a:fld>
            <a:endParaRPr lang="en-US"/>
          </a:p>
        </p:txBody>
      </p:sp>
    </p:spTree>
    <p:extLst>
      <p:ext uri="{BB962C8B-B14F-4D97-AF65-F5344CB8AC3E}">
        <p14:creationId xmlns:p14="http://schemas.microsoft.com/office/powerpoint/2010/main" val="2004867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94F707-D0F9-CC4D-BC24-D90835D71F04}" type="slidenum">
              <a:rPr lang="en-US" smtClean="0"/>
              <a:t>45</a:t>
            </a:fld>
            <a:endParaRPr lang="en-US"/>
          </a:p>
        </p:txBody>
      </p:sp>
    </p:spTree>
    <p:extLst>
      <p:ext uri="{BB962C8B-B14F-4D97-AF65-F5344CB8AC3E}">
        <p14:creationId xmlns:p14="http://schemas.microsoft.com/office/powerpoint/2010/main" val="271442028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Deck Title Optio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5ADED9-FB43-CB4C-AE9B-A992A8C68C5F}"/>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11" name="Slide Number Placeholder 5"/>
          <p:cNvSpPr>
            <a:spLocks noGrp="1"/>
          </p:cNvSpPr>
          <p:nvPr>
            <p:ph type="sldNum" sz="quarter" idx="4"/>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a:p>
        </p:txBody>
      </p:sp>
      <p:pic>
        <p:nvPicPr>
          <p:cNvPr id="17" name="Picture 1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607040" y="6375744"/>
            <a:ext cx="1096292" cy="229289"/>
          </a:xfrm>
          <a:prstGeom prst="rect">
            <a:avLst/>
          </a:prstGeom>
        </p:spPr>
      </p:pic>
      <p:sp>
        <p:nvSpPr>
          <p:cNvPr id="18" name="Freeform 17"/>
          <p:cNvSpPr>
            <a:spLocks noChangeArrowheads="1"/>
          </p:cNvSpPr>
          <p:nvPr userDrawn="1"/>
        </p:nvSpPr>
        <p:spPr bwMode="auto">
          <a:xfrm rot="10293731">
            <a:off x="2191626" y="5143151"/>
            <a:ext cx="2715244" cy="5437340"/>
          </a:xfrm>
          <a:custGeom>
            <a:avLst/>
            <a:gdLst>
              <a:gd name="T0" fmla="*/ 10484 w 10485"/>
              <a:gd name="T1" fmla="*/ 10372 h 21000"/>
              <a:gd name="T2" fmla="*/ 10484 w 10485"/>
              <a:gd name="T3" fmla="*/ 10372 h 21000"/>
              <a:gd name="T4" fmla="*/ 7396 w 10485"/>
              <a:gd name="T5" fmla="*/ 3033 h 21000"/>
              <a:gd name="T6" fmla="*/ 85 w 10485"/>
              <a:gd name="T7" fmla="*/ 0 h 21000"/>
              <a:gd name="T8" fmla="*/ 28 w 10485"/>
              <a:gd name="T9" fmla="*/ 0 h 21000"/>
              <a:gd name="T10" fmla="*/ 0 w 10485"/>
              <a:gd name="T11" fmla="*/ 56 h 21000"/>
              <a:gd name="T12" fmla="*/ 28 w 10485"/>
              <a:gd name="T13" fmla="*/ 85 h 21000"/>
              <a:gd name="T14" fmla="*/ 28 w 10485"/>
              <a:gd name="T15" fmla="*/ 85 h 21000"/>
              <a:gd name="T16" fmla="*/ 85 w 10485"/>
              <a:gd name="T17" fmla="*/ 85 h 21000"/>
              <a:gd name="T18" fmla="*/ 7339 w 10485"/>
              <a:gd name="T19" fmla="*/ 3089 h 21000"/>
              <a:gd name="T20" fmla="*/ 10400 w 10485"/>
              <a:gd name="T21" fmla="*/ 10372 h 21000"/>
              <a:gd name="T22" fmla="*/ 7396 w 10485"/>
              <a:gd name="T23" fmla="*/ 17712 h 21000"/>
              <a:gd name="T24" fmla="*/ 141 w 10485"/>
              <a:gd name="T25" fmla="*/ 20744 h 21000"/>
              <a:gd name="T26" fmla="*/ 255 w 10485"/>
              <a:gd name="T27" fmla="*/ 20659 h 21000"/>
              <a:gd name="T28" fmla="*/ 255 w 10485"/>
              <a:gd name="T29" fmla="*/ 20603 h 21000"/>
              <a:gd name="T30" fmla="*/ 199 w 10485"/>
              <a:gd name="T31" fmla="*/ 20603 h 21000"/>
              <a:gd name="T32" fmla="*/ 28 w 10485"/>
              <a:gd name="T33" fmla="*/ 20772 h 21000"/>
              <a:gd name="T34" fmla="*/ 0 w 10485"/>
              <a:gd name="T35" fmla="*/ 20800 h 21000"/>
              <a:gd name="T36" fmla="*/ 28 w 10485"/>
              <a:gd name="T37" fmla="*/ 20830 h 21000"/>
              <a:gd name="T38" fmla="*/ 199 w 10485"/>
              <a:gd name="T39" fmla="*/ 20999 h 21000"/>
              <a:gd name="T40" fmla="*/ 227 w 10485"/>
              <a:gd name="T41" fmla="*/ 20999 h 21000"/>
              <a:gd name="T42" fmla="*/ 255 w 10485"/>
              <a:gd name="T43" fmla="*/ 20999 h 21000"/>
              <a:gd name="T44" fmla="*/ 255 w 10485"/>
              <a:gd name="T45" fmla="*/ 20942 h 21000"/>
              <a:gd name="T46" fmla="*/ 141 w 10485"/>
              <a:gd name="T47" fmla="*/ 20830 h 21000"/>
              <a:gd name="T48" fmla="*/ 7453 w 10485"/>
              <a:gd name="T49" fmla="*/ 17769 h 21000"/>
              <a:gd name="T50" fmla="*/ 10484 w 10485"/>
              <a:gd name="T51" fmla="*/ 10372 h 21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485" h="21000">
                <a:moveTo>
                  <a:pt x="10484" y="10372"/>
                </a:moveTo>
                <a:lnTo>
                  <a:pt x="10484" y="10372"/>
                </a:lnTo>
                <a:cubicBezTo>
                  <a:pt x="10484" y="7595"/>
                  <a:pt x="9380" y="4988"/>
                  <a:pt x="7396" y="3033"/>
                </a:cubicBezTo>
                <a:cubicBezTo>
                  <a:pt x="5441" y="1076"/>
                  <a:pt x="2834" y="0"/>
                  <a:pt x="85" y="0"/>
                </a:cubicBezTo>
                <a:cubicBezTo>
                  <a:pt x="56" y="0"/>
                  <a:pt x="56" y="0"/>
                  <a:pt x="28" y="0"/>
                </a:cubicBezTo>
                <a:cubicBezTo>
                  <a:pt x="0" y="28"/>
                  <a:pt x="0" y="28"/>
                  <a:pt x="0" y="56"/>
                </a:cubicBezTo>
                <a:cubicBezTo>
                  <a:pt x="0" y="85"/>
                  <a:pt x="0" y="85"/>
                  <a:pt x="28" y="85"/>
                </a:cubicBezTo>
                <a:lnTo>
                  <a:pt x="28" y="85"/>
                </a:lnTo>
                <a:cubicBezTo>
                  <a:pt x="56" y="85"/>
                  <a:pt x="56" y="85"/>
                  <a:pt x="85" y="85"/>
                </a:cubicBezTo>
                <a:cubicBezTo>
                  <a:pt x="2806" y="85"/>
                  <a:pt x="5413" y="1162"/>
                  <a:pt x="7339" y="3089"/>
                </a:cubicBezTo>
                <a:cubicBezTo>
                  <a:pt x="9294" y="5044"/>
                  <a:pt x="10400" y="7623"/>
                  <a:pt x="10400" y="10372"/>
                </a:cubicBezTo>
                <a:cubicBezTo>
                  <a:pt x="10428" y="13149"/>
                  <a:pt x="9351" y="15757"/>
                  <a:pt x="7396" y="17712"/>
                </a:cubicBezTo>
                <a:cubicBezTo>
                  <a:pt x="5469" y="19667"/>
                  <a:pt x="2890" y="20744"/>
                  <a:pt x="141" y="20744"/>
                </a:cubicBezTo>
                <a:cubicBezTo>
                  <a:pt x="255" y="20659"/>
                  <a:pt x="255" y="20659"/>
                  <a:pt x="255" y="20659"/>
                </a:cubicBezTo>
                <a:cubicBezTo>
                  <a:pt x="255" y="20631"/>
                  <a:pt x="255" y="20603"/>
                  <a:pt x="255" y="20603"/>
                </a:cubicBezTo>
                <a:cubicBezTo>
                  <a:pt x="227" y="20574"/>
                  <a:pt x="199" y="20574"/>
                  <a:pt x="199" y="20603"/>
                </a:cubicBezTo>
                <a:cubicBezTo>
                  <a:pt x="28" y="20772"/>
                  <a:pt x="28" y="20772"/>
                  <a:pt x="28" y="20772"/>
                </a:cubicBezTo>
                <a:cubicBezTo>
                  <a:pt x="0" y="20772"/>
                  <a:pt x="0" y="20800"/>
                  <a:pt x="0" y="20800"/>
                </a:cubicBezTo>
                <a:cubicBezTo>
                  <a:pt x="0" y="20800"/>
                  <a:pt x="0" y="20830"/>
                  <a:pt x="28" y="20830"/>
                </a:cubicBezTo>
                <a:cubicBezTo>
                  <a:pt x="199" y="20999"/>
                  <a:pt x="199" y="20999"/>
                  <a:pt x="199" y="20999"/>
                </a:cubicBezTo>
                <a:cubicBezTo>
                  <a:pt x="199" y="20999"/>
                  <a:pt x="199" y="20999"/>
                  <a:pt x="227" y="20999"/>
                </a:cubicBezTo>
                <a:lnTo>
                  <a:pt x="255" y="20999"/>
                </a:lnTo>
                <a:cubicBezTo>
                  <a:pt x="255" y="20971"/>
                  <a:pt x="255" y="20971"/>
                  <a:pt x="255" y="20942"/>
                </a:cubicBezTo>
                <a:cubicBezTo>
                  <a:pt x="141" y="20830"/>
                  <a:pt x="141" y="20830"/>
                  <a:pt x="141" y="20830"/>
                </a:cubicBezTo>
                <a:cubicBezTo>
                  <a:pt x="2919" y="20830"/>
                  <a:pt x="5526" y="19724"/>
                  <a:pt x="7453" y="17769"/>
                </a:cubicBezTo>
                <a:cubicBezTo>
                  <a:pt x="9436" y="15785"/>
                  <a:pt x="10484" y="13177"/>
                  <a:pt x="10484" y="10372"/>
                </a:cubicBezTo>
              </a:path>
            </a:pathLst>
          </a:custGeom>
          <a:solidFill>
            <a:srgbClr val="FFAF05"/>
          </a:solidFill>
          <a:ln>
            <a:solidFill>
              <a:srgbClr val="FFFFFF"/>
            </a:solidFill>
          </a:ln>
          <a:effectLst/>
        </p:spPr>
        <p:txBody>
          <a:bodyPr wrap="none" anchor="ctr"/>
          <a:lstStyle/>
          <a:p>
            <a:endParaRPr lang="en-US"/>
          </a:p>
        </p:txBody>
      </p:sp>
      <p:sp>
        <p:nvSpPr>
          <p:cNvPr id="19" name="Oval 18"/>
          <p:cNvSpPr/>
          <p:nvPr userDrawn="1"/>
        </p:nvSpPr>
        <p:spPr>
          <a:xfrm>
            <a:off x="-296776" y="5161041"/>
            <a:ext cx="3200400" cy="3200400"/>
          </a:xfrm>
          <a:prstGeom prst="ellipse">
            <a:avLst/>
          </a:prstGeom>
          <a:noFill/>
          <a:ln w="152400">
            <a:solidFill>
              <a:srgbClr val="07A3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ctrTitle" hasCustomPrompt="1"/>
          </p:nvPr>
        </p:nvSpPr>
        <p:spPr>
          <a:xfrm>
            <a:off x="1524000" y="1122363"/>
            <a:ext cx="9144000" cy="2192337"/>
          </a:xfrm>
          <a:prstGeom prst="rect">
            <a:avLst/>
          </a:prstGeom>
        </p:spPr>
        <p:txBody>
          <a:bodyPr lIns="0" tIns="0" rIns="0" bIns="0" anchor="b">
            <a:normAutofit/>
          </a:bodyPr>
          <a:lstStyle>
            <a:lvl1pPr algn="l">
              <a:lnSpc>
                <a:spcPct val="100000"/>
              </a:lnSpc>
              <a:defRPr sz="6000" b="0" i="0" spc="0">
                <a:solidFill>
                  <a:schemeClr val="bg1"/>
                </a:solidFill>
                <a:latin typeface="Source Serif Pro" charset="0"/>
                <a:ea typeface="Source Serif Pro" charset="0"/>
                <a:cs typeface="Source Serif Pro" charset="0"/>
              </a:defRPr>
            </a:lvl1pPr>
          </a:lstStyle>
          <a:p>
            <a:r>
              <a:rPr lang="en-US"/>
              <a:t>Deck Title Option 1</a:t>
            </a:r>
          </a:p>
        </p:txBody>
      </p:sp>
      <p:sp>
        <p:nvSpPr>
          <p:cNvPr id="13" name="Subtitle 2"/>
          <p:cNvSpPr>
            <a:spLocks noGrp="1"/>
          </p:cNvSpPr>
          <p:nvPr>
            <p:ph type="subTitle" idx="1" hasCustomPrompt="1"/>
          </p:nvPr>
        </p:nvSpPr>
        <p:spPr>
          <a:xfrm>
            <a:off x="1524000" y="3322638"/>
            <a:ext cx="9144000" cy="474662"/>
          </a:xfrm>
          <a:prstGeom prst="rect">
            <a:avLst/>
          </a:prstGeom>
        </p:spPr>
        <p:txBody>
          <a:bodyPr lIns="0">
            <a:noAutofit/>
          </a:bodyPr>
          <a:lstStyle>
            <a:lvl1pPr marL="0" indent="0" algn="l">
              <a:buNone/>
              <a:defRPr sz="2800" b="0" i="0" baseline="0">
                <a:solidFill>
                  <a:schemeClr val="bg1"/>
                </a:solidFill>
                <a:latin typeface="Open Sans Regular" charset="0"/>
                <a:ea typeface="Open Sans Regular" charset="0"/>
                <a:cs typeface="Open Sans Regular"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Subtext style line 1</a:t>
            </a:r>
          </a:p>
        </p:txBody>
      </p:sp>
      <p:sp>
        <p:nvSpPr>
          <p:cNvPr id="14" name="Text Placeholder 2"/>
          <p:cNvSpPr>
            <a:spLocks noGrp="1"/>
          </p:cNvSpPr>
          <p:nvPr>
            <p:ph type="body" sz="quarter" idx="10" hasCustomPrompt="1"/>
          </p:nvPr>
        </p:nvSpPr>
        <p:spPr>
          <a:xfrm>
            <a:off x="1524000" y="3797300"/>
            <a:ext cx="9144000" cy="846138"/>
          </a:xfrm>
          <a:prstGeom prst="rect">
            <a:avLst/>
          </a:prstGeom>
        </p:spPr>
        <p:txBody>
          <a:bodyPr lIns="0" rIns="0"/>
          <a:lstStyle>
            <a:lvl1pPr marL="0" indent="0">
              <a:buNone/>
              <a:defRPr sz="2000" b="0" i="0" baseline="0">
                <a:solidFill>
                  <a:schemeClr val="bg2"/>
                </a:solidFill>
                <a:latin typeface="Open Sans Regular" charset="0"/>
                <a:ea typeface="Open Sans Regular" charset="0"/>
                <a:cs typeface="Open Sans Regular"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z="2000" b="0" i="0">
                <a:latin typeface="Open Sans" charset="0"/>
                <a:ea typeface="Open Sans" charset="0"/>
                <a:cs typeface="Open Sans" charset="0"/>
              </a:rPr>
              <a:t>Subtext style line 2</a:t>
            </a:r>
            <a:endParaRPr lang="en-US"/>
          </a:p>
        </p:txBody>
      </p:sp>
    </p:spTree>
    <p:extLst>
      <p:ext uri="{BB962C8B-B14F-4D97-AF65-F5344CB8AC3E}">
        <p14:creationId xmlns:p14="http://schemas.microsoft.com/office/powerpoint/2010/main" val="13504183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duotone>
              <a:schemeClr val="bg2">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0" y="0"/>
            <a:ext cx="12192000" cy="6172200"/>
          </a:xfrm>
          <a:prstGeom prst="rect">
            <a:avLst/>
          </a:prstGeom>
        </p:spPr>
      </p:pic>
      <p:sp>
        <p:nvSpPr>
          <p:cNvPr id="15"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a:p>
        </p:txBody>
      </p:sp>
      <p:sp>
        <p:nvSpPr>
          <p:cNvPr id="8" name="Text Placeholder 2"/>
          <p:cNvSpPr>
            <a:spLocks noGrp="1"/>
          </p:cNvSpPr>
          <p:nvPr>
            <p:ph type="body" sz="quarter" idx="13" hasCustomPrompt="1"/>
          </p:nvPr>
        </p:nvSpPr>
        <p:spPr>
          <a:xfrm>
            <a:off x="923544" y="457200"/>
            <a:ext cx="9756648" cy="338328"/>
          </a:xfrm>
          <a:prstGeom prst="rect">
            <a:avLst/>
          </a:prstGeom>
        </p:spPr>
        <p:txBody>
          <a:bodyPr lIns="182880" rIns="182880" anchor="ctr" anchorCtr="0"/>
          <a:lstStyle>
            <a:lvl1pPr marL="228600" indent="400050">
              <a:buNone/>
              <a:tabLst/>
              <a:defRPr sz="2800" b="0" i="0" baseline="0">
                <a:solidFill>
                  <a:srgbClr val="414246"/>
                </a:solidFill>
                <a:latin typeface="Open Sans Regular" charset="0"/>
                <a:ea typeface="Open Sans Regular" charset="0"/>
                <a:cs typeface="Open Sans Regular"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Section Title with Light Background</a:t>
            </a:r>
          </a:p>
        </p:txBody>
      </p:sp>
      <p:cxnSp>
        <p:nvCxnSpPr>
          <p:cNvPr id="5" name="Straight Connector 4">
            <a:extLst>
              <a:ext uri="{FF2B5EF4-FFF2-40B4-BE49-F238E27FC236}">
                <a16:creationId xmlns:a16="http://schemas.microsoft.com/office/drawing/2014/main" id="{4C2BCF3E-C389-4C42-BCF1-2AEC2520EE0F}"/>
              </a:ext>
            </a:extLst>
          </p:cNvPr>
          <p:cNvCxnSpPr>
            <a:cxnSpLocks/>
          </p:cNvCxnSpPr>
          <p:nvPr userDrawn="1"/>
        </p:nvCxnSpPr>
        <p:spPr>
          <a:xfrm>
            <a:off x="1103243" y="884583"/>
            <a:ext cx="629304" cy="0"/>
          </a:xfrm>
          <a:prstGeom prst="line">
            <a:avLst/>
          </a:prstGeom>
          <a:ln w="25400">
            <a:solidFill>
              <a:srgbClr val="07A363"/>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A0621060-5D8A-3C4A-B095-1C97FD402F6C}"/>
              </a:ext>
            </a:extLst>
          </p:cNvPr>
          <p:cNvSpPr/>
          <p:nvPr userDrawn="1"/>
        </p:nvSpPr>
        <p:spPr>
          <a:xfrm>
            <a:off x="10736082" y="-1485523"/>
            <a:ext cx="3200400" cy="3200400"/>
          </a:xfrm>
          <a:prstGeom prst="ellipse">
            <a:avLst/>
          </a:prstGeom>
          <a:noFill/>
          <a:ln w="123825">
            <a:solidFill>
              <a:srgbClr val="0052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5318652"/>
      </p:ext>
    </p:extLst>
  </p:cSld>
  <p:clrMapOvr>
    <a:masterClrMapping/>
  </p:clrMapOvr>
  <p:extLst>
    <p:ext uri="{DCECCB84-F9BA-43D5-87BE-67443E8EF086}">
      <p15:sldGuideLst xmlns:p15="http://schemas.microsoft.com/office/powerpoint/2012/main">
        <p15:guide id="1" orient="horz" pos="4152">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with Background">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duotone>
              <a:schemeClr val="bg2">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0" y="0"/>
            <a:ext cx="12192000" cy="6172200"/>
          </a:xfrm>
          <a:prstGeom prst="rect">
            <a:avLst/>
          </a:prstGeom>
        </p:spPr>
      </p:pic>
      <p:sp>
        <p:nvSpPr>
          <p:cNvPr id="15"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a:p>
        </p:txBody>
      </p:sp>
    </p:spTree>
    <p:extLst>
      <p:ext uri="{BB962C8B-B14F-4D97-AF65-F5344CB8AC3E}">
        <p14:creationId xmlns:p14="http://schemas.microsoft.com/office/powerpoint/2010/main" val="3523328450"/>
      </p:ext>
    </p:extLst>
  </p:cSld>
  <p:clrMapOvr>
    <a:masterClrMapping/>
  </p:clrMapOvr>
  <p:extLst>
    <p:ext uri="{DCECCB84-F9BA-43D5-87BE-67443E8EF086}">
      <p15:sldGuideLst xmlns:p15="http://schemas.microsoft.com/office/powerpoint/2012/main">
        <p15:guide id="1" orient="horz" pos="4152">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a:p>
        </p:txBody>
      </p:sp>
      <p:sp>
        <p:nvSpPr>
          <p:cNvPr id="14" name="Oval 13"/>
          <p:cNvSpPr/>
          <p:nvPr userDrawn="1"/>
        </p:nvSpPr>
        <p:spPr>
          <a:xfrm>
            <a:off x="10736082" y="-1485523"/>
            <a:ext cx="3200400" cy="3200400"/>
          </a:xfrm>
          <a:prstGeom prst="ellipse">
            <a:avLst/>
          </a:prstGeom>
          <a:noFill/>
          <a:ln w="123825">
            <a:solidFill>
              <a:srgbClr val="0052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4817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Layout for Charts">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a:p>
        </p:txBody>
      </p:sp>
    </p:spTree>
    <p:extLst>
      <p:ext uri="{BB962C8B-B14F-4D97-AF65-F5344CB8AC3E}">
        <p14:creationId xmlns:p14="http://schemas.microsoft.com/office/powerpoint/2010/main" val="1549954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losing Messag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1"/>
            <a:ext cx="12192000" cy="6144380"/>
          </a:xfrm>
          <a:prstGeom prst="rect">
            <a:avLst/>
          </a:prstGeom>
        </p:spPr>
      </p:pic>
      <p:sp>
        <p:nvSpPr>
          <p:cNvPr id="6"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a:p>
        </p:txBody>
      </p:sp>
      <p:sp>
        <p:nvSpPr>
          <p:cNvPr id="2" name="Title 1"/>
          <p:cNvSpPr>
            <a:spLocks noGrp="1"/>
          </p:cNvSpPr>
          <p:nvPr>
            <p:ph type="ctrTitle" hasCustomPrompt="1"/>
          </p:nvPr>
        </p:nvSpPr>
        <p:spPr>
          <a:xfrm>
            <a:off x="914400" y="1069769"/>
            <a:ext cx="5539410" cy="2689431"/>
          </a:xfrm>
          <a:prstGeom prst="rect">
            <a:avLst/>
          </a:prstGeom>
        </p:spPr>
        <p:txBody>
          <a:bodyPr lIns="0" tIns="0" rIns="0" bIns="0" anchor="t" anchorCtr="0"/>
          <a:lstStyle>
            <a:lvl1pPr algn="l">
              <a:defRPr sz="4000" b="0" i="0" spc="0">
                <a:solidFill>
                  <a:schemeClr val="bg1"/>
                </a:solidFill>
                <a:latin typeface="Source Serif Pro" charset="0"/>
                <a:ea typeface="Source Serif Pro" charset="0"/>
                <a:cs typeface="Source Serif Pro" charset="0"/>
              </a:defRPr>
            </a:lvl1pPr>
          </a:lstStyle>
          <a:p>
            <a:r>
              <a:rPr lang="en-US"/>
              <a:t>Thank you </a:t>
            </a:r>
            <a:br>
              <a:rPr lang="en-US"/>
            </a:br>
            <a:r>
              <a:rPr lang="en-US"/>
              <a:t>message</a:t>
            </a:r>
          </a:p>
        </p:txBody>
      </p:sp>
      <p:sp>
        <p:nvSpPr>
          <p:cNvPr id="4" name="Text Placeholder 3"/>
          <p:cNvSpPr>
            <a:spLocks noGrp="1"/>
          </p:cNvSpPr>
          <p:nvPr>
            <p:ph type="body" sz="quarter" idx="13" hasCustomPrompt="1"/>
          </p:nvPr>
        </p:nvSpPr>
        <p:spPr>
          <a:xfrm>
            <a:off x="7239000" y="1069975"/>
            <a:ext cx="4038600" cy="4630738"/>
          </a:xfrm>
          <a:prstGeom prst="rect">
            <a:avLst/>
          </a:prstGeom>
        </p:spPr>
        <p:txBody>
          <a:bodyPr/>
          <a:lstStyle>
            <a:lvl1pPr marL="0" indent="0">
              <a:buFont typeface="Arial" charset="0"/>
              <a:buNone/>
              <a:defRPr sz="2800" b="0" i="0">
                <a:solidFill>
                  <a:schemeClr val="bg1"/>
                </a:solidFill>
                <a:latin typeface="Source Sans Pro" charset="0"/>
                <a:ea typeface="Source Sans Pro" charset="0"/>
                <a:cs typeface="Source Sans Pro" charset="0"/>
              </a:defRPr>
            </a:lvl1pPr>
          </a:lstStyle>
          <a:p>
            <a:pPr>
              <a:lnSpc>
                <a:spcPct val="120000"/>
              </a:lnSpc>
            </a:pPr>
            <a:r>
              <a:rPr lang="en-US" sz="2400" b="0" i="0" spc="0">
                <a:latin typeface="Open Sans" charset="0"/>
                <a:ea typeface="Open Sans" charset="0"/>
                <a:cs typeface="Open Sans" charset="0"/>
              </a:rPr>
              <a:t>Contact:</a:t>
            </a:r>
          </a:p>
          <a:p>
            <a:pPr>
              <a:lnSpc>
                <a:spcPct val="120000"/>
              </a:lnSpc>
            </a:pPr>
            <a:r>
              <a:rPr lang="en-US" sz="2400" b="0" i="0" spc="0" err="1">
                <a:latin typeface="Open Sans" charset="0"/>
                <a:ea typeface="Open Sans" charset="0"/>
                <a:cs typeface="Open Sans" charset="0"/>
              </a:rPr>
              <a:t>abc@wiley.com</a:t>
            </a:r>
            <a:endParaRPr lang="en-US" sz="2400" b="0" i="0" spc="0">
              <a:latin typeface="Open Sans" charset="0"/>
              <a:ea typeface="Open Sans" charset="0"/>
              <a:cs typeface="Open Sans" charset="0"/>
            </a:endParaRPr>
          </a:p>
          <a:p>
            <a:pPr>
              <a:lnSpc>
                <a:spcPct val="120000"/>
              </a:lnSpc>
            </a:pPr>
            <a:r>
              <a:rPr lang="en-US" sz="2400" b="0" i="0" spc="0">
                <a:latin typeface="Open Sans" charset="0"/>
                <a:ea typeface="Open Sans" charset="0"/>
                <a:cs typeface="Open Sans" charset="0"/>
              </a:rPr>
              <a:t>123-456-7890</a:t>
            </a:r>
            <a:endParaRPr lang="en-US" sz="2400" b="0" i="0" spc="0">
              <a:latin typeface="Open Sans Light" charset="0"/>
              <a:ea typeface="Open Sans Light" charset="0"/>
              <a:cs typeface="Open Sans Light" charset="0"/>
            </a:endParaRPr>
          </a:p>
        </p:txBody>
      </p:sp>
      <p:grpSp>
        <p:nvGrpSpPr>
          <p:cNvPr id="14" name="Group 13"/>
          <p:cNvGrpSpPr/>
          <p:nvPr userDrawn="1"/>
        </p:nvGrpSpPr>
        <p:grpSpPr>
          <a:xfrm>
            <a:off x="-296776" y="4536069"/>
            <a:ext cx="3211788" cy="3200855"/>
            <a:chOff x="-296776" y="4534525"/>
            <a:chExt cx="3211788" cy="3200855"/>
          </a:xfrm>
        </p:grpSpPr>
        <p:sp>
          <p:nvSpPr>
            <p:cNvPr id="18" name="Arc 17"/>
            <p:cNvSpPr/>
            <p:nvPr userDrawn="1"/>
          </p:nvSpPr>
          <p:spPr>
            <a:xfrm>
              <a:off x="-296776" y="4534525"/>
              <a:ext cx="3200400" cy="3200400"/>
            </a:xfrm>
            <a:prstGeom prst="arc">
              <a:avLst/>
            </a:prstGeom>
            <a:noFill/>
            <a:ln w="152400">
              <a:solidFill>
                <a:srgbClr val="07A3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c 19"/>
            <p:cNvSpPr/>
            <p:nvPr userDrawn="1"/>
          </p:nvSpPr>
          <p:spPr>
            <a:xfrm flipH="1">
              <a:off x="-285388" y="4534980"/>
              <a:ext cx="3200400" cy="3200400"/>
            </a:xfrm>
            <a:prstGeom prst="arc">
              <a:avLst/>
            </a:prstGeom>
            <a:noFill/>
            <a:ln w="152400">
              <a:solidFill>
                <a:srgbClr val="07A3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Freeform 14"/>
          <p:cNvSpPr>
            <a:spLocks noChangeArrowheads="1"/>
          </p:cNvSpPr>
          <p:nvPr userDrawn="1"/>
        </p:nvSpPr>
        <p:spPr bwMode="auto">
          <a:xfrm rot="10293731">
            <a:off x="2237733" y="4550208"/>
            <a:ext cx="2373150" cy="1427785"/>
          </a:xfrm>
          <a:custGeom>
            <a:avLst/>
            <a:gdLst>
              <a:gd name="connsiteX0" fmla="*/ 51534 w 2373150"/>
              <a:gd name="connsiteY0" fmla="*/ 1427785 h 1427785"/>
              <a:gd name="connsiteX1" fmla="*/ 7251 w 2373150"/>
              <a:gd name="connsiteY1" fmla="*/ 1384028 h 1427785"/>
              <a:gd name="connsiteX2" fmla="*/ 0 w 2373150"/>
              <a:gd name="connsiteY2" fmla="*/ 1376261 h 1427785"/>
              <a:gd name="connsiteX3" fmla="*/ 7251 w 2373150"/>
              <a:gd name="connsiteY3" fmla="*/ 1369010 h 1427785"/>
              <a:gd name="connsiteX4" fmla="*/ 51534 w 2373150"/>
              <a:gd name="connsiteY4" fmla="*/ 1325253 h 1427785"/>
              <a:gd name="connsiteX5" fmla="*/ 66036 w 2373150"/>
              <a:gd name="connsiteY5" fmla="*/ 1325253 h 1427785"/>
              <a:gd name="connsiteX6" fmla="*/ 66036 w 2373150"/>
              <a:gd name="connsiteY6" fmla="*/ 1339752 h 1427785"/>
              <a:gd name="connsiteX7" fmla="*/ 36514 w 2373150"/>
              <a:gd name="connsiteY7" fmla="*/ 1361760 h 1427785"/>
              <a:gd name="connsiteX8" fmla="*/ 1915302 w 2373150"/>
              <a:gd name="connsiteY8" fmla="*/ 576712 h 1427785"/>
              <a:gd name="connsiteX9" fmla="*/ 2251458 w 2373150"/>
              <a:gd name="connsiteY9" fmla="*/ 167325 h 1427785"/>
              <a:gd name="connsiteX10" fmla="*/ 2351484 w 2373150"/>
              <a:gd name="connsiteY10" fmla="*/ 0 h 1427785"/>
              <a:gd name="connsiteX11" fmla="*/ 2373150 w 2373150"/>
              <a:gd name="connsiteY11" fmla="*/ 3214 h 1427785"/>
              <a:gd name="connsiteX12" fmla="*/ 2269351 w 2373150"/>
              <a:gd name="connsiteY12" fmla="*/ 177630 h 1427785"/>
              <a:gd name="connsiteX13" fmla="*/ 1930063 w 2373150"/>
              <a:gd name="connsiteY13" fmla="*/ 591471 h 1427785"/>
              <a:gd name="connsiteX14" fmla="*/ 36514 w 2373150"/>
              <a:gd name="connsiteY14" fmla="*/ 1384028 h 1427785"/>
              <a:gd name="connsiteX15" fmla="*/ 66035 w 2373150"/>
              <a:gd name="connsiteY15" fmla="*/ 1413027 h 1427785"/>
              <a:gd name="connsiteX16" fmla="*/ 66036 w 2373150"/>
              <a:gd name="connsiteY16" fmla="*/ 1427785 h 1427785"/>
              <a:gd name="connsiteX17" fmla="*/ 58785 w 2373150"/>
              <a:gd name="connsiteY17" fmla="*/ 1427785 h 1427785"/>
              <a:gd name="connsiteX18" fmla="*/ 51534 w 2373150"/>
              <a:gd name="connsiteY18" fmla="*/ 1427785 h 142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73150" h="1427785">
                <a:moveTo>
                  <a:pt x="51534" y="1427785"/>
                </a:moveTo>
                <a:cubicBezTo>
                  <a:pt x="51534" y="1427785"/>
                  <a:pt x="51534" y="1427785"/>
                  <a:pt x="7251" y="1384028"/>
                </a:cubicBezTo>
                <a:cubicBezTo>
                  <a:pt x="0" y="1384028"/>
                  <a:pt x="0" y="1376261"/>
                  <a:pt x="0" y="1376261"/>
                </a:cubicBezTo>
                <a:cubicBezTo>
                  <a:pt x="0" y="1376261"/>
                  <a:pt x="0" y="1369010"/>
                  <a:pt x="7251" y="1369010"/>
                </a:cubicBezTo>
                <a:cubicBezTo>
                  <a:pt x="7251" y="1369010"/>
                  <a:pt x="7251" y="1369010"/>
                  <a:pt x="51534" y="1325253"/>
                </a:cubicBezTo>
                <a:cubicBezTo>
                  <a:pt x="51534" y="1317744"/>
                  <a:pt x="58785" y="1317744"/>
                  <a:pt x="66036" y="1325253"/>
                </a:cubicBezTo>
                <a:cubicBezTo>
                  <a:pt x="66036" y="1325253"/>
                  <a:pt x="66036" y="1332502"/>
                  <a:pt x="66036" y="1339752"/>
                </a:cubicBezTo>
                <a:cubicBezTo>
                  <a:pt x="66036" y="1339752"/>
                  <a:pt x="66036" y="1339752"/>
                  <a:pt x="36514" y="1361760"/>
                </a:cubicBezTo>
                <a:cubicBezTo>
                  <a:pt x="748408" y="1361760"/>
                  <a:pt x="1416277" y="1082903"/>
                  <a:pt x="1915302" y="576712"/>
                </a:cubicBezTo>
                <a:cubicBezTo>
                  <a:pt x="2041871" y="450165"/>
                  <a:pt x="2154229" y="313050"/>
                  <a:pt x="2251458" y="167325"/>
                </a:cubicBezTo>
                <a:lnTo>
                  <a:pt x="2351484" y="0"/>
                </a:lnTo>
                <a:lnTo>
                  <a:pt x="2373150" y="3214"/>
                </a:lnTo>
                <a:lnTo>
                  <a:pt x="2269351" y="177630"/>
                </a:lnTo>
                <a:cubicBezTo>
                  <a:pt x="2171693" y="324523"/>
                  <a:pt x="2058445" y="463046"/>
                  <a:pt x="1930063" y="591471"/>
                </a:cubicBezTo>
                <a:cubicBezTo>
                  <a:pt x="1431038" y="1097661"/>
                  <a:pt x="755917" y="1384028"/>
                  <a:pt x="36514" y="1384028"/>
                </a:cubicBezTo>
                <a:cubicBezTo>
                  <a:pt x="36514" y="1384028"/>
                  <a:pt x="36514" y="1384028"/>
                  <a:pt x="66035" y="1413027"/>
                </a:cubicBezTo>
                <a:cubicBezTo>
                  <a:pt x="66036" y="1420536"/>
                  <a:pt x="66036" y="1420536"/>
                  <a:pt x="66036" y="1427785"/>
                </a:cubicBezTo>
                <a:lnTo>
                  <a:pt x="58785" y="1427785"/>
                </a:lnTo>
                <a:cubicBezTo>
                  <a:pt x="51534" y="1427785"/>
                  <a:pt x="51534" y="1427785"/>
                  <a:pt x="51534" y="1427785"/>
                </a:cubicBezTo>
                <a:close/>
              </a:path>
            </a:pathLst>
          </a:custGeom>
          <a:solidFill>
            <a:srgbClr val="FFFFFF"/>
          </a:solidFill>
          <a:ln>
            <a:noFill/>
          </a:ln>
          <a:effectLst/>
        </p:spPr>
        <p:txBody>
          <a:bodyPr wrap="square" anchor="ctr">
            <a:noAutofit/>
          </a:bodyPr>
          <a:lstStyle/>
          <a:p>
            <a:endParaRPr lang="en-US"/>
          </a:p>
        </p:txBody>
      </p:sp>
      <p:cxnSp>
        <p:nvCxnSpPr>
          <p:cNvPr id="10" name="Straight Connector 9">
            <a:extLst>
              <a:ext uri="{FF2B5EF4-FFF2-40B4-BE49-F238E27FC236}">
                <a16:creationId xmlns:a16="http://schemas.microsoft.com/office/drawing/2014/main" id="{970812F7-9937-0741-A5A3-A6B4D7CD7C2B}"/>
              </a:ext>
            </a:extLst>
          </p:cNvPr>
          <p:cNvCxnSpPr/>
          <p:nvPr userDrawn="1"/>
        </p:nvCxnSpPr>
        <p:spPr>
          <a:xfrm>
            <a:off x="914400" y="2269246"/>
            <a:ext cx="1083366" cy="0"/>
          </a:xfrm>
          <a:prstGeom prst="line">
            <a:avLst/>
          </a:prstGeom>
          <a:ln w="25400">
            <a:solidFill>
              <a:srgbClr val="07A36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18116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Closing Message">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144379"/>
          </a:xfrm>
          <a:prstGeom prst="rect">
            <a:avLst/>
          </a:prstGeom>
        </p:spPr>
      </p:pic>
      <p:sp>
        <p:nvSpPr>
          <p:cNvPr id="6"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dirty="0"/>
          </a:p>
        </p:txBody>
      </p:sp>
      <p:sp>
        <p:nvSpPr>
          <p:cNvPr id="5" name="Text Placeholder 2">
            <a:extLst>
              <a:ext uri="{FF2B5EF4-FFF2-40B4-BE49-F238E27FC236}">
                <a16:creationId xmlns:a16="http://schemas.microsoft.com/office/drawing/2014/main" id="{3F9AF76D-843E-4D4A-A4E1-C80F0FD6E256}"/>
              </a:ext>
            </a:extLst>
          </p:cNvPr>
          <p:cNvSpPr>
            <a:spLocks noGrp="1"/>
          </p:cNvSpPr>
          <p:nvPr>
            <p:ph type="body" sz="quarter" idx="13" hasCustomPrompt="1"/>
          </p:nvPr>
        </p:nvSpPr>
        <p:spPr>
          <a:xfrm>
            <a:off x="923544" y="457200"/>
            <a:ext cx="9756648" cy="338328"/>
          </a:xfrm>
          <a:prstGeom prst="rect">
            <a:avLst/>
          </a:prstGeom>
        </p:spPr>
        <p:txBody>
          <a:bodyPr lIns="182880" rIns="182880" anchor="ctr" anchorCtr="0"/>
          <a:lstStyle>
            <a:lvl1pPr marL="228600" indent="400050">
              <a:buNone/>
              <a:tabLst/>
              <a:defRPr sz="2800" b="0" i="0" baseline="0">
                <a:solidFill>
                  <a:srgbClr val="414246"/>
                </a:solidFill>
                <a:latin typeface="Open Sans Regular" charset="0"/>
                <a:ea typeface="Open Sans Regular" charset="0"/>
                <a:cs typeface="Open Sans Regular"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Section Title with Light Background</a:t>
            </a:r>
          </a:p>
        </p:txBody>
      </p:sp>
      <p:cxnSp>
        <p:nvCxnSpPr>
          <p:cNvPr id="7" name="Straight Connector 6">
            <a:extLst>
              <a:ext uri="{FF2B5EF4-FFF2-40B4-BE49-F238E27FC236}">
                <a16:creationId xmlns:a16="http://schemas.microsoft.com/office/drawing/2014/main" id="{20C895E3-6C01-441F-89ED-4080AA7E39CA}"/>
              </a:ext>
            </a:extLst>
          </p:cNvPr>
          <p:cNvCxnSpPr>
            <a:cxnSpLocks/>
          </p:cNvCxnSpPr>
          <p:nvPr userDrawn="1"/>
        </p:nvCxnSpPr>
        <p:spPr>
          <a:xfrm>
            <a:off x="1103243" y="964793"/>
            <a:ext cx="629304"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65503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ingle Statement 1">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151418"/>
          </a:xfrm>
          <a:prstGeom prst="rect">
            <a:avLst/>
          </a:prstGeom>
        </p:spPr>
      </p:pic>
      <p:sp>
        <p:nvSpPr>
          <p:cNvPr id="10" name="Text Placeholder 2"/>
          <p:cNvSpPr>
            <a:spLocks noGrp="1"/>
          </p:cNvSpPr>
          <p:nvPr>
            <p:ph type="body" sz="quarter" idx="13" hasCustomPrompt="1"/>
          </p:nvPr>
        </p:nvSpPr>
        <p:spPr>
          <a:xfrm>
            <a:off x="923544" y="457200"/>
            <a:ext cx="9756648" cy="338328"/>
          </a:xfrm>
          <a:prstGeom prst="rect">
            <a:avLst/>
          </a:prstGeom>
        </p:spPr>
        <p:txBody>
          <a:bodyPr lIns="182880" rIns="182880" anchor="ctr" anchorCtr="0"/>
          <a:lstStyle>
            <a:lvl1pPr marL="0" indent="0">
              <a:buNone/>
              <a:defRPr sz="2800" b="0" i="0" baseline="0">
                <a:solidFill>
                  <a:srgbClr val="414246"/>
                </a:solidFill>
                <a:latin typeface="Open Sans Regular" charset="0"/>
                <a:ea typeface="Open Sans Regular" charset="0"/>
                <a:cs typeface="Open Sans Regular"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Section Title</a:t>
            </a:r>
          </a:p>
        </p:txBody>
      </p:sp>
      <p:sp>
        <p:nvSpPr>
          <p:cNvPr id="13"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dirty="0"/>
          </a:p>
        </p:txBody>
      </p:sp>
      <p:sp>
        <p:nvSpPr>
          <p:cNvPr id="9" name="Subtitle 2"/>
          <p:cNvSpPr>
            <a:spLocks noGrp="1"/>
          </p:cNvSpPr>
          <p:nvPr>
            <p:ph type="subTitle" idx="1" hasCustomPrompt="1"/>
          </p:nvPr>
        </p:nvSpPr>
        <p:spPr>
          <a:xfrm>
            <a:off x="914400" y="1828800"/>
            <a:ext cx="9765792" cy="3746123"/>
          </a:xfrm>
          <a:prstGeom prst="rect">
            <a:avLst/>
          </a:prstGeom>
        </p:spPr>
        <p:txBody>
          <a:bodyPr lIns="182880" rIns="182880" anchor="t">
            <a:normAutofit/>
          </a:bodyPr>
          <a:lstStyle>
            <a:lvl1pPr marL="0" indent="0" algn="l">
              <a:lnSpc>
                <a:spcPct val="100000"/>
              </a:lnSpc>
              <a:buNone/>
              <a:defRPr sz="4800" b="0" i="0" spc="-150" baseline="0">
                <a:solidFill>
                  <a:srgbClr val="009CA9"/>
                </a:solidFill>
                <a:latin typeface="Source Serif Pro" charset="0"/>
                <a:ea typeface="Source Serif Pro" charset="0"/>
                <a:cs typeface="Source Serif 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Bold statement layout option 1.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Pellentesque</a:t>
            </a:r>
            <a:r>
              <a:rPr lang="en-US" dirty="0"/>
              <a:t> </a:t>
            </a:r>
            <a:r>
              <a:rPr lang="en-US" dirty="0" err="1"/>
              <a:t>cras</a:t>
            </a:r>
            <a:r>
              <a:rPr lang="en-US" dirty="0"/>
              <a:t> </a:t>
            </a:r>
            <a:r>
              <a:rPr lang="en-US" dirty="0" err="1"/>
              <a:t>amet</a:t>
            </a:r>
            <a:r>
              <a:rPr lang="en-US" dirty="0"/>
              <a:t>.</a:t>
            </a:r>
          </a:p>
        </p:txBody>
      </p:sp>
      <p:cxnSp>
        <p:nvCxnSpPr>
          <p:cNvPr id="6" name="Straight Connector 5"/>
          <p:cNvCxnSpPr/>
          <p:nvPr userDrawn="1"/>
        </p:nvCxnSpPr>
        <p:spPr>
          <a:xfrm>
            <a:off x="914400" y="404734"/>
            <a:ext cx="0" cy="412146"/>
          </a:xfrm>
          <a:prstGeom prst="line">
            <a:avLst/>
          </a:prstGeom>
          <a:ln w="12700">
            <a:solidFill>
              <a:srgbClr val="FFAF0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8094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Microsoft YaHei" panose="020B0503020204020204" pitchFamily="34" charset="-122"/>
                <a:ea typeface="Microsoft YaHei" panose="020B0503020204020204" pitchFamily="34" charset="-122"/>
                <a:cs typeface="Open Sans" charset="0"/>
              </a:defRPr>
            </a:lvl1pPr>
          </a:lstStyle>
          <a:p>
            <a:fld id="{29D81C1D-71AE-404E-8BFC-9F552A8A6EE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978934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27054" y="1292273"/>
            <a:ext cx="11137900" cy="2309283"/>
          </a:xfrm>
        </p:spPr>
        <p:txBody>
          <a:bodyPr anchor="b">
            <a:normAutofit/>
          </a:bodyPr>
          <a:lstStyle>
            <a:lvl1pPr algn="l">
              <a:defRPr sz="4800" b="0"/>
            </a:lvl1pPr>
          </a:lstStyle>
          <a:p>
            <a:r>
              <a:rPr lang="hr-HR" dirty="0" err="1"/>
              <a:t>Click</a:t>
            </a:r>
            <a:r>
              <a:rPr lang="hr-HR" dirty="0"/>
              <a:t> to </a:t>
            </a:r>
            <a:r>
              <a:rPr lang="hr-HR" dirty="0" err="1"/>
              <a:t>edit</a:t>
            </a:r>
            <a:r>
              <a:rPr lang="hr-HR" dirty="0"/>
              <a:t> Master title </a:t>
            </a:r>
            <a:r>
              <a:rPr lang="hr-HR" dirty="0" err="1"/>
              <a:t>style</a:t>
            </a:r>
            <a:endParaRPr lang="en-US" dirty="0"/>
          </a:p>
        </p:txBody>
      </p:sp>
      <p:sp>
        <p:nvSpPr>
          <p:cNvPr id="3" name="Subtitle 2"/>
          <p:cNvSpPr>
            <a:spLocks noGrp="1"/>
          </p:cNvSpPr>
          <p:nvPr>
            <p:ph type="subTitle" idx="1"/>
          </p:nvPr>
        </p:nvSpPr>
        <p:spPr>
          <a:xfrm>
            <a:off x="527054" y="4060965"/>
            <a:ext cx="11137900" cy="1655763"/>
          </a:xfrm>
        </p:spPr>
        <p:txBody>
          <a:bodyPr/>
          <a:lstStyle>
            <a:lvl1pPr marL="0" indent="0" algn="l">
              <a:buNone/>
              <a:defRPr sz="2400"/>
            </a:lvl1pPr>
            <a:lvl2pPr marL="457139" indent="0" algn="ctr">
              <a:buNone/>
              <a:defRPr sz="2000"/>
            </a:lvl2pPr>
            <a:lvl3pPr marL="914277" indent="0" algn="ctr">
              <a:buNone/>
              <a:defRPr sz="1867"/>
            </a:lvl3pPr>
            <a:lvl4pPr marL="1371416" indent="0" algn="ctr">
              <a:buNone/>
              <a:defRPr sz="1600"/>
            </a:lvl4pPr>
            <a:lvl5pPr marL="1828557" indent="0" algn="ctr">
              <a:buNone/>
              <a:defRPr sz="1600"/>
            </a:lvl5pPr>
            <a:lvl6pPr marL="2285695" indent="0" algn="ctr">
              <a:buNone/>
              <a:defRPr sz="1600"/>
            </a:lvl6pPr>
            <a:lvl7pPr marL="2742834" indent="0" algn="ctr">
              <a:buNone/>
              <a:defRPr sz="1600"/>
            </a:lvl7pPr>
            <a:lvl8pPr marL="3199973" indent="0" algn="ctr">
              <a:buNone/>
              <a:defRPr sz="1600"/>
            </a:lvl8pPr>
            <a:lvl9pPr marL="3657114" indent="0" algn="ctr">
              <a:buNone/>
              <a:defRPr sz="1600"/>
            </a:lvl9pPr>
          </a:lstStyle>
          <a:p>
            <a:r>
              <a:rPr lang="hr-HR" dirty="0" err="1"/>
              <a:t>Click</a:t>
            </a:r>
            <a:r>
              <a:rPr lang="hr-HR" dirty="0"/>
              <a:t> to </a:t>
            </a:r>
            <a:r>
              <a:rPr lang="hr-HR" dirty="0" err="1"/>
              <a:t>edit</a:t>
            </a:r>
            <a:r>
              <a:rPr lang="hr-HR" dirty="0"/>
              <a:t> Master </a:t>
            </a:r>
            <a:r>
              <a:rPr lang="hr-HR" dirty="0" err="1"/>
              <a:t>subtitle</a:t>
            </a:r>
            <a:r>
              <a:rPr lang="hr-HR" dirty="0"/>
              <a:t> </a:t>
            </a:r>
            <a:r>
              <a:rPr lang="hr-HR" dirty="0" err="1"/>
              <a:t>style</a:t>
            </a:r>
            <a:endParaRPr lang="en-US" dirty="0"/>
          </a:p>
        </p:txBody>
      </p:sp>
      <p:sp>
        <p:nvSpPr>
          <p:cNvPr id="6" name="Slide Number Placeholder 5"/>
          <p:cNvSpPr>
            <a:spLocks noGrp="1"/>
          </p:cNvSpPr>
          <p:nvPr>
            <p:ph type="sldNum" sz="quarter" idx="12"/>
          </p:nvPr>
        </p:nvSpPr>
        <p:spPr/>
        <p:txBody>
          <a:bodyPr/>
          <a:lstStyle/>
          <a:p>
            <a:fld id="{4819E859-C5A3-3A4B-89F3-E8FC3BE41C98}" type="slidenum">
              <a:rPr lang="en-US" smtClean="0"/>
              <a:pPr/>
              <a:t>‹#›</a:t>
            </a:fld>
            <a:endParaRPr lang="en-US"/>
          </a:p>
        </p:txBody>
      </p:sp>
    </p:spTree>
    <p:extLst>
      <p:ext uri="{BB962C8B-B14F-4D97-AF65-F5344CB8AC3E}">
        <p14:creationId xmlns:p14="http://schemas.microsoft.com/office/powerpoint/2010/main" val="116510030"/>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91" name="image1.png" descr="A close up of a logo&#10;&#10;Description generated with very high confidence"/>
          <p:cNvPicPr>
            <a:picLocks noChangeAspect="1"/>
          </p:cNvPicPr>
          <p:nvPr/>
        </p:nvPicPr>
        <p:blipFill>
          <a:blip r:embed="rId2"/>
          <a:stretch>
            <a:fillRect/>
          </a:stretch>
        </p:blipFill>
        <p:spPr>
          <a:xfrm>
            <a:off x="9293084" y="6356472"/>
            <a:ext cx="2650651" cy="325821"/>
          </a:xfrm>
          <a:prstGeom prst="rect">
            <a:avLst/>
          </a:prstGeom>
          <a:ln w="12700">
            <a:miter lim="400000"/>
          </a:ln>
        </p:spPr>
      </p:pic>
      <p:pic>
        <p:nvPicPr>
          <p:cNvPr id="92" name="image2.jpg"/>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93" name="Shape 93"/>
          <p:cNvSpPr/>
          <p:nvPr/>
        </p:nvSpPr>
        <p:spPr>
          <a:xfrm>
            <a:off x="0" y="83944"/>
            <a:ext cx="12192000" cy="6858001"/>
          </a:xfrm>
          <a:prstGeom prst="rect">
            <a:avLst/>
          </a:prstGeom>
          <a:solidFill>
            <a:srgbClr val="FFFFFF">
              <a:alpha val="75000"/>
            </a:srgbClr>
          </a:solidFill>
          <a:ln w="12700">
            <a:miter lim="400000"/>
          </a:ln>
        </p:spPr>
        <p:txBody>
          <a:bodyPr lIns="45719" rIns="45719" anchor="ctr"/>
          <a:lstStyle/>
          <a:p>
            <a:pPr algn="ctr">
              <a:defRPr sz="2400">
                <a:solidFill>
                  <a:srgbClr val="FFFFFF"/>
                </a:solidFill>
              </a:defRPr>
            </a:pPr>
            <a:endParaRPr dirty="0"/>
          </a:p>
        </p:txBody>
      </p:sp>
      <p:sp>
        <p:nvSpPr>
          <p:cNvPr id="94" name="Shape 94"/>
          <p:cNvSpPr>
            <a:spLocks noGrp="1"/>
          </p:cNvSpPr>
          <p:nvPr>
            <p:ph type="title"/>
          </p:nvPr>
        </p:nvSpPr>
        <p:spPr>
          <a:prstGeom prst="rect">
            <a:avLst/>
          </a:prstGeom>
        </p:spPr>
        <p:txBody>
          <a:bodyPr/>
          <a:lstStyle>
            <a:lvl1pPr>
              <a:defRPr>
                <a:solidFill>
                  <a:srgbClr val="000000"/>
                </a:solidFill>
              </a:defRPr>
            </a:lvl1pPr>
          </a:lstStyle>
          <a:p>
            <a:r>
              <a:t>标题文本</a:t>
            </a:r>
          </a:p>
        </p:txBody>
      </p:sp>
      <p:sp>
        <p:nvSpPr>
          <p:cNvPr id="95" name="Shape 95"/>
          <p:cNvSpPr/>
          <p:nvPr/>
        </p:nvSpPr>
        <p:spPr>
          <a:xfrm flipH="1">
            <a:off x="616225" y="365125"/>
            <a:ext cx="1" cy="1056171"/>
          </a:xfrm>
          <a:prstGeom prst="line">
            <a:avLst/>
          </a:prstGeom>
          <a:ln w="50800">
            <a:solidFill>
              <a:srgbClr val="FFDE00"/>
            </a:solidFill>
            <a:miter/>
          </a:ln>
        </p:spPr>
        <p:txBody>
          <a:bodyPr lIns="45719" rIns="45719"/>
          <a:lstStyle/>
          <a:p>
            <a:endParaRPr/>
          </a:p>
        </p:txBody>
      </p:sp>
      <p:sp>
        <p:nvSpPr>
          <p:cNvPr id="96" name="Shape 96"/>
          <p:cNvSpPr>
            <a:spLocks noGrp="1"/>
          </p:cNvSpPr>
          <p:nvPr>
            <p:ph type="body" idx="1"/>
          </p:nvPr>
        </p:nvSpPr>
        <p:spPr>
          <a:xfrm>
            <a:off x="838200" y="1825625"/>
            <a:ext cx="10515600" cy="3650728"/>
          </a:xfrm>
          <a:prstGeom prst="rect">
            <a:avLst/>
          </a:prstGeom>
        </p:spPr>
        <p:txBody>
          <a:bodyPr/>
          <a:lstStyle>
            <a:lvl1pPr marL="0" indent="0">
              <a:buClrTx/>
              <a:buSzTx/>
              <a:buFontTx/>
              <a:buNone/>
              <a:defRPr>
                <a:solidFill>
                  <a:srgbClr val="000000"/>
                </a:solidFill>
              </a:defRPr>
            </a:lvl1pPr>
            <a:lvl2pPr>
              <a:buClrTx/>
              <a:buFontTx/>
              <a:defRPr>
                <a:solidFill>
                  <a:srgbClr val="000000"/>
                </a:solidFill>
              </a:defRPr>
            </a:lvl2pPr>
            <a:lvl3pPr>
              <a:buClrTx/>
              <a:buFontTx/>
              <a:defRPr>
                <a:solidFill>
                  <a:srgbClr val="000000"/>
                </a:solidFill>
              </a:defRPr>
            </a:lvl3pPr>
            <a:lvl4pPr>
              <a:buClrTx/>
              <a:buFontTx/>
              <a:defRPr>
                <a:solidFill>
                  <a:srgbClr val="000000"/>
                </a:solidFill>
              </a:defRPr>
            </a:lvl4pPr>
            <a:lvl5pPr>
              <a:buClrTx/>
              <a:buFontTx/>
              <a:defRPr>
                <a:solidFill>
                  <a:srgbClr val="000000"/>
                </a:solidFill>
              </a:defRPr>
            </a:lvl5pPr>
          </a:lstStyle>
          <a:p>
            <a:r>
              <a:t>正文级别 1</a:t>
            </a:r>
          </a:p>
          <a:p>
            <a:pPr lvl="1"/>
            <a:r>
              <a:t>正文级别 2</a:t>
            </a:r>
          </a:p>
          <a:p>
            <a:pPr lvl="2"/>
            <a:r>
              <a:t>正文级别 3</a:t>
            </a:r>
          </a:p>
          <a:p>
            <a:pPr lvl="3"/>
            <a:r>
              <a:t>正文级别 4</a:t>
            </a:r>
          </a:p>
          <a:p>
            <a:pPr lvl="4"/>
            <a:r>
              <a:t>正文级别 5</a:t>
            </a:r>
          </a:p>
        </p:txBody>
      </p:sp>
      <p:sp>
        <p:nvSpPr>
          <p:cNvPr id="97" name="Shape 97"/>
          <p:cNvSpPr/>
          <p:nvPr/>
        </p:nvSpPr>
        <p:spPr>
          <a:xfrm>
            <a:off x="11216599" y="-975403"/>
            <a:ext cx="1950801" cy="1950802"/>
          </a:xfrm>
          <a:prstGeom prst="ellipse">
            <a:avLst/>
          </a:prstGeom>
          <a:ln w="123825">
            <a:solidFill>
              <a:srgbClr val="FFDE00"/>
            </a:solidFill>
            <a:miter/>
          </a:ln>
        </p:spPr>
        <p:txBody>
          <a:bodyPr lIns="45719" rIns="45719" anchor="ctr"/>
          <a:lstStyle/>
          <a:p>
            <a:pPr algn="ctr">
              <a:defRPr>
                <a:solidFill>
                  <a:srgbClr val="FFFFFF"/>
                </a:solidFill>
              </a:defRPr>
            </a:pPr>
            <a:endParaRPr/>
          </a:p>
        </p:txBody>
      </p:sp>
      <p:sp>
        <p:nvSpPr>
          <p:cNvPr id="99" name="Shape 99"/>
          <p:cNvSpPr>
            <a:spLocks noGrp="1"/>
          </p:cNvSpPr>
          <p:nvPr>
            <p:ph type="sldNum" sz="quarter" idx="2"/>
          </p:nvPr>
        </p:nvSpPr>
        <p:spPr>
          <a:xfrm>
            <a:off x="9741374" y="6175668"/>
            <a:ext cx="1841851" cy="246221"/>
          </a:xfrm>
          <a:prstGeom prst="rect">
            <a:avLst/>
          </a:prstGeom>
        </p:spPr>
        <p:txBody>
          <a:bodyPr/>
          <a:lstStyle>
            <a:lvl1pPr>
              <a:defRPr sz="1600" b="1"/>
            </a:lvl1pPr>
          </a:lstStyle>
          <a:p>
            <a:r>
              <a:rPr lang="en-US" dirty="0"/>
              <a:t>Wiley Online Boos</a:t>
            </a:r>
          </a:p>
        </p:txBody>
      </p:sp>
    </p:spTree>
    <p:extLst>
      <p:ext uri="{BB962C8B-B14F-4D97-AF65-F5344CB8AC3E}">
        <p14:creationId xmlns:p14="http://schemas.microsoft.com/office/powerpoint/2010/main" val="26212931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ection Title Option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70A38-4A7A-F944-9976-56E3BA2A2DB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091518"/>
          </a:xfrm>
          <a:prstGeom prst="rect">
            <a:avLst/>
          </a:prstGeom>
        </p:spPr>
      </p:pic>
      <p:sp>
        <p:nvSpPr>
          <p:cNvPr id="12" name="Subtitle 2"/>
          <p:cNvSpPr>
            <a:spLocks noGrp="1"/>
          </p:cNvSpPr>
          <p:nvPr>
            <p:ph type="subTitle" idx="1" hasCustomPrompt="1"/>
          </p:nvPr>
        </p:nvSpPr>
        <p:spPr>
          <a:xfrm>
            <a:off x="1524000" y="3703638"/>
            <a:ext cx="9144000" cy="1655762"/>
          </a:xfrm>
          <a:prstGeom prst="rect">
            <a:avLst/>
          </a:prstGeom>
        </p:spPr>
        <p:txBody>
          <a:bodyPr lIns="0">
            <a:normAutofit/>
          </a:bodyPr>
          <a:lstStyle>
            <a:lvl1pPr marL="0" indent="0" algn="l">
              <a:buNone/>
              <a:defRPr sz="2400" b="0" i="0" baseline="0">
                <a:solidFill>
                  <a:schemeClr val="bg1"/>
                </a:solidFill>
                <a:latin typeface="Open Sans Regular" charset="0"/>
                <a:ea typeface="Open Sans Regular" charset="0"/>
                <a:cs typeface="Open Sans Regular"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Slide subhead or first point</a:t>
            </a:r>
          </a:p>
          <a:p>
            <a:r>
              <a:rPr lang="en-US"/>
              <a:t>Second point</a:t>
            </a:r>
          </a:p>
          <a:p>
            <a:r>
              <a:rPr lang="en-US"/>
              <a:t>Third point</a:t>
            </a:r>
          </a:p>
        </p:txBody>
      </p:sp>
      <p:sp>
        <p:nvSpPr>
          <p:cNvPr id="15"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a:p>
        </p:txBody>
      </p:sp>
      <p:sp>
        <p:nvSpPr>
          <p:cNvPr id="7" name="Title 1"/>
          <p:cNvSpPr>
            <a:spLocks noGrp="1"/>
          </p:cNvSpPr>
          <p:nvPr>
            <p:ph type="ctrTitle" hasCustomPrompt="1"/>
          </p:nvPr>
        </p:nvSpPr>
        <p:spPr>
          <a:xfrm>
            <a:off x="1524000" y="1122363"/>
            <a:ext cx="9144000" cy="2192337"/>
          </a:xfrm>
          <a:prstGeom prst="rect">
            <a:avLst/>
          </a:prstGeom>
        </p:spPr>
        <p:txBody>
          <a:bodyPr lIns="0" tIns="0" rIns="0" bIns="0" anchor="b">
            <a:normAutofit/>
          </a:bodyPr>
          <a:lstStyle>
            <a:lvl1pPr algn="l">
              <a:lnSpc>
                <a:spcPct val="100000"/>
              </a:lnSpc>
              <a:defRPr sz="6000" b="0" i="0" spc="0">
                <a:solidFill>
                  <a:schemeClr val="bg1"/>
                </a:solidFill>
                <a:latin typeface="Source Serif Pro" charset="0"/>
                <a:ea typeface="Source Serif Pro" charset="0"/>
                <a:cs typeface="Source Serif Pro" charset="0"/>
              </a:defRPr>
            </a:lvl1pPr>
          </a:lstStyle>
          <a:p>
            <a:r>
              <a:rPr lang="en-US"/>
              <a:t>Section Title Option 2</a:t>
            </a:r>
          </a:p>
        </p:txBody>
      </p:sp>
      <p:cxnSp>
        <p:nvCxnSpPr>
          <p:cNvPr id="8" name="Straight Connector 7">
            <a:extLst>
              <a:ext uri="{FF2B5EF4-FFF2-40B4-BE49-F238E27FC236}">
                <a16:creationId xmlns:a16="http://schemas.microsoft.com/office/drawing/2014/main" id="{E16FB8A6-8C2A-1D4A-B0EA-1A54C4E70118}"/>
              </a:ext>
            </a:extLst>
          </p:cNvPr>
          <p:cNvCxnSpPr/>
          <p:nvPr userDrawn="1"/>
        </p:nvCxnSpPr>
        <p:spPr>
          <a:xfrm>
            <a:off x="1524000" y="3416300"/>
            <a:ext cx="2197100" cy="0"/>
          </a:xfrm>
          <a:prstGeom prst="line">
            <a:avLst/>
          </a:prstGeom>
          <a:ln w="50800">
            <a:solidFill>
              <a:srgbClr val="FFAF0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471304"/>
      </p:ext>
    </p:extLst>
  </p:cSld>
  <p:clrMapOvr>
    <a:masterClrMapping/>
  </p:clrMapOvr>
  <p:extLst>
    <p:ext uri="{DCECCB84-F9BA-43D5-87BE-67443E8EF086}">
      <p15:sldGuideLst xmlns:p15="http://schemas.microsoft.com/office/powerpoint/2012/main">
        <p15:guide id="1" orient="horz" pos="4152">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Section Title Option 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duotone>
              <a:schemeClr val="bg2">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0" y="0"/>
            <a:ext cx="12192000" cy="6172200"/>
          </a:xfrm>
          <a:prstGeom prst="rect">
            <a:avLst/>
          </a:prstGeom>
        </p:spPr>
      </p:pic>
      <p:sp>
        <p:nvSpPr>
          <p:cNvPr id="15"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a:p>
        </p:txBody>
      </p:sp>
      <p:sp>
        <p:nvSpPr>
          <p:cNvPr id="8" name="Text Placeholder 2"/>
          <p:cNvSpPr>
            <a:spLocks noGrp="1"/>
          </p:cNvSpPr>
          <p:nvPr>
            <p:ph type="body" sz="quarter" idx="13" hasCustomPrompt="1"/>
          </p:nvPr>
        </p:nvSpPr>
        <p:spPr>
          <a:xfrm>
            <a:off x="923544" y="457200"/>
            <a:ext cx="9756648" cy="338328"/>
          </a:xfrm>
          <a:prstGeom prst="rect">
            <a:avLst/>
          </a:prstGeom>
        </p:spPr>
        <p:txBody>
          <a:bodyPr lIns="182880" rIns="182880" anchor="ctr" anchorCtr="0"/>
          <a:lstStyle>
            <a:lvl1pPr marL="228600" indent="400050">
              <a:buNone/>
              <a:tabLst/>
              <a:defRPr sz="2800" b="0" i="0" baseline="0">
                <a:solidFill>
                  <a:srgbClr val="414246"/>
                </a:solidFill>
                <a:latin typeface="Open Sans Regular" charset="0"/>
                <a:ea typeface="Open Sans Regular" charset="0"/>
                <a:cs typeface="Open Sans Regular"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Section Title with Light Background</a:t>
            </a:r>
          </a:p>
        </p:txBody>
      </p:sp>
      <p:sp>
        <p:nvSpPr>
          <p:cNvPr id="7" name="Text Placeholder 4"/>
          <p:cNvSpPr>
            <a:spLocks noGrp="1"/>
          </p:cNvSpPr>
          <p:nvPr>
            <p:ph type="body" sz="quarter" idx="14"/>
          </p:nvPr>
        </p:nvSpPr>
        <p:spPr>
          <a:xfrm>
            <a:off x="954792" y="1252728"/>
            <a:ext cx="9725400" cy="4348162"/>
          </a:xfrm>
          <a:prstGeom prst="rect">
            <a:avLst/>
          </a:prstGeom>
        </p:spPr>
        <p:txBody>
          <a:bodyPr/>
          <a:lstStyle>
            <a:lvl1pPr marL="0" indent="0">
              <a:buNone/>
              <a:defRPr sz="2400" b="0" i="0">
                <a:solidFill>
                  <a:srgbClr val="414246"/>
                </a:solidFill>
                <a:latin typeface="Open Sans Regular" charset="0"/>
                <a:ea typeface="Open Sans Regular" charset="0"/>
                <a:cs typeface="Open Sans Regular" charset="0"/>
              </a:defRPr>
            </a:lvl1pPr>
            <a:lvl2pPr>
              <a:defRPr>
                <a:latin typeface="Source Sans Pro" charset="0"/>
                <a:ea typeface="Source Sans Pro" charset="0"/>
                <a:cs typeface="Source Sans Pro" charset="0"/>
              </a:defRPr>
            </a:lvl2pPr>
            <a:lvl3pPr>
              <a:defRPr>
                <a:latin typeface="Source Sans Pro" charset="0"/>
                <a:ea typeface="Source Sans Pro" charset="0"/>
                <a:cs typeface="Source Sans Pro" charset="0"/>
              </a:defRPr>
            </a:lvl3pPr>
            <a:lvl4pPr>
              <a:defRPr>
                <a:latin typeface="Source Sans Pro" charset="0"/>
                <a:ea typeface="Source Sans Pro" charset="0"/>
                <a:cs typeface="Source Sans Pro" charset="0"/>
              </a:defRPr>
            </a:lvl4pPr>
            <a:lvl5pPr>
              <a:defRPr>
                <a:latin typeface="Source Sans Pro" charset="0"/>
                <a:ea typeface="Source Sans Pro" charset="0"/>
                <a:cs typeface="Source Sans Pro"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4C2BCF3E-C389-4C42-BCF1-2AEC2520EE0F}"/>
              </a:ext>
            </a:extLst>
          </p:cNvPr>
          <p:cNvCxnSpPr>
            <a:cxnSpLocks/>
          </p:cNvCxnSpPr>
          <p:nvPr userDrawn="1"/>
        </p:nvCxnSpPr>
        <p:spPr>
          <a:xfrm>
            <a:off x="1103243" y="884583"/>
            <a:ext cx="629304" cy="0"/>
          </a:xfrm>
          <a:prstGeom prst="line">
            <a:avLst/>
          </a:prstGeom>
          <a:ln w="25400">
            <a:solidFill>
              <a:srgbClr val="07A363"/>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A0621060-5D8A-3C4A-B095-1C97FD402F6C}"/>
              </a:ext>
            </a:extLst>
          </p:cNvPr>
          <p:cNvSpPr/>
          <p:nvPr userDrawn="1"/>
        </p:nvSpPr>
        <p:spPr>
          <a:xfrm>
            <a:off x="10736082" y="-1485523"/>
            <a:ext cx="3200400" cy="3200400"/>
          </a:xfrm>
          <a:prstGeom prst="ellipse">
            <a:avLst/>
          </a:prstGeom>
          <a:noFill/>
          <a:ln w="123825">
            <a:solidFill>
              <a:srgbClr val="0052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5915877"/>
      </p:ext>
    </p:extLst>
  </p:cSld>
  <p:clrMapOvr>
    <a:masterClrMapping/>
  </p:clrMapOvr>
  <p:extLst>
    <p:ext uri="{DCECCB84-F9BA-43D5-87BE-67443E8EF086}">
      <p15:sldGuideLst xmlns:p15="http://schemas.microsoft.com/office/powerpoint/2012/main">
        <p15:guide id="1" orient="horz" pos="4152">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Section Title Option 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92F6D92-27F3-344D-A74B-3229FFEE74AD}"/>
              </a:ext>
            </a:extLst>
          </p:cNvPr>
          <p:cNvPicPr>
            <a:picLocks noChangeAspect="1"/>
          </p:cNvPicPr>
          <p:nvPr userDrawn="1"/>
        </p:nvPicPr>
        <p:blipFill rotWithShape="1">
          <a:blip r:embed="rId2" cstate="email">
            <a:duotone>
              <a:schemeClr val="bg2">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0" y="0"/>
            <a:ext cx="12192000" cy="6172200"/>
          </a:xfrm>
          <a:prstGeom prst="rect">
            <a:avLst/>
          </a:prstGeom>
        </p:spPr>
      </p:pic>
      <p:sp>
        <p:nvSpPr>
          <p:cNvPr id="15"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a:p>
        </p:txBody>
      </p:sp>
      <p:sp>
        <p:nvSpPr>
          <p:cNvPr id="8" name="Text Placeholder 2"/>
          <p:cNvSpPr>
            <a:spLocks noGrp="1"/>
          </p:cNvSpPr>
          <p:nvPr>
            <p:ph type="body" sz="quarter" idx="13" hasCustomPrompt="1"/>
          </p:nvPr>
        </p:nvSpPr>
        <p:spPr>
          <a:xfrm>
            <a:off x="923544" y="457200"/>
            <a:ext cx="9756648" cy="338328"/>
          </a:xfrm>
          <a:prstGeom prst="rect">
            <a:avLst/>
          </a:prstGeom>
        </p:spPr>
        <p:txBody>
          <a:bodyPr lIns="182880" rIns="182880" anchor="ctr" anchorCtr="0"/>
          <a:lstStyle>
            <a:lvl1pPr marL="0" indent="0">
              <a:buNone/>
              <a:defRPr sz="2800" b="0" i="0" baseline="0">
                <a:solidFill>
                  <a:srgbClr val="414246"/>
                </a:solidFill>
                <a:latin typeface="Open Sans Regular" charset="0"/>
                <a:ea typeface="Open Sans Regular" charset="0"/>
                <a:cs typeface="Open Sans Regular"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Section Title with Light Background</a:t>
            </a:r>
          </a:p>
        </p:txBody>
      </p:sp>
      <p:sp>
        <p:nvSpPr>
          <p:cNvPr id="7" name="Text Placeholder 4"/>
          <p:cNvSpPr>
            <a:spLocks noGrp="1"/>
          </p:cNvSpPr>
          <p:nvPr>
            <p:ph type="body" sz="quarter" idx="14"/>
          </p:nvPr>
        </p:nvSpPr>
        <p:spPr>
          <a:xfrm>
            <a:off x="954792" y="1252728"/>
            <a:ext cx="9725400" cy="4348162"/>
          </a:xfrm>
          <a:prstGeom prst="rect">
            <a:avLst/>
          </a:prstGeom>
        </p:spPr>
        <p:txBody>
          <a:bodyPr/>
          <a:lstStyle>
            <a:lvl1pPr marL="342900" indent="-342900">
              <a:buClr>
                <a:srgbClr val="07A363"/>
              </a:buClr>
              <a:buFont typeface="Arial" charset="0"/>
              <a:buChar char="•"/>
              <a:defRPr sz="2400" b="0" i="0">
                <a:solidFill>
                  <a:srgbClr val="414246"/>
                </a:solidFill>
                <a:latin typeface="Open Sans Regular" charset="0"/>
                <a:ea typeface="Open Sans Regular" charset="0"/>
                <a:cs typeface="Open Sans Regular" charset="0"/>
              </a:defRPr>
            </a:lvl1pPr>
            <a:lvl2pPr>
              <a:defRPr>
                <a:latin typeface="Source Sans Pro" charset="0"/>
                <a:ea typeface="Source Sans Pro" charset="0"/>
                <a:cs typeface="Source Sans Pro" charset="0"/>
              </a:defRPr>
            </a:lvl2pPr>
            <a:lvl3pPr>
              <a:defRPr>
                <a:latin typeface="Source Sans Pro" charset="0"/>
                <a:ea typeface="Source Sans Pro" charset="0"/>
                <a:cs typeface="Source Sans Pro" charset="0"/>
              </a:defRPr>
            </a:lvl3pPr>
            <a:lvl4pPr>
              <a:defRPr>
                <a:latin typeface="Source Sans Pro" charset="0"/>
                <a:ea typeface="Source Sans Pro" charset="0"/>
                <a:cs typeface="Source Sans Pro" charset="0"/>
              </a:defRPr>
            </a:lvl4pPr>
            <a:lvl5pPr>
              <a:defRPr>
                <a:latin typeface="Source Sans Pro" charset="0"/>
                <a:ea typeface="Source Sans Pro" charset="0"/>
                <a:cs typeface="Source Sans Pro" charset="0"/>
              </a:defRPr>
            </a:lvl5pPr>
          </a:lstStyle>
          <a:p>
            <a:pPr lvl="0"/>
            <a:r>
              <a:rPr lang="en-US"/>
              <a:t>Click to edit Master text styles</a:t>
            </a:r>
          </a:p>
        </p:txBody>
      </p:sp>
      <p:sp>
        <p:nvSpPr>
          <p:cNvPr id="12" name="Oval 11">
            <a:extLst>
              <a:ext uri="{FF2B5EF4-FFF2-40B4-BE49-F238E27FC236}">
                <a16:creationId xmlns:a16="http://schemas.microsoft.com/office/drawing/2014/main" id="{01D338A8-6276-3E46-A124-2701A68B401C}"/>
              </a:ext>
            </a:extLst>
          </p:cNvPr>
          <p:cNvSpPr/>
          <p:nvPr userDrawn="1"/>
        </p:nvSpPr>
        <p:spPr>
          <a:xfrm>
            <a:off x="10736082" y="-1485523"/>
            <a:ext cx="3200400" cy="3200400"/>
          </a:xfrm>
          <a:prstGeom prst="ellipse">
            <a:avLst/>
          </a:prstGeom>
          <a:noFill/>
          <a:ln w="123825">
            <a:solidFill>
              <a:srgbClr val="0052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7B87D007-7A66-BF41-8619-EFAFF72715EA}"/>
              </a:ext>
            </a:extLst>
          </p:cNvPr>
          <p:cNvCxnSpPr>
            <a:cxnSpLocks/>
          </p:cNvCxnSpPr>
          <p:nvPr userDrawn="1"/>
        </p:nvCxnSpPr>
        <p:spPr>
          <a:xfrm>
            <a:off x="1103243" y="884583"/>
            <a:ext cx="629304" cy="0"/>
          </a:xfrm>
          <a:prstGeom prst="line">
            <a:avLst/>
          </a:prstGeom>
          <a:ln w="25400">
            <a:solidFill>
              <a:srgbClr val="07A36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7402384"/>
      </p:ext>
    </p:extLst>
  </p:cSld>
  <p:clrMapOvr>
    <a:masterClrMapping/>
  </p:clrMapOvr>
  <p:extLst>
    <p:ext uri="{DCECCB84-F9BA-43D5-87BE-67443E8EF086}">
      <p15:sldGuideLst xmlns:p15="http://schemas.microsoft.com/office/powerpoint/2012/main">
        <p15:guide id="1" orient="horz" pos="4152">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Section Title Option 1">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17DB559-0AB3-2441-8941-B40B716174E6}"/>
              </a:ext>
            </a:extLst>
          </p:cNvPr>
          <p:cNvPicPr>
            <a:picLocks noChangeAspect="1"/>
          </p:cNvPicPr>
          <p:nvPr userDrawn="1"/>
        </p:nvPicPr>
        <p:blipFill rotWithShape="1">
          <a:blip r:embed="rId2" cstate="email">
            <a:duotone>
              <a:schemeClr val="bg2">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0" y="0"/>
            <a:ext cx="12192000" cy="6172200"/>
          </a:xfrm>
          <a:prstGeom prst="rect">
            <a:avLst/>
          </a:prstGeom>
        </p:spPr>
      </p:pic>
      <p:sp>
        <p:nvSpPr>
          <p:cNvPr id="15"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a:p>
        </p:txBody>
      </p:sp>
      <p:sp>
        <p:nvSpPr>
          <p:cNvPr id="8" name="Text Placeholder 2"/>
          <p:cNvSpPr>
            <a:spLocks noGrp="1"/>
          </p:cNvSpPr>
          <p:nvPr>
            <p:ph type="body" sz="quarter" idx="13" hasCustomPrompt="1"/>
          </p:nvPr>
        </p:nvSpPr>
        <p:spPr>
          <a:xfrm>
            <a:off x="923544" y="457200"/>
            <a:ext cx="9756648" cy="338328"/>
          </a:xfrm>
          <a:prstGeom prst="rect">
            <a:avLst/>
          </a:prstGeom>
        </p:spPr>
        <p:txBody>
          <a:bodyPr lIns="182880" rIns="182880" anchor="ctr" anchorCtr="0"/>
          <a:lstStyle>
            <a:lvl1pPr marL="0" indent="0">
              <a:buNone/>
              <a:defRPr sz="2800" b="0" i="0" baseline="0">
                <a:solidFill>
                  <a:srgbClr val="414246"/>
                </a:solidFill>
                <a:latin typeface="Open Sans Regular" charset="0"/>
                <a:ea typeface="Open Sans Regular" charset="0"/>
                <a:cs typeface="Open Sans Regular"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Section Title</a:t>
            </a:r>
          </a:p>
        </p:txBody>
      </p:sp>
      <p:sp>
        <p:nvSpPr>
          <p:cNvPr id="11" name="Subtitle 2"/>
          <p:cNvSpPr>
            <a:spLocks noGrp="1"/>
          </p:cNvSpPr>
          <p:nvPr>
            <p:ph type="subTitle" idx="1" hasCustomPrompt="1"/>
          </p:nvPr>
        </p:nvSpPr>
        <p:spPr>
          <a:xfrm>
            <a:off x="914400" y="1115568"/>
            <a:ext cx="9821682" cy="1513332"/>
          </a:xfrm>
          <a:prstGeom prst="rect">
            <a:avLst/>
          </a:prstGeom>
        </p:spPr>
        <p:txBody>
          <a:bodyPr wrap="square" lIns="182880" rIns="182880" anchor="t" anchorCtr="0">
            <a:normAutofit/>
          </a:bodyPr>
          <a:lstStyle>
            <a:lvl1pPr marL="0" indent="0" algn="l">
              <a:lnSpc>
                <a:spcPct val="100000"/>
              </a:lnSpc>
              <a:buNone/>
              <a:defRPr sz="4800" b="0" i="0" spc="0" baseline="0">
                <a:solidFill>
                  <a:srgbClr val="005274"/>
                </a:solidFill>
                <a:latin typeface="Source Serif Pro" charset="0"/>
                <a:ea typeface="Source Serif Pro" charset="0"/>
                <a:cs typeface="Source Serif 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Large headline with additional text and here’s a second line</a:t>
            </a:r>
          </a:p>
        </p:txBody>
      </p:sp>
      <p:sp>
        <p:nvSpPr>
          <p:cNvPr id="12" name="Text Placeholder 2"/>
          <p:cNvSpPr>
            <a:spLocks noGrp="1"/>
          </p:cNvSpPr>
          <p:nvPr>
            <p:ph type="body" sz="quarter" idx="14" hasCustomPrompt="1"/>
          </p:nvPr>
        </p:nvSpPr>
        <p:spPr>
          <a:xfrm>
            <a:off x="914400" y="2882900"/>
            <a:ext cx="10350500" cy="2933700"/>
          </a:xfrm>
          <a:prstGeom prst="rect">
            <a:avLst/>
          </a:prstGeom>
        </p:spPr>
        <p:txBody>
          <a:bodyPr lIns="182880" rIns="182880">
            <a:noAutofit/>
          </a:bodyPr>
          <a:lstStyle>
            <a:lvl1pPr marL="0" indent="0">
              <a:lnSpc>
                <a:spcPct val="100000"/>
              </a:lnSpc>
              <a:buNone/>
              <a:defRPr sz="2400" b="0" i="0">
                <a:solidFill>
                  <a:srgbClr val="414246"/>
                </a:solidFill>
                <a:latin typeface="Source Sans Pro" charset="0"/>
                <a:ea typeface="Source Sans Pro" charset="0"/>
                <a:cs typeface="Source Sans Pro" charset="0"/>
              </a:defRPr>
            </a:lvl1pPr>
          </a:lstStyle>
          <a:p>
            <a:r>
              <a:rPr lang="en-US" b="0" i="0">
                <a:latin typeface="Open Sans" charset="0"/>
                <a:ea typeface="Open Sans" charset="0"/>
                <a:cs typeface="Open Sans" charset="0"/>
              </a:rPr>
              <a:t>First point</a:t>
            </a:r>
          </a:p>
          <a:p>
            <a:r>
              <a:rPr lang="en-US" b="0" i="0">
                <a:latin typeface="Open Sans" charset="0"/>
                <a:ea typeface="Open Sans" charset="0"/>
                <a:cs typeface="Open Sans" charset="0"/>
              </a:rPr>
              <a:t>Second point</a:t>
            </a:r>
          </a:p>
          <a:p>
            <a:r>
              <a:rPr lang="en-US" b="0" i="0">
                <a:latin typeface="Open Sans" charset="0"/>
                <a:ea typeface="Open Sans" charset="0"/>
                <a:cs typeface="Open Sans" charset="0"/>
              </a:rPr>
              <a:t>Third point</a:t>
            </a:r>
          </a:p>
        </p:txBody>
      </p:sp>
      <p:cxnSp>
        <p:nvCxnSpPr>
          <p:cNvPr id="17" name="Straight Connector 16">
            <a:extLst>
              <a:ext uri="{FF2B5EF4-FFF2-40B4-BE49-F238E27FC236}">
                <a16:creationId xmlns:a16="http://schemas.microsoft.com/office/drawing/2014/main" id="{53A04C51-57C1-C047-BB2A-295B54BF3027}"/>
              </a:ext>
            </a:extLst>
          </p:cNvPr>
          <p:cNvCxnSpPr>
            <a:cxnSpLocks/>
          </p:cNvCxnSpPr>
          <p:nvPr userDrawn="1"/>
        </p:nvCxnSpPr>
        <p:spPr>
          <a:xfrm>
            <a:off x="1103243" y="884583"/>
            <a:ext cx="629304" cy="0"/>
          </a:xfrm>
          <a:prstGeom prst="line">
            <a:avLst/>
          </a:prstGeom>
          <a:ln w="25400">
            <a:solidFill>
              <a:srgbClr val="07A36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1651389"/>
      </p:ext>
    </p:extLst>
  </p:cSld>
  <p:clrMapOvr>
    <a:masterClrMapping/>
  </p:clrMapOvr>
  <p:extLst>
    <p:ext uri="{DCECCB84-F9BA-43D5-87BE-67443E8EF086}">
      <p15:sldGuideLst xmlns:p15="http://schemas.microsoft.com/office/powerpoint/2012/main">
        <p15:guide id="1" orient="horz" pos="4152">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Headline with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E876661-1090-864F-AFCE-63AC133F3193}"/>
              </a:ext>
            </a:extLst>
          </p:cNvPr>
          <p:cNvPicPr>
            <a:picLocks noChangeAspect="1"/>
          </p:cNvPicPr>
          <p:nvPr userDrawn="1"/>
        </p:nvPicPr>
        <p:blipFill rotWithShape="1">
          <a:blip r:embed="rId2" cstate="email">
            <a:duotone>
              <a:schemeClr val="bg2">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0" y="0"/>
            <a:ext cx="9925384" cy="6148135"/>
          </a:xfrm>
          <a:prstGeom prst="rect">
            <a:avLst/>
          </a:prstGeom>
        </p:spPr>
      </p:pic>
      <p:sp>
        <p:nvSpPr>
          <p:cNvPr id="13"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a:p>
        </p:txBody>
      </p:sp>
      <p:sp>
        <p:nvSpPr>
          <p:cNvPr id="9" name="Subtitle 2"/>
          <p:cNvSpPr>
            <a:spLocks noGrp="1"/>
          </p:cNvSpPr>
          <p:nvPr>
            <p:ph type="subTitle" idx="1" hasCustomPrompt="1"/>
          </p:nvPr>
        </p:nvSpPr>
        <p:spPr>
          <a:xfrm>
            <a:off x="914400" y="1115568"/>
            <a:ext cx="6938682" cy="2314636"/>
          </a:xfrm>
          <a:prstGeom prst="rect">
            <a:avLst/>
          </a:prstGeom>
        </p:spPr>
        <p:txBody>
          <a:bodyPr wrap="square" lIns="182880" rIns="182880" anchor="t" anchorCtr="0">
            <a:normAutofit/>
          </a:bodyPr>
          <a:lstStyle>
            <a:lvl1pPr marL="0" indent="0" algn="l">
              <a:lnSpc>
                <a:spcPct val="100000"/>
              </a:lnSpc>
              <a:buNone/>
              <a:defRPr sz="4800" b="0" i="0" spc="0" baseline="0">
                <a:solidFill>
                  <a:schemeClr val="accent1"/>
                </a:solidFill>
                <a:latin typeface="Source Serif Pro" charset="0"/>
                <a:ea typeface="Source Serif Pro" charset="0"/>
                <a:cs typeface="Source Serif 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Large headline with Image (Send image to back)</a:t>
            </a:r>
          </a:p>
        </p:txBody>
      </p:sp>
      <p:sp>
        <p:nvSpPr>
          <p:cNvPr id="8" name="Text Placeholder 2"/>
          <p:cNvSpPr>
            <a:spLocks noGrp="1"/>
          </p:cNvSpPr>
          <p:nvPr>
            <p:ph type="body" sz="quarter" idx="13" hasCustomPrompt="1"/>
          </p:nvPr>
        </p:nvSpPr>
        <p:spPr>
          <a:xfrm>
            <a:off x="923544" y="457200"/>
            <a:ext cx="7303349" cy="344104"/>
          </a:xfrm>
          <a:prstGeom prst="rect">
            <a:avLst/>
          </a:prstGeom>
        </p:spPr>
        <p:txBody>
          <a:bodyPr lIns="182880" rIns="182880" anchor="ctr" anchorCtr="0"/>
          <a:lstStyle>
            <a:lvl1pPr marL="228600" marR="0" indent="-228600" algn="l" defTabSz="914400" rtl="0" eaLnBrk="1" fontAlgn="auto" latinLnBrk="0" hangingPunct="1">
              <a:lnSpc>
                <a:spcPct val="90000"/>
              </a:lnSpc>
              <a:spcBef>
                <a:spcPts val="1000"/>
              </a:spcBef>
              <a:spcAft>
                <a:spcPts val="0"/>
              </a:spcAft>
              <a:buClrTx/>
              <a:buSzTx/>
              <a:buNone/>
              <a:tabLst/>
              <a:defRPr sz="2800" b="0" i="0" baseline="0">
                <a:solidFill>
                  <a:srgbClr val="414246"/>
                </a:solidFill>
                <a:latin typeface="Open Sans Regular" charset="0"/>
                <a:ea typeface="Open Sans Regular" charset="0"/>
                <a:cs typeface="Open Sans Regular"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Section Title with Background</a:t>
            </a:r>
          </a:p>
        </p:txBody>
      </p:sp>
      <p:sp>
        <p:nvSpPr>
          <p:cNvPr id="11" name="Content Placeholder 2"/>
          <p:cNvSpPr>
            <a:spLocks noGrp="1"/>
          </p:cNvSpPr>
          <p:nvPr>
            <p:ph idx="14" hasCustomPrompt="1"/>
          </p:nvPr>
        </p:nvSpPr>
        <p:spPr>
          <a:xfrm>
            <a:off x="914400" y="3744468"/>
            <a:ext cx="6656294" cy="2089403"/>
          </a:xfrm>
          <a:prstGeom prst="rect">
            <a:avLst/>
          </a:prstGeom>
        </p:spPr>
        <p:txBody>
          <a:bodyPr/>
          <a:lstStyle>
            <a:lvl1pPr>
              <a:defRPr sz="2400" b="0" i="0">
                <a:solidFill>
                  <a:srgbClr val="414246"/>
                </a:solidFill>
                <a:latin typeface="Open Sans Regular" charset="0"/>
                <a:ea typeface="Open Sans Regular" charset="0"/>
                <a:cs typeface="Open Sans Regular" charset="0"/>
              </a:defRPr>
            </a:lvl1pPr>
          </a:lstStyle>
          <a:p>
            <a:r>
              <a:rPr lang="en-US"/>
              <a:t>Click an icon below to add media</a:t>
            </a:r>
          </a:p>
        </p:txBody>
      </p:sp>
      <p:cxnSp>
        <p:nvCxnSpPr>
          <p:cNvPr id="14" name="Straight Connector 13">
            <a:extLst>
              <a:ext uri="{FF2B5EF4-FFF2-40B4-BE49-F238E27FC236}">
                <a16:creationId xmlns:a16="http://schemas.microsoft.com/office/drawing/2014/main" id="{59979159-E438-4249-95AA-5A6B43F0F306}"/>
              </a:ext>
            </a:extLst>
          </p:cNvPr>
          <p:cNvCxnSpPr>
            <a:cxnSpLocks/>
          </p:cNvCxnSpPr>
          <p:nvPr userDrawn="1"/>
        </p:nvCxnSpPr>
        <p:spPr>
          <a:xfrm>
            <a:off x="1103243" y="884583"/>
            <a:ext cx="629304" cy="0"/>
          </a:xfrm>
          <a:prstGeom prst="line">
            <a:avLst/>
          </a:prstGeom>
          <a:ln w="25400">
            <a:solidFill>
              <a:srgbClr val="07A36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1238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04129F0-8ECB-4248-A09B-1366E92C02F4}"/>
              </a:ext>
            </a:extLst>
          </p:cNvPr>
          <p:cNvPicPr>
            <a:picLocks noChangeAspect="1"/>
          </p:cNvPicPr>
          <p:nvPr userDrawn="1"/>
        </p:nvPicPr>
        <p:blipFill rotWithShape="1">
          <a:blip r:embed="rId2" cstate="email">
            <a:duotone>
              <a:schemeClr val="bg2">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0" y="0"/>
            <a:ext cx="12192000" cy="6172200"/>
          </a:xfrm>
          <a:prstGeom prst="rect">
            <a:avLst/>
          </a:prstGeom>
        </p:spPr>
      </p:pic>
      <p:sp>
        <p:nvSpPr>
          <p:cNvPr id="13"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a:p>
        </p:txBody>
      </p:sp>
      <p:sp>
        <p:nvSpPr>
          <p:cNvPr id="15" name="Text Placeholder 2"/>
          <p:cNvSpPr>
            <a:spLocks noGrp="1"/>
          </p:cNvSpPr>
          <p:nvPr>
            <p:ph type="body" sz="quarter" idx="13" hasCustomPrompt="1"/>
          </p:nvPr>
        </p:nvSpPr>
        <p:spPr>
          <a:xfrm>
            <a:off x="923544" y="457200"/>
            <a:ext cx="9756648" cy="338328"/>
          </a:xfrm>
          <a:prstGeom prst="rect">
            <a:avLst/>
          </a:prstGeom>
        </p:spPr>
        <p:txBody>
          <a:bodyPr lIns="182880" rIns="182880" anchor="ctr" anchorCtr="0"/>
          <a:lstStyle>
            <a:lvl1pPr marL="0" indent="0">
              <a:buNone/>
              <a:defRPr sz="2800" b="0" i="0" baseline="0">
                <a:solidFill>
                  <a:srgbClr val="414246"/>
                </a:solidFill>
                <a:latin typeface="Open Sans Regular" charset="0"/>
                <a:ea typeface="Open Sans Regular" charset="0"/>
                <a:cs typeface="Open Sans Regular"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Section Title</a:t>
            </a:r>
          </a:p>
        </p:txBody>
      </p:sp>
      <p:sp>
        <p:nvSpPr>
          <p:cNvPr id="16" name="Text Placeholder 2"/>
          <p:cNvSpPr>
            <a:spLocks noGrp="1"/>
          </p:cNvSpPr>
          <p:nvPr>
            <p:ph type="body" sz="quarter" idx="14" hasCustomPrompt="1"/>
          </p:nvPr>
        </p:nvSpPr>
        <p:spPr>
          <a:xfrm>
            <a:off x="914400" y="2882900"/>
            <a:ext cx="3017520" cy="2697480"/>
          </a:xfrm>
          <a:prstGeom prst="rect">
            <a:avLst/>
          </a:prstGeom>
        </p:spPr>
        <p:txBody>
          <a:bodyPr lIns="182880" rIns="182880">
            <a:noAutofit/>
          </a:bodyPr>
          <a:lstStyle>
            <a:lvl1pPr marL="0" indent="0">
              <a:lnSpc>
                <a:spcPct val="140000"/>
              </a:lnSpc>
              <a:buNone/>
              <a:defRPr sz="1600" b="0" i="0">
                <a:solidFill>
                  <a:srgbClr val="414246"/>
                </a:solidFill>
                <a:latin typeface="Open Sans Regular" charset="0"/>
                <a:ea typeface="Open Sans Regular" charset="0"/>
                <a:cs typeface="Open Sans Regular" charset="0"/>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Ut</a:t>
            </a:r>
            <a:r>
              <a:rPr lang="en-US"/>
              <a:t> </a:t>
            </a:r>
            <a:r>
              <a:rPr lang="en-US" err="1"/>
              <a:t>sagittis</a:t>
            </a:r>
            <a:r>
              <a:rPr lang="en-US"/>
              <a:t> quam sit </a:t>
            </a:r>
            <a:r>
              <a:rPr lang="en-US" err="1"/>
              <a:t>amet</a:t>
            </a:r>
            <a:r>
              <a:rPr lang="en-US"/>
              <a:t> </a:t>
            </a:r>
            <a:r>
              <a:rPr lang="en-US" err="1"/>
              <a:t>consectetur</a:t>
            </a:r>
            <a:r>
              <a:rPr lang="en-US"/>
              <a:t> pharetra.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a:t>
            </a:r>
            <a:endParaRPr lang="en-US" b="0" i="0">
              <a:latin typeface="Open Sans" charset="0"/>
              <a:ea typeface="Open Sans" charset="0"/>
              <a:cs typeface="Open Sans" charset="0"/>
            </a:endParaRPr>
          </a:p>
        </p:txBody>
      </p:sp>
      <p:sp>
        <p:nvSpPr>
          <p:cNvPr id="17" name="Text Placeholder 2"/>
          <p:cNvSpPr>
            <a:spLocks noGrp="1"/>
          </p:cNvSpPr>
          <p:nvPr>
            <p:ph type="body" sz="quarter" idx="15" hasCustomPrompt="1"/>
          </p:nvPr>
        </p:nvSpPr>
        <p:spPr>
          <a:xfrm>
            <a:off x="4587239" y="2882900"/>
            <a:ext cx="3017520" cy="2697480"/>
          </a:xfrm>
          <a:prstGeom prst="rect">
            <a:avLst/>
          </a:prstGeom>
        </p:spPr>
        <p:txBody>
          <a:bodyPr lIns="182880" rIns="182880">
            <a:noAutofit/>
          </a:bodyPr>
          <a:lstStyle>
            <a:lvl1pPr marL="0" indent="0">
              <a:lnSpc>
                <a:spcPct val="140000"/>
              </a:lnSpc>
              <a:buNone/>
              <a:defRPr sz="1600" b="0" i="0">
                <a:solidFill>
                  <a:srgbClr val="414246"/>
                </a:solidFill>
                <a:latin typeface="Open Sans Regular" charset="0"/>
                <a:ea typeface="Open Sans Regular" charset="0"/>
                <a:cs typeface="Open Sans Regular" charset="0"/>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Ut</a:t>
            </a:r>
            <a:r>
              <a:rPr lang="en-US"/>
              <a:t> </a:t>
            </a:r>
            <a:r>
              <a:rPr lang="en-US" err="1"/>
              <a:t>sagittis</a:t>
            </a:r>
            <a:r>
              <a:rPr lang="en-US"/>
              <a:t> quam sit </a:t>
            </a:r>
            <a:r>
              <a:rPr lang="en-US" err="1"/>
              <a:t>amet</a:t>
            </a:r>
            <a:r>
              <a:rPr lang="en-US"/>
              <a:t> </a:t>
            </a:r>
            <a:r>
              <a:rPr lang="en-US" err="1"/>
              <a:t>consectetur</a:t>
            </a:r>
            <a:r>
              <a:rPr lang="en-US"/>
              <a:t> pharetra.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a:t>
            </a:r>
            <a:endParaRPr lang="en-US" b="0" i="0">
              <a:latin typeface="Open Sans" charset="0"/>
              <a:ea typeface="Open Sans" charset="0"/>
              <a:cs typeface="Open Sans" charset="0"/>
            </a:endParaRPr>
          </a:p>
        </p:txBody>
      </p:sp>
      <p:sp>
        <p:nvSpPr>
          <p:cNvPr id="18" name="Text Placeholder 2"/>
          <p:cNvSpPr>
            <a:spLocks noGrp="1"/>
          </p:cNvSpPr>
          <p:nvPr>
            <p:ph type="body" sz="quarter" idx="16" hasCustomPrompt="1"/>
          </p:nvPr>
        </p:nvSpPr>
        <p:spPr>
          <a:xfrm>
            <a:off x="8260079" y="2882900"/>
            <a:ext cx="3017520" cy="2697480"/>
          </a:xfrm>
          <a:prstGeom prst="rect">
            <a:avLst/>
          </a:prstGeom>
        </p:spPr>
        <p:txBody>
          <a:bodyPr lIns="182880" rIns="182880">
            <a:noAutofit/>
          </a:bodyPr>
          <a:lstStyle>
            <a:lvl1pPr marL="0" indent="0">
              <a:lnSpc>
                <a:spcPct val="140000"/>
              </a:lnSpc>
              <a:buNone/>
              <a:defRPr sz="1600" b="0" i="0">
                <a:solidFill>
                  <a:srgbClr val="414246"/>
                </a:solidFill>
                <a:latin typeface="Open Sans Regular" charset="0"/>
                <a:ea typeface="Open Sans Regular" charset="0"/>
                <a:cs typeface="Open Sans Regular" charset="0"/>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Ut</a:t>
            </a:r>
            <a:r>
              <a:rPr lang="en-US"/>
              <a:t> </a:t>
            </a:r>
            <a:r>
              <a:rPr lang="en-US" err="1"/>
              <a:t>sagittis</a:t>
            </a:r>
            <a:r>
              <a:rPr lang="en-US"/>
              <a:t> quam sit </a:t>
            </a:r>
            <a:r>
              <a:rPr lang="en-US" err="1"/>
              <a:t>amet</a:t>
            </a:r>
            <a:r>
              <a:rPr lang="en-US"/>
              <a:t> </a:t>
            </a:r>
            <a:r>
              <a:rPr lang="en-US" err="1"/>
              <a:t>consectetur</a:t>
            </a:r>
            <a:r>
              <a:rPr lang="en-US"/>
              <a:t> pharetra.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a:t>
            </a:r>
            <a:endParaRPr lang="en-US" b="0" i="0">
              <a:latin typeface="Open Sans" charset="0"/>
              <a:ea typeface="Open Sans" charset="0"/>
              <a:cs typeface="Open Sans" charset="0"/>
            </a:endParaRPr>
          </a:p>
        </p:txBody>
      </p:sp>
      <p:sp>
        <p:nvSpPr>
          <p:cNvPr id="11" name="Subtitle 2"/>
          <p:cNvSpPr>
            <a:spLocks noGrp="1"/>
          </p:cNvSpPr>
          <p:nvPr>
            <p:ph type="subTitle" idx="1" hasCustomPrompt="1"/>
          </p:nvPr>
        </p:nvSpPr>
        <p:spPr>
          <a:xfrm>
            <a:off x="914400" y="1115568"/>
            <a:ext cx="9821682" cy="1513332"/>
          </a:xfrm>
          <a:prstGeom prst="rect">
            <a:avLst/>
          </a:prstGeom>
        </p:spPr>
        <p:txBody>
          <a:bodyPr wrap="square" lIns="182880" rIns="182880" anchor="t" anchorCtr="0">
            <a:normAutofit/>
          </a:bodyPr>
          <a:lstStyle>
            <a:lvl1pPr marL="0" indent="0" algn="l">
              <a:lnSpc>
                <a:spcPct val="100000"/>
              </a:lnSpc>
              <a:buNone/>
              <a:defRPr sz="4800" b="0" i="0" spc="0" baseline="0">
                <a:solidFill>
                  <a:schemeClr val="accent1"/>
                </a:solidFill>
                <a:latin typeface="Source Serif Pro" charset="0"/>
                <a:ea typeface="Source Serif Pro" charset="0"/>
                <a:cs typeface="Source Serif 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Large headline with 3 columns of additional text</a:t>
            </a:r>
          </a:p>
        </p:txBody>
      </p:sp>
      <p:sp>
        <p:nvSpPr>
          <p:cNvPr id="20" name="Oval 19">
            <a:extLst>
              <a:ext uri="{FF2B5EF4-FFF2-40B4-BE49-F238E27FC236}">
                <a16:creationId xmlns:a16="http://schemas.microsoft.com/office/drawing/2014/main" id="{756A74C6-7A66-604A-A57C-CF500A094AAA}"/>
              </a:ext>
            </a:extLst>
          </p:cNvPr>
          <p:cNvSpPr/>
          <p:nvPr userDrawn="1"/>
        </p:nvSpPr>
        <p:spPr>
          <a:xfrm>
            <a:off x="10736082" y="-1485523"/>
            <a:ext cx="3200400" cy="3200400"/>
          </a:xfrm>
          <a:prstGeom prst="ellipse">
            <a:avLst/>
          </a:prstGeom>
          <a:noFill/>
          <a:ln w="123825">
            <a:solidFill>
              <a:srgbClr val="0052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5EBBFF39-39B1-4749-BE75-3FB5BA650DA6}"/>
              </a:ext>
            </a:extLst>
          </p:cNvPr>
          <p:cNvCxnSpPr>
            <a:cxnSpLocks/>
          </p:cNvCxnSpPr>
          <p:nvPr userDrawn="1"/>
        </p:nvCxnSpPr>
        <p:spPr>
          <a:xfrm>
            <a:off x="1103243" y="884583"/>
            <a:ext cx="629304" cy="0"/>
          </a:xfrm>
          <a:prstGeom prst="line">
            <a:avLst/>
          </a:prstGeom>
          <a:ln w="25400">
            <a:solidFill>
              <a:srgbClr val="07A363"/>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mall Media with Tex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D2CAFD0-DEEB-A643-A516-7553538F54AC}"/>
              </a:ext>
            </a:extLst>
          </p:cNvPr>
          <p:cNvPicPr>
            <a:picLocks noChangeAspect="1"/>
          </p:cNvPicPr>
          <p:nvPr userDrawn="1"/>
        </p:nvPicPr>
        <p:blipFill rotWithShape="1">
          <a:blip r:embed="rId2" cstate="email">
            <a:duotone>
              <a:schemeClr val="bg2">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0" y="0"/>
            <a:ext cx="12192000" cy="6172200"/>
          </a:xfrm>
          <a:prstGeom prst="rect">
            <a:avLst/>
          </a:prstGeom>
        </p:spPr>
      </p:pic>
      <p:sp>
        <p:nvSpPr>
          <p:cNvPr id="13"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a:p>
        </p:txBody>
      </p:sp>
      <p:sp>
        <p:nvSpPr>
          <p:cNvPr id="9" name="Subtitle 2"/>
          <p:cNvSpPr>
            <a:spLocks noGrp="1"/>
          </p:cNvSpPr>
          <p:nvPr>
            <p:ph type="subTitle" idx="1" hasCustomPrompt="1"/>
          </p:nvPr>
        </p:nvSpPr>
        <p:spPr>
          <a:xfrm>
            <a:off x="914400" y="1193801"/>
            <a:ext cx="6502400" cy="1473200"/>
          </a:xfrm>
          <a:prstGeom prst="rect">
            <a:avLst/>
          </a:prstGeom>
        </p:spPr>
        <p:txBody>
          <a:bodyPr wrap="square" lIns="182880" rIns="182880" anchor="t" anchorCtr="0">
            <a:normAutofit/>
          </a:bodyPr>
          <a:lstStyle>
            <a:lvl1pPr marL="0" indent="0" algn="l">
              <a:lnSpc>
                <a:spcPct val="100000"/>
              </a:lnSpc>
              <a:buNone/>
              <a:defRPr sz="4800" b="0" i="0" spc="0" baseline="0">
                <a:solidFill>
                  <a:schemeClr val="accent1"/>
                </a:solidFill>
                <a:latin typeface="Source Serif Pro" charset="0"/>
                <a:ea typeface="Source Serif Pro" charset="0"/>
                <a:cs typeface="Source Serif 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Small media with text slide</a:t>
            </a:r>
          </a:p>
        </p:txBody>
      </p:sp>
      <p:sp>
        <p:nvSpPr>
          <p:cNvPr id="8" name="Text Placeholder 2"/>
          <p:cNvSpPr>
            <a:spLocks noGrp="1"/>
          </p:cNvSpPr>
          <p:nvPr>
            <p:ph type="body" sz="quarter" idx="13" hasCustomPrompt="1"/>
          </p:nvPr>
        </p:nvSpPr>
        <p:spPr>
          <a:xfrm>
            <a:off x="923544" y="457200"/>
            <a:ext cx="6671056" cy="338328"/>
          </a:xfrm>
          <a:prstGeom prst="rect">
            <a:avLst/>
          </a:prstGeom>
        </p:spPr>
        <p:txBody>
          <a:bodyPr lIns="182880" rIns="182880" anchor="ctr" anchorCtr="0"/>
          <a:lstStyle>
            <a:lvl1pPr marL="0" indent="0">
              <a:buNone/>
              <a:defRPr sz="2800" b="0" i="0" baseline="0">
                <a:solidFill>
                  <a:srgbClr val="414246"/>
                </a:solidFill>
                <a:latin typeface="Open Sans Regular" charset="0"/>
                <a:ea typeface="Open Sans Regular" charset="0"/>
                <a:cs typeface="Open Sans Regular"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Section Title</a:t>
            </a:r>
          </a:p>
        </p:txBody>
      </p:sp>
      <p:sp>
        <p:nvSpPr>
          <p:cNvPr id="14" name="Text Placeholder 2"/>
          <p:cNvSpPr>
            <a:spLocks noGrp="1"/>
          </p:cNvSpPr>
          <p:nvPr>
            <p:ph type="body" sz="quarter" idx="14" hasCustomPrompt="1"/>
          </p:nvPr>
        </p:nvSpPr>
        <p:spPr>
          <a:xfrm>
            <a:off x="914400" y="2882900"/>
            <a:ext cx="6502400" cy="2933700"/>
          </a:xfrm>
          <a:prstGeom prst="rect">
            <a:avLst/>
          </a:prstGeom>
        </p:spPr>
        <p:txBody>
          <a:bodyPr lIns="182880" rIns="182880">
            <a:normAutofit/>
          </a:bodyPr>
          <a:lstStyle>
            <a:lvl1pPr marL="0" indent="0">
              <a:lnSpc>
                <a:spcPct val="140000"/>
              </a:lnSpc>
              <a:buNone/>
              <a:defRPr sz="1800" b="0" i="0">
                <a:solidFill>
                  <a:srgbClr val="414246"/>
                </a:solidFill>
                <a:latin typeface="Open Sans Regular" charset="0"/>
                <a:ea typeface="Open Sans Regular" charset="0"/>
                <a:cs typeface="Open Sans Regular" charset="0"/>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Ut</a:t>
            </a:r>
            <a:r>
              <a:rPr lang="en-US"/>
              <a:t> </a:t>
            </a:r>
            <a:r>
              <a:rPr lang="en-US" err="1"/>
              <a:t>sagittis</a:t>
            </a:r>
            <a:r>
              <a:rPr lang="en-US"/>
              <a:t> quam sit </a:t>
            </a:r>
            <a:r>
              <a:rPr lang="en-US" err="1"/>
              <a:t>amet</a:t>
            </a:r>
            <a:r>
              <a:rPr lang="en-US"/>
              <a:t> </a:t>
            </a:r>
            <a:r>
              <a:rPr lang="en-US" err="1"/>
              <a:t>consectetur</a:t>
            </a:r>
            <a:r>
              <a:rPr lang="en-US"/>
              <a:t> pharetra.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Integer et dictum </a:t>
            </a:r>
            <a:r>
              <a:rPr lang="en-US" err="1"/>
              <a:t>felis</a:t>
            </a:r>
            <a:r>
              <a:rPr lang="en-US"/>
              <a:t>. </a:t>
            </a:r>
            <a:r>
              <a:rPr lang="en-US" err="1"/>
              <a:t>Nullam</a:t>
            </a:r>
            <a:r>
              <a:rPr lang="en-US"/>
              <a:t> </a:t>
            </a:r>
            <a:r>
              <a:rPr lang="en-US" err="1"/>
              <a:t>laoreet</a:t>
            </a:r>
            <a:r>
              <a:rPr lang="en-US"/>
              <a:t> </a:t>
            </a:r>
            <a:r>
              <a:rPr lang="en-US" err="1"/>
              <a:t>nibh</a:t>
            </a:r>
            <a:r>
              <a:rPr lang="en-US"/>
              <a:t> et libero gravida, </a:t>
            </a:r>
            <a:r>
              <a:rPr lang="en-US" err="1"/>
              <a:t>sed</a:t>
            </a:r>
            <a:r>
              <a:rPr lang="en-US"/>
              <a:t> </a:t>
            </a:r>
            <a:r>
              <a:rPr lang="en-US" err="1"/>
              <a:t>sagittis</a:t>
            </a:r>
            <a:r>
              <a:rPr lang="en-US"/>
              <a:t> </a:t>
            </a:r>
            <a:r>
              <a:rPr lang="en-US" err="1"/>
              <a:t>nunc</a:t>
            </a:r>
            <a:r>
              <a:rPr lang="en-US"/>
              <a:t> </a:t>
            </a:r>
            <a:r>
              <a:rPr lang="en-US" err="1"/>
              <a:t>imperdiet</a:t>
            </a:r>
            <a:r>
              <a:rPr lang="en-US"/>
              <a:t>. </a:t>
            </a:r>
            <a:r>
              <a:rPr lang="en-US" err="1"/>
              <a:t>Aenean</a:t>
            </a:r>
            <a:r>
              <a:rPr lang="en-US"/>
              <a:t> et </a:t>
            </a:r>
            <a:r>
              <a:rPr lang="en-US" err="1"/>
              <a:t>erat</a:t>
            </a:r>
            <a:r>
              <a:rPr lang="en-US"/>
              <a:t> non </a:t>
            </a:r>
            <a:r>
              <a:rPr lang="en-US" err="1"/>
              <a:t>nibh</a:t>
            </a:r>
            <a:r>
              <a:rPr lang="en-US"/>
              <a:t> </a:t>
            </a:r>
            <a:r>
              <a:rPr lang="en-US" err="1"/>
              <a:t>volutpat</a:t>
            </a:r>
            <a:r>
              <a:rPr lang="en-US"/>
              <a:t> </a:t>
            </a:r>
            <a:r>
              <a:rPr lang="en-US" err="1"/>
              <a:t>pellentesque</a:t>
            </a:r>
            <a:r>
              <a:rPr lang="en-US"/>
              <a:t> </a:t>
            </a:r>
            <a:r>
              <a:rPr lang="en-US" err="1"/>
              <a:t>ut</a:t>
            </a:r>
            <a:r>
              <a:rPr lang="en-US"/>
              <a:t> a magna. </a:t>
            </a:r>
            <a:endParaRPr lang="en-US" b="0" i="0">
              <a:latin typeface="Open Sans" charset="0"/>
              <a:ea typeface="Open Sans" charset="0"/>
              <a:cs typeface="Open Sans" charset="0"/>
            </a:endParaRPr>
          </a:p>
        </p:txBody>
      </p:sp>
      <p:sp>
        <p:nvSpPr>
          <p:cNvPr id="10" name="Content Placeholder 2"/>
          <p:cNvSpPr>
            <a:spLocks noGrp="1"/>
          </p:cNvSpPr>
          <p:nvPr>
            <p:ph idx="15" hasCustomPrompt="1"/>
          </p:nvPr>
        </p:nvSpPr>
        <p:spPr>
          <a:xfrm>
            <a:off x="7790688" y="404733"/>
            <a:ext cx="2767594" cy="5429139"/>
          </a:xfrm>
          <a:prstGeom prst="rect">
            <a:avLst/>
          </a:prstGeom>
        </p:spPr>
        <p:txBody>
          <a:bodyPr/>
          <a:lstStyle>
            <a:lvl1pPr>
              <a:buClr>
                <a:srgbClr val="07A363"/>
              </a:buClr>
              <a:defRPr b="0" i="0">
                <a:solidFill>
                  <a:srgbClr val="414246"/>
                </a:solidFill>
                <a:latin typeface="Open Sans Regular" charset="0"/>
                <a:ea typeface="Open Sans Regular" charset="0"/>
                <a:cs typeface="Open Sans Regular" charset="0"/>
              </a:defRPr>
            </a:lvl1pPr>
          </a:lstStyle>
          <a:p>
            <a:r>
              <a:rPr lang="en-US"/>
              <a:t>Click an icon below to add media</a:t>
            </a:r>
          </a:p>
        </p:txBody>
      </p:sp>
      <p:sp>
        <p:nvSpPr>
          <p:cNvPr id="17" name="Oval 16">
            <a:extLst>
              <a:ext uri="{FF2B5EF4-FFF2-40B4-BE49-F238E27FC236}">
                <a16:creationId xmlns:a16="http://schemas.microsoft.com/office/drawing/2014/main" id="{5BB9A6C4-18DE-C24A-A3B1-CEDEB8A516BA}"/>
              </a:ext>
            </a:extLst>
          </p:cNvPr>
          <p:cNvSpPr/>
          <p:nvPr userDrawn="1"/>
        </p:nvSpPr>
        <p:spPr>
          <a:xfrm>
            <a:off x="10736082" y="-1485523"/>
            <a:ext cx="3200400" cy="3200400"/>
          </a:xfrm>
          <a:prstGeom prst="ellipse">
            <a:avLst/>
          </a:prstGeom>
          <a:noFill/>
          <a:ln w="123825">
            <a:solidFill>
              <a:srgbClr val="0052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7EA9117D-9169-E946-BA35-62F22327E7C8}"/>
              </a:ext>
            </a:extLst>
          </p:cNvPr>
          <p:cNvCxnSpPr>
            <a:cxnSpLocks/>
          </p:cNvCxnSpPr>
          <p:nvPr userDrawn="1"/>
        </p:nvCxnSpPr>
        <p:spPr>
          <a:xfrm>
            <a:off x="1103243" y="884583"/>
            <a:ext cx="629304" cy="0"/>
          </a:xfrm>
          <a:prstGeom prst="line">
            <a:avLst/>
          </a:prstGeom>
          <a:ln w="25400">
            <a:solidFill>
              <a:srgbClr val="07A363"/>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Media with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0F08C2D-757A-1749-8030-1B655965E0A1}"/>
              </a:ext>
            </a:extLst>
          </p:cNvPr>
          <p:cNvPicPr>
            <a:picLocks noChangeAspect="1"/>
          </p:cNvPicPr>
          <p:nvPr userDrawn="1"/>
        </p:nvPicPr>
        <p:blipFill rotWithShape="1">
          <a:blip r:embed="rId2" cstate="email">
            <a:duotone>
              <a:schemeClr val="bg2">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0" y="-203200"/>
            <a:ext cx="12192000" cy="6172200"/>
          </a:xfrm>
          <a:prstGeom prst="rect">
            <a:avLst/>
          </a:prstGeom>
        </p:spPr>
      </p:pic>
      <p:sp>
        <p:nvSpPr>
          <p:cNvPr id="13"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a:p>
        </p:txBody>
      </p:sp>
      <p:sp>
        <p:nvSpPr>
          <p:cNvPr id="9" name="Subtitle 2"/>
          <p:cNvSpPr>
            <a:spLocks noGrp="1"/>
          </p:cNvSpPr>
          <p:nvPr>
            <p:ph type="subTitle" idx="1" hasCustomPrompt="1"/>
          </p:nvPr>
        </p:nvSpPr>
        <p:spPr>
          <a:xfrm>
            <a:off x="914400" y="1193801"/>
            <a:ext cx="3949699" cy="1473200"/>
          </a:xfrm>
          <a:prstGeom prst="rect">
            <a:avLst/>
          </a:prstGeom>
        </p:spPr>
        <p:txBody>
          <a:bodyPr wrap="square" lIns="182880" rIns="182880" anchor="t" anchorCtr="0">
            <a:normAutofit/>
          </a:bodyPr>
          <a:lstStyle>
            <a:lvl1pPr marL="0" indent="0" algn="l">
              <a:lnSpc>
                <a:spcPct val="100000"/>
              </a:lnSpc>
              <a:buNone/>
              <a:defRPr sz="4800" b="0" i="0" spc="0" baseline="0">
                <a:solidFill>
                  <a:schemeClr val="accent1"/>
                </a:solidFill>
                <a:latin typeface="Source Serif Pro" charset="0"/>
                <a:ea typeface="Source Serif Pro" charset="0"/>
                <a:cs typeface="Source Serif 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Large media with text</a:t>
            </a:r>
          </a:p>
        </p:txBody>
      </p:sp>
      <p:sp>
        <p:nvSpPr>
          <p:cNvPr id="8" name="Text Placeholder 2"/>
          <p:cNvSpPr>
            <a:spLocks noGrp="1"/>
          </p:cNvSpPr>
          <p:nvPr>
            <p:ph type="body" sz="quarter" idx="13" hasCustomPrompt="1"/>
          </p:nvPr>
        </p:nvSpPr>
        <p:spPr>
          <a:xfrm>
            <a:off x="923544" y="457200"/>
            <a:ext cx="3940556" cy="338328"/>
          </a:xfrm>
          <a:prstGeom prst="rect">
            <a:avLst/>
          </a:prstGeom>
        </p:spPr>
        <p:txBody>
          <a:bodyPr lIns="182880" rIns="182880" anchor="ctr" anchorCtr="0"/>
          <a:lstStyle>
            <a:lvl1pPr marL="0" indent="0">
              <a:buNone/>
              <a:defRPr sz="2800" b="0" i="0" baseline="0">
                <a:solidFill>
                  <a:srgbClr val="414246"/>
                </a:solidFill>
                <a:latin typeface="Open Sans Regular" charset="0"/>
                <a:ea typeface="Open Sans Regular" charset="0"/>
                <a:cs typeface="Open Sans Regular"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Section Title</a:t>
            </a:r>
          </a:p>
        </p:txBody>
      </p:sp>
      <p:sp>
        <p:nvSpPr>
          <p:cNvPr id="12" name="Text Placeholder 2"/>
          <p:cNvSpPr>
            <a:spLocks noGrp="1"/>
          </p:cNvSpPr>
          <p:nvPr>
            <p:ph type="body" sz="quarter" idx="14" hasCustomPrompt="1"/>
          </p:nvPr>
        </p:nvSpPr>
        <p:spPr>
          <a:xfrm>
            <a:off x="914400" y="2882900"/>
            <a:ext cx="3657601" cy="2933700"/>
          </a:xfrm>
          <a:prstGeom prst="rect">
            <a:avLst/>
          </a:prstGeom>
        </p:spPr>
        <p:txBody>
          <a:bodyPr lIns="182880" rIns="182880">
            <a:normAutofit/>
          </a:bodyPr>
          <a:lstStyle>
            <a:lvl1pPr marL="0" indent="0">
              <a:lnSpc>
                <a:spcPct val="140000"/>
              </a:lnSpc>
              <a:buNone/>
              <a:defRPr sz="1800" b="0" i="0">
                <a:solidFill>
                  <a:srgbClr val="414246"/>
                </a:solidFill>
                <a:latin typeface="Open Sans Regular" charset="0"/>
                <a:ea typeface="Open Sans Regular" charset="0"/>
                <a:cs typeface="Open Sans Regular" charset="0"/>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Ut</a:t>
            </a:r>
            <a:r>
              <a:rPr lang="en-US"/>
              <a:t> </a:t>
            </a:r>
            <a:r>
              <a:rPr lang="en-US" err="1"/>
              <a:t>sagittis</a:t>
            </a:r>
            <a:r>
              <a:rPr lang="en-US"/>
              <a:t> quam sit </a:t>
            </a:r>
            <a:r>
              <a:rPr lang="en-US" err="1"/>
              <a:t>amet</a:t>
            </a:r>
            <a:r>
              <a:rPr lang="en-US"/>
              <a:t> </a:t>
            </a:r>
            <a:r>
              <a:rPr lang="en-US" err="1"/>
              <a:t>consectetur</a:t>
            </a:r>
            <a:r>
              <a:rPr lang="en-US"/>
              <a:t> pharetra.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a:t>
            </a:r>
            <a:endParaRPr lang="en-US" b="0" i="0">
              <a:latin typeface="Open Sans" charset="0"/>
              <a:ea typeface="Open Sans" charset="0"/>
              <a:cs typeface="Open Sans" charset="0"/>
            </a:endParaRPr>
          </a:p>
        </p:txBody>
      </p:sp>
      <p:sp>
        <p:nvSpPr>
          <p:cNvPr id="11" name="Content Placeholder 2"/>
          <p:cNvSpPr>
            <a:spLocks noGrp="1"/>
          </p:cNvSpPr>
          <p:nvPr>
            <p:ph idx="15" hasCustomPrompt="1"/>
          </p:nvPr>
        </p:nvSpPr>
        <p:spPr>
          <a:xfrm>
            <a:off x="5243804" y="404733"/>
            <a:ext cx="6475445" cy="5429139"/>
          </a:xfrm>
          <a:prstGeom prst="rect">
            <a:avLst/>
          </a:prstGeom>
        </p:spPr>
        <p:txBody>
          <a:bodyPr/>
          <a:lstStyle>
            <a:lvl1pPr>
              <a:buClr>
                <a:srgbClr val="07A363"/>
              </a:buClr>
              <a:defRPr b="0" i="0">
                <a:solidFill>
                  <a:srgbClr val="414246"/>
                </a:solidFill>
                <a:latin typeface="Open Sans Regular" charset="0"/>
                <a:ea typeface="Open Sans Regular" charset="0"/>
                <a:cs typeface="Open Sans Regular" charset="0"/>
              </a:defRPr>
            </a:lvl1pPr>
          </a:lstStyle>
          <a:p>
            <a:r>
              <a:rPr lang="en-US"/>
              <a:t>Click an icon below to add media</a:t>
            </a:r>
          </a:p>
        </p:txBody>
      </p:sp>
      <p:sp>
        <p:nvSpPr>
          <p:cNvPr id="14" name="Oval 13"/>
          <p:cNvSpPr/>
          <p:nvPr userDrawn="1"/>
        </p:nvSpPr>
        <p:spPr>
          <a:xfrm>
            <a:off x="10736082" y="-1485523"/>
            <a:ext cx="3200400" cy="3200400"/>
          </a:xfrm>
          <a:prstGeom prst="ellipse">
            <a:avLst/>
          </a:prstGeom>
          <a:noFill/>
          <a:ln w="123825">
            <a:solidFill>
              <a:srgbClr val="0052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9F0ACED4-82DF-9144-AC5E-5D43DFFF3553}"/>
              </a:ext>
            </a:extLst>
          </p:cNvPr>
          <p:cNvCxnSpPr>
            <a:cxnSpLocks/>
          </p:cNvCxnSpPr>
          <p:nvPr userDrawn="1"/>
        </p:nvCxnSpPr>
        <p:spPr>
          <a:xfrm>
            <a:off x="1103243" y="884583"/>
            <a:ext cx="629304" cy="0"/>
          </a:xfrm>
          <a:prstGeom prst="line">
            <a:avLst/>
          </a:prstGeom>
          <a:ln w="25400">
            <a:solidFill>
              <a:srgbClr val="07A363"/>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0607040" y="6375400"/>
            <a:ext cx="1096292" cy="229977"/>
          </a:xfrm>
          <a:prstGeom prst="rect">
            <a:avLst/>
          </a:prstGeom>
        </p:spPr>
      </p:pic>
      <p:pic>
        <p:nvPicPr>
          <p:cNvPr id="8" name="Picture 7"/>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0607040" y="6375400"/>
            <a:ext cx="1096292" cy="229977"/>
          </a:xfrm>
          <a:prstGeom prst="rect">
            <a:avLst/>
          </a:prstGeom>
        </p:spPr>
      </p:pic>
      <p:sp>
        <p:nvSpPr>
          <p:cNvPr id="11" name="Slide Number Placeholder 1">
            <a:extLst>
              <a:ext uri="{FF2B5EF4-FFF2-40B4-BE49-F238E27FC236}">
                <a16:creationId xmlns:a16="http://schemas.microsoft.com/office/drawing/2014/main" id="{353BE0F2-D800-9740-BAFD-819B6DFBA512}"/>
              </a:ext>
            </a:extLst>
          </p:cNvPr>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1000">
                <a:solidFill>
                  <a:srgbClr val="414246"/>
                </a:solidFill>
                <a:latin typeface="Open Sans" charset="0"/>
                <a:ea typeface="Open Sans" charset="0"/>
                <a:cs typeface="Open Sans" charset="0"/>
              </a:defRPr>
            </a:lvl1pPr>
          </a:lstStyle>
          <a:p>
            <a:fld id="{EFE57CA0-3399-494E-8B22-2E54F697AFE4}" type="slidenum">
              <a:rPr lang="en-US" smtClean="0"/>
              <a:pPr/>
              <a:t>‹#›</a:t>
            </a:fld>
            <a:endParaRPr lang="en-US"/>
          </a:p>
        </p:txBody>
      </p:sp>
    </p:spTree>
    <p:extLst>
      <p:ext uri="{BB962C8B-B14F-4D97-AF65-F5344CB8AC3E}">
        <p14:creationId xmlns:p14="http://schemas.microsoft.com/office/powerpoint/2010/main" val="938446939"/>
      </p:ext>
    </p:extLst>
  </p:cSld>
  <p:clrMap bg1="lt1" tx1="dk1" bg2="lt2" tx2="dk2" accent1="accent1" accent2="accent2" accent3="accent3" accent4="accent4" accent5="accent5" accent6="accent6" hlink="hlink" folHlink="folHlink"/>
  <p:sldLayoutIdLst>
    <p:sldLayoutId id="2147483768" r:id="rId1"/>
    <p:sldLayoutId id="2147483761" r:id="rId2"/>
    <p:sldLayoutId id="2147483762" r:id="rId3"/>
    <p:sldLayoutId id="2147483766" r:id="rId4"/>
    <p:sldLayoutId id="2147483764" r:id="rId5"/>
    <p:sldLayoutId id="2147483756" r:id="rId6"/>
    <p:sldLayoutId id="2147483734" r:id="rId7"/>
    <p:sldLayoutId id="2147483729" r:id="rId8"/>
    <p:sldLayoutId id="2147483731" r:id="rId9"/>
    <p:sldLayoutId id="2147483770" r:id="rId10"/>
    <p:sldLayoutId id="2147483771" r:id="rId11"/>
    <p:sldLayoutId id="2147483769" r:id="rId12"/>
    <p:sldLayoutId id="2147483772" r:id="rId13"/>
    <p:sldLayoutId id="2147483767" r:id="rId14"/>
    <p:sldLayoutId id="2147483773" r:id="rId15"/>
    <p:sldLayoutId id="2147483778" r:id="rId16"/>
    <p:sldLayoutId id="2147483779" r:id="rId17"/>
    <p:sldLayoutId id="2147483780" r:id="rId18"/>
    <p:sldLayoutId id="2147483781" r:id="rId1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83.png"/><Relationship Id="rId18" Type="http://schemas.microsoft.com/office/2007/relationships/hdphoto" Target="../media/hdphoto21.wdp"/><Relationship Id="rId26" Type="http://schemas.openxmlformats.org/officeDocument/2006/relationships/hyperlink" Target="https://currentprotocols.onlinelibrary.wiley.com/" TargetMode="External"/><Relationship Id="rId3" Type="http://schemas.openxmlformats.org/officeDocument/2006/relationships/image" Target="../media/image78.png"/><Relationship Id="rId21" Type="http://schemas.microsoft.com/office/2007/relationships/hdphoto" Target="../media/hdphoto22.wdp"/><Relationship Id="rId7" Type="http://schemas.openxmlformats.org/officeDocument/2006/relationships/image" Target="../media/image80.png"/><Relationship Id="rId12" Type="http://schemas.microsoft.com/office/2007/relationships/hdphoto" Target="../media/hdphoto18.wdp"/><Relationship Id="rId17" Type="http://schemas.openxmlformats.org/officeDocument/2006/relationships/image" Target="../media/image85.png"/><Relationship Id="rId25" Type="http://schemas.microsoft.com/office/2007/relationships/hdphoto" Target="../media/hdphoto24.wdp"/><Relationship Id="rId2" Type="http://schemas.openxmlformats.org/officeDocument/2006/relationships/image" Target="../media/image77.png"/><Relationship Id="rId16" Type="http://schemas.microsoft.com/office/2007/relationships/hdphoto" Target="../media/hdphoto20.wdp"/><Relationship Id="rId20" Type="http://schemas.openxmlformats.org/officeDocument/2006/relationships/image" Target="../media/image87.png"/><Relationship Id="rId1" Type="http://schemas.openxmlformats.org/officeDocument/2006/relationships/slideLayout" Target="../slideLayouts/slideLayout17.xml"/><Relationship Id="rId6" Type="http://schemas.microsoft.com/office/2007/relationships/hdphoto" Target="../media/hdphoto15.wdp"/><Relationship Id="rId11" Type="http://schemas.openxmlformats.org/officeDocument/2006/relationships/image" Target="../media/image82.png"/><Relationship Id="rId24" Type="http://schemas.openxmlformats.org/officeDocument/2006/relationships/image" Target="../media/image89.png"/><Relationship Id="rId5" Type="http://schemas.openxmlformats.org/officeDocument/2006/relationships/image" Target="../media/image79.png"/><Relationship Id="rId15" Type="http://schemas.openxmlformats.org/officeDocument/2006/relationships/image" Target="../media/image84.png"/><Relationship Id="rId23" Type="http://schemas.microsoft.com/office/2007/relationships/hdphoto" Target="../media/hdphoto23.wdp"/><Relationship Id="rId10" Type="http://schemas.microsoft.com/office/2007/relationships/hdphoto" Target="../media/hdphoto17.wdp"/><Relationship Id="rId19" Type="http://schemas.openxmlformats.org/officeDocument/2006/relationships/image" Target="../media/image86.png"/><Relationship Id="rId4" Type="http://schemas.microsoft.com/office/2007/relationships/hdphoto" Target="../media/hdphoto14.wdp"/><Relationship Id="rId9" Type="http://schemas.openxmlformats.org/officeDocument/2006/relationships/image" Target="../media/image81.png"/><Relationship Id="rId14" Type="http://schemas.microsoft.com/office/2007/relationships/hdphoto" Target="../media/hdphoto19.wdp"/><Relationship Id="rId22" Type="http://schemas.openxmlformats.org/officeDocument/2006/relationships/image" Target="../media/image88.png"/></Relationships>
</file>

<file path=ppt/slides/_rels/slide1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7.xml"/><Relationship Id="rId5" Type="http://schemas.openxmlformats.org/officeDocument/2006/relationships/hyperlink" Target="https://www.cochranelibrary.com/" TargetMode="External"/><Relationship Id="rId4" Type="http://schemas.microsoft.com/office/2007/relationships/hdphoto" Target="../media/hdphoto25.wdp"/></Relationships>
</file>

<file path=ppt/slides/_rels/slide12.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18" Type="http://schemas.microsoft.com/office/2007/relationships/hdphoto" Target="../media/hdphoto27.wdp"/><Relationship Id="rId3" Type="http://schemas.openxmlformats.org/officeDocument/2006/relationships/image" Target="../media/image93.jpeg"/><Relationship Id="rId7" Type="http://schemas.openxmlformats.org/officeDocument/2006/relationships/image" Target="../media/image97.jpeg"/><Relationship Id="rId12" Type="http://schemas.openxmlformats.org/officeDocument/2006/relationships/image" Target="../media/image102.png"/><Relationship Id="rId17" Type="http://schemas.openxmlformats.org/officeDocument/2006/relationships/image" Target="../media/image106.png"/><Relationship Id="rId2" Type="http://schemas.openxmlformats.org/officeDocument/2006/relationships/image" Target="../media/image92.jpeg"/><Relationship Id="rId16" Type="http://schemas.microsoft.com/office/2007/relationships/hdphoto" Target="../media/hdphoto26.wdp"/><Relationship Id="rId20" Type="http://schemas.openxmlformats.org/officeDocument/2006/relationships/image" Target="../media/image108.png"/><Relationship Id="rId1" Type="http://schemas.openxmlformats.org/officeDocument/2006/relationships/slideLayout" Target="../slideLayouts/slideLayout3.xml"/><Relationship Id="rId6" Type="http://schemas.openxmlformats.org/officeDocument/2006/relationships/image" Target="../media/image96.jpeg"/><Relationship Id="rId11" Type="http://schemas.openxmlformats.org/officeDocument/2006/relationships/image" Target="../media/image101.png"/><Relationship Id="rId5" Type="http://schemas.openxmlformats.org/officeDocument/2006/relationships/image" Target="../media/image95.jpeg"/><Relationship Id="rId15" Type="http://schemas.openxmlformats.org/officeDocument/2006/relationships/image" Target="../media/image105.png"/><Relationship Id="rId10" Type="http://schemas.openxmlformats.org/officeDocument/2006/relationships/image" Target="../media/image100.png"/><Relationship Id="rId19" Type="http://schemas.openxmlformats.org/officeDocument/2006/relationships/image" Target="../media/image107.png"/><Relationship Id="rId4" Type="http://schemas.openxmlformats.org/officeDocument/2006/relationships/image" Target="../media/image94.jpeg"/><Relationship Id="rId9" Type="http://schemas.openxmlformats.org/officeDocument/2006/relationships/image" Target="../media/image99.jpeg"/><Relationship Id="rId14" Type="http://schemas.openxmlformats.org/officeDocument/2006/relationships/image" Target="../media/image10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10.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15.xml.rels><?xml version="1.0" encoding="UTF-8" standalone="yes"?>
<Relationships xmlns="http://schemas.openxmlformats.org/package/2006/relationships"><Relationship Id="rId3" Type="http://schemas.openxmlformats.org/officeDocument/2006/relationships/hyperlink" Target="https://onlinelibrary.wiley.com/" TargetMode="External"/><Relationship Id="rId2" Type="http://schemas.openxmlformats.org/officeDocument/2006/relationships/image" Target="../media/image11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3.xml"/><Relationship Id="rId4" Type="http://schemas.openxmlformats.org/officeDocument/2006/relationships/hyperlink" Target="https://onlinelibrary.wiley.com/"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microsoft.com/office/2007/relationships/hdphoto" Target="../media/hdphoto9.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3.xml"/><Relationship Id="rId4" Type="http://schemas.openxmlformats.org/officeDocument/2006/relationships/image" Target="../media/image126.png"/></Relationships>
</file>

<file path=ppt/slides/_rels/slide24.xml.rels><?xml version="1.0" encoding="UTF-8" standalone="yes"?>
<Relationships xmlns="http://schemas.openxmlformats.org/package/2006/relationships"><Relationship Id="rId3" Type="http://schemas.openxmlformats.org/officeDocument/2006/relationships/hyperlink" Target="https://www.wileydigitalarchives.com/index" TargetMode="External"/><Relationship Id="rId2" Type="http://schemas.openxmlformats.org/officeDocument/2006/relationships/image" Target="../media/image127.png"/><Relationship Id="rId1" Type="http://schemas.openxmlformats.org/officeDocument/2006/relationships/slideLayout" Target="../slideLayouts/slideLayout3.xml"/><Relationship Id="rId4" Type="http://schemas.openxmlformats.org/officeDocument/2006/relationships/image" Target="../media/image128.jpg"/></Relationships>
</file>

<file path=ppt/slides/_rels/slide25.xml.rels><?xml version="1.0" encoding="UTF-8" standalone="yes"?>
<Relationships xmlns="http://schemas.openxmlformats.org/package/2006/relationships"><Relationship Id="rId3" Type="http://schemas.openxmlformats.org/officeDocument/2006/relationships/hyperlink" Target="https://www.wileydigitalarchives.com/index" TargetMode="External"/><Relationship Id="rId2" Type="http://schemas.openxmlformats.org/officeDocument/2006/relationships/image" Target="../media/image129.png"/><Relationship Id="rId1" Type="http://schemas.openxmlformats.org/officeDocument/2006/relationships/slideLayout" Target="../slideLayouts/slideLayout3.xml"/><Relationship Id="rId4" Type="http://schemas.openxmlformats.org/officeDocument/2006/relationships/image" Target="../media/image128.jpg"/></Relationships>
</file>

<file path=ppt/slides/_rels/slide26.xml.rels><?xml version="1.0" encoding="UTF-8" standalone="yes"?>
<Relationships xmlns="http://schemas.openxmlformats.org/package/2006/relationships"><Relationship Id="rId3" Type="http://schemas.openxmlformats.org/officeDocument/2006/relationships/hyperlink" Target="https://www.wileydigitalarchives.com/index" TargetMode="External"/><Relationship Id="rId2" Type="http://schemas.openxmlformats.org/officeDocument/2006/relationships/image" Target="../media/image129.png"/><Relationship Id="rId1" Type="http://schemas.openxmlformats.org/officeDocument/2006/relationships/slideLayout" Target="../slideLayouts/slideLayout3.xml"/><Relationship Id="rId4" Type="http://schemas.openxmlformats.org/officeDocument/2006/relationships/image" Target="../media/image128.jpg"/></Relationships>
</file>

<file path=ppt/slides/_rels/slide27.xml.rels><?xml version="1.0" encoding="UTF-8" standalone="yes"?>
<Relationships xmlns="http://schemas.openxmlformats.org/package/2006/relationships"><Relationship Id="rId3" Type="http://schemas.openxmlformats.org/officeDocument/2006/relationships/hyperlink" Target="https://www.wileydigitalarchives.com/index" TargetMode="External"/><Relationship Id="rId2" Type="http://schemas.openxmlformats.org/officeDocument/2006/relationships/image" Target="../media/image130.png"/><Relationship Id="rId1" Type="http://schemas.openxmlformats.org/officeDocument/2006/relationships/slideLayout" Target="../slideLayouts/slideLayout3.xml"/><Relationship Id="rId4" Type="http://schemas.openxmlformats.org/officeDocument/2006/relationships/image" Target="../media/image131.jpg"/></Relationships>
</file>

<file path=ppt/slides/_rels/slide2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www.wileydigitalarchives.com/index" TargetMode="External"/><Relationship Id="rId2" Type="http://schemas.openxmlformats.org/officeDocument/2006/relationships/image" Target="../media/image130.png"/><Relationship Id="rId1" Type="http://schemas.openxmlformats.org/officeDocument/2006/relationships/slideLayout" Target="../slideLayouts/slideLayout3.xml"/><Relationship Id="rId4" Type="http://schemas.openxmlformats.org/officeDocument/2006/relationships/image" Target="../media/image13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wileydigitalarchives.com/index" TargetMode="External"/><Relationship Id="rId2" Type="http://schemas.openxmlformats.org/officeDocument/2006/relationships/image" Target="../media/image133.png"/><Relationship Id="rId1" Type="http://schemas.openxmlformats.org/officeDocument/2006/relationships/slideLayout" Target="../slideLayouts/slideLayout3.xml"/><Relationship Id="rId4" Type="http://schemas.openxmlformats.org/officeDocument/2006/relationships/image" Target="../media/image131.jpg"/></Relationships>
</file>

<file path=ppt/slides/_rels/slide3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4.jpg"/></Relationships>
</file>

<file path=ppt/slides/_rels/slide40.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image" Target="../media/image143.png"/><Relationship Id="rId1" Type="http://schemas.openxmlformats.org/officeDocument/2006/relationships/slideLayout" Target="../slideLayouts/slideLayout10.xml"/><Relationship Id="rId4" Type="http://schemas.openxmlformats.org/officeDocument/2006/relationships/image" Target="../media/image145.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8" Type="http://schemas.openxmlformats.org/officeDocument/2006/relationships/image" Target="../media/image159.jpeg"/><Relationship Id="rId3" Type="http://schemas.openxmlformats.org/officeDocument/2006/relationships/image" Target="../media/image154.jpeg"/><Relationship Id="rId7" Type="http://schemas.openxmlformats.org/officeDocument/2006/relationships/image" Target="../media/image158.jpeg"/><Relationship Id="rId2" Type="http://schemas.openxmlformats.org/officeDocument/2006/relationships/image" Target="../media/image153.jpeg"/><Relationship Id="rId1" Type="http://schemas.openxmlformats.org/officeDocument/2006/relationships/slideLayout" Target="../slideLayouts/slideLayout3.xml"/><Relationship Id="rId6" Type="http://schemas.openxmlformats.org/officeDocument/2006/relationships/image" Target="../media/image157.jpeg"/><Relationship Id="rId5" Type="http://schemas.openxmlformats.org/officeDocument/2006/relationships/image" Target="../media/image156.jpeg"/><Relationship Id="rId4" Type="http://schemas.openxmlformats.org/officeDocument/2006/relationships/image" Target="../media/image155.jpeg"/></Relationships>
</file>

<file path=ppt/slides/_rels/slide5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hyperlink" Target="https://authorservices.wiley.com/author-resources/Journal-Authors/find-a-journal/index.html" TargetMode="Externa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162.jpeg"/><Relationship Id="rId7" Type="http://schemas.openxmlformats.org/officeDocument/2006/relationships/image" Target="../media/image166.jpeg"/><Relationship Id="rId2" Type="http://schemas.openxmlformats.org/officeDocument/2006/relationships/image" Target="../media/image161.jpeg"/><Relationship Id="rId1" Type="http://schemas.openxmlformats.org/officeDocument/2006/relationships/slideLayout" Target="../slideLayouts/slideLayout3.xml"/><Relationship Id="rId6" Type="http://schemas.openxmlformats.org/officeDocument/2006/relationships/image" Target="../media/image165.jpeg"/><Relationship Id="rId5" Type="http://schemas.openxmlformats.org/officeDocument/2006/relationships/image" Target="../media/image164.jpeg"/><Relationship Id="rId4" Type="http://schemas.openxmlformats.org/officeDocument/2006/relationships/image" Target="../media/image163.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10.xml"/><Relationship Id="rId5" Type="http://schemas.openxmlformats.org/officeDocument/2006/relationships/hyperlink" Target="https://novel-coronavirus.onlinelibrary.wiley.com/" TargetMode="External"/><Relationship Id="rId4" Type="http://schemas.openxmlformats.org/officeDocument/2006/relationships/image" Target="../media/image169.png"/></Relationships>
</file>

<file path=ppt/slides/_rels/slide6.xml.rels><?xml version="1.0" encoding="UTF-8" standalone="yes"?>
<Relationships xmlns="http://schemas.openxmlformats.org/package/2006/relationships"><Relationship Id="rId13" Type="http://schemas.openxmlformats.org/officeDocument/2006/relationships/image" Target="../media/image31.png"/><Relationship Id="rId18" Type="http://schemas.openxmlformats.org/officeDocument/2006/relationships/image" Target="../media/image36.png"/><Relationship Id="rId26" Type="http://schemas.openxmlformats.org/officeDocument/2006/relationships/image" Target="../media/image43.jpeg"/><Relationship Id="rId21" Type="http://schemas.openxmlformats.org/officeDocument/2006/relationships/image" Target="../media/image39.png"/><Relationship Id="rId34" Type="http://schemas.openxmlformats.org/officeDocument/2006/relationships/image" Target="../media/image51.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5" Type="http://schemas.openxmlformats.org/officeDocument/2006/relationships/hyperlink" Target="http://www.wiley.com/trackthrough?urlcode=455642" TargetMode="External"/><Relationship Id="rId33" Type="http://schemas.openxmlformats.org/officeDocument/2006/relationships/image" Target="../media/image50.png"/><Relationship Id="rId38" Type="http://schemas.openxmlformats.org/officeDocument/2006/relationships/image" Target="../media/image55.jpeg"/><Relationship Id="rId2" Type="http://schemas.openxmlformats.org/officeDocument/2006/relationships/image" Target="../media/image20.jpeg"/><Relationship Id="rId16" Type="http://schemas.openxmlformats.org/officeDocument/2006/relationships/image" Target="../media/image34.jpeg"/><Relationship Id="rId20" Type="http://schemas.openxmlformats.org/officeDocument/2006/relationships/image" Target="../media/image38.jpeg"/><Relationship Id="rId29" Type="http://schemas.openxmlformats.org/officeDocument/2006/relationships/image" Target="../media/image46.png"/><Relationship Id="rId1" Type="http://schemas.openxmlformats.org/officeDocument/2006/relationships/slideLayout" Target="../slideLayouts/slideLayout17.xml"/><Relationship Id="rId6" Type="http://schemas.openxmlformats.org/officeDocument/2006/relationships/image" Target="../media/image24.jpeg"/><Relationship Id="rId11" Type="http://schemas.openxmlformats.org/officeDocument/2006/relationships/image" Target="../media/image29.png"/><Relationship Id="rId24" Type="http://schemas.openxmlformats.org/officeDocument/2006/relationships/image" Target="../media/image42.png"/><Relationship Id="rId32" Type="http://schemas.openxmlformats.org/officeDocument/2006/relationships/image" Target="../media/image49.png"/><Relationship Id="rId37" Type="http://schemas.openxmlformats.org/officeDocument/2006/relationships/image" Target="../media/image54.png"/><Relationship Id="rId5" Type="http://schemas.openxmlformats.org/officeDocument/2006/relationships/image" Target="../media/image23.jpeg"/><Relationship Id="rId15" Type="http://schemas.openxmlformats.org/officeDocument/2006/relationships/image" Target="../media/image33.png"/><Relationship Id="rId23" Type="http://schemas.openxmlformats.org/officeDocument/2006/relationships/image" Target="../media/image41.png"/><Relationship Id="rId28" Type="http://schemas.openxmlformats.org/officeDocument/2006/relationships/image" Target="../media/image45.png"/><Relationship Id="rId36" Type="http://schemas.openxmlformats.org/officeDocument/2006/relationships/image" Target="../media/image53.jpeg"/><Relationship Id="rId10" Type="http://schemas.openxmlformats.org/officeDocument/2006/relationships/image" Target="../media/image28.png"/><Relationship Id="rId19" Type="http://schemas.openxmlformats.org/officeDocument/2006/relationships/image" Target="../media/image37.png"/><Relationship Id="rId31" Type="http://schemas.openxmlformats.org/officeDocument/2006/relationships/image" Target="../media/image4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40.png"/><Relationship Id="rId27" Type="http://schemas.openxmlformats.org/officeDocument/2006/relationships/image" Target="../media/image44.jpeg"/><Relationship Id="rId30" Type="http://schemas.openxmlformats.org/officeDocument/2006/relationships/image" Target="../media/image47.jpeg"/><Relationship Id="rId35" Type="http://schemas.openxmlformats.org/officeDocument/2006/relationships/image" Target="../media/image52.png"/><Relationship Id="rId8" Type="http://schemas.openxmlformats.org/officeDocument/2006/relationships/image" Target="../media/image26.png"/><Relationship Id="rId3" Type="http://schemas.openxmlformats.org/officeDocument/2006/relationships/image" Target="../media/image21.png"/></Relationships>
</file>

<file path=ppt/slides/_rels/slide60.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18.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6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19.xml"/><Relationship Id="rId6" Type="http://schemas.openxmlformats.org/officeDocument/2006/relationships/image" Target="../media/image180.jpeg"/><Relationship Id="rId5" Type="http://schemas.openxmlformats.org/officeDocument/2006/relationships/image" Target="../media/image179.png"/><Relationship Id="rId4" Type="http://schemas.openxmlformats.org/officeDocument/2006/relationships/image" Target="../media/image17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19.png"/><Relationship Id="rId3" Type="http://schemas.openxmlformats.org/officeDocument/2006/relationships/image" Target="../media/image57.png"/><Relationship Id="rId7" Type="http://schemas.openxmlformats.org/officeDocument/2006/relationships/image" Target="../media/image59.png"/><Relationship Id="rId12" Type="http://schemas.openxmlformats.org/officeDocument/2006/relationships/image" Target="../media/image16.png"/><Relationship Id="rId2" Type="http://schemas.openxmlformats.org/officeDocument/2006/relationships/image" Target="../media/image56.png"/><Relationship Id="rId1" Type="http://schemas.openxmlformats.org/officeDocument/2006/relationships/slideLayout" Target="../slideLayouts/slideLayout3.xml"/><Relationship Id="rId6" Type="http://schemas.microsoft.com/office/2007/relationships/hdphoto" Target="../media/hdphoto11.wdp"/><Relationship Id="rId11" Type="http://schemas.openxmlformats.org/officeDocument/2006/relationships/image" Target="../media/image15.jpeg"/><Relationship Id="rId5" Type="http://schemas.openxmlformats.org/officeDocument/2006/relationships/image" Target="../media/image58.png"/><Relationship Id="rId10" Type="http://schemas.microsoft.com/office/2007/relationships/hdphoto" Target="../media/hdphoto13.wdp"/><Relationship Id="rId4" Type="http://schemas.microsoft.com/office/2007/relationships/hdphoto" Target="../media/hdphoto10.wdp"/><Relationship Id="rId9" Type="http://schemas.openxmlformats.org/officeDocument/2006/relationships/image" Target="../media/image60.png"/><Relationship Id="rId14" Type="http://schemas.openxmlformats.org/officeDocument/2006/relationships/image" Target="../media/image61.jpeg"/></Relationships>
</file>

<file path=ppt/slides/_rels/slide8.xml.rels><?xml version="1.0" encoding="UTF-8" standalone="yes"?>
<Relationships xmlns="http://schemas.openxmlformats.org/package/2006/relationships"><Relationship Id="rId8" Type="http://schemas.openxmlformats.org/officeDocument/2006/relationships/hyperlink" Target="http://onlinelibrary.wiley.com/journal/10.1002/(ISSN)1944-7973" TargetMode="External"/><Relationship Id="rId3" Type="http://schemas.openxmlformats.org/officeDocument/2006/relationships/image" Target="../media/image62.png"/><Relationship Id="rId7" Type="http://schemas.openxmlformats.org/officeDocument/2006/relationships/image" Target="../media/image64.png"/><Relationship Id="rId12" Type="http://schemas.openxmlformats.org/officeDocument/2006/relationships/image" Target="../media/image67.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onlinelibrary.wiley.com/journal/10.1111/(ISSN)1365-2486" TargetMode="External"/><Relationship Id="rId11" Type="http://schemas.openxmlformats.org/officeDocument/2006/relationships/hyperlink" Target="http://onlinelibrary.wiley.com/journal/10.3322/(ISSN)1542-4863" TargetMode="External"/><Relationship Id="rId5" Type="http://schemas.openxmlformats.org/officeDocument/2006/relationships/image" Target="../media/image63.jpeg"/><Relationship Id="rId10" Type="http://schemas.openxmlformats.org/officeDocument/2006/relationships/image" Target="../media/image66.png"/><Relationship Id="rId4" Type="http://schemas.openxmlformats.org/officeDocument/2006/relationships/hyperlink" Target="http://onlinelibrary.wiley.com/journal/10.1002/(ISSN)1521-4095" TargetMode="External"/><Relationship Id="rId9" Type="http://schemas.openxmlformats.org/officeDocument/2006/relationships/image" Target="../media/image65.jpeg"/></Relationships>
</file>

<file path=ppt/slides/_rels/slide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sv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15.xml"/><Relationship Id="rId6" Type="http://schemas.openxmlformats.org/officeDocument/2006/relationships/image" Target="../media/image72.png"/><Relationship Id="rId5" Type="http://schemas.openxmlformats.org/officeDocument/2006/relationships/image" Target="../media/image71.sv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49A7CD8-0D65-4912-95A7-4CD0B20D5992}"/>
              </a:ext>
            </a:extLst>
          </p:cNvPr>
          <p:cNvSpPr txBox="1"/>
          <p:nvPr/>
        </p:nvSpPr>
        <p:spPr>
          <a:xfrm>
            <a:off x="654881" y="6154251"/>
            <a:ext cx="7272553" cy="570256"/>
          </a:xfrm>
          <a:prstGeom prst="rect">
            <a:avLst/>
          </a:prstGeom>
          <a:noFill/>
        </p:spPr>
        <p:txBody>
          <a:bodyPr wrap="square" lIns="91411" tIns="45706" rIns="91411" bIns="45706" rtlCol="0">
            <a:spAutoFit/>
          </a:bodyPr>
          <a:lstStyle/>
          <a:p>
            <a:pPr>
              <a:lnSpc>
                <a:spcPct val="150000"/>
              </a:lnSpc>
            </a:pPr>
            <a:r>
              <a:rPr lang="en-US" altLang="zh-CN" sz="1100" dirty="0">
                <a:solidFill>
                  <a:schemeClr val="tx1">
                    <a:lumMod val="75000"/>
                    <a:lumOff val="25000"/>
                  </a:schemeClr>
                </a:solidFill>
                <a:latin typeface="Microsoft YaHei" pitchFamily="34" charset="-122"/>
                <a:ea typeface="Microsoft YaHei" pitchFamily="34" charset="-122"/>
              </a:rPr>
              <a:t>Wiley </a:t>
            </a:r>
            <a:r>
              <a:rPr lang="zh-CN" altLang="en-US" sz="1100" dirty="0">
                <a:solidFill>
                  <a:schemeClr val="tx1">
                    <a:lumMod val="75000"/>
                    <a:lumOff val="25000"/>
                  </a:schemeClr>
                </a:solidFill>
                <a:latin typeface="Microsoft YaHei" pitchFamily="34" charset="-122"/>
                <a:ea typeface="Microsoft YaHei" pitchFamily="34" charset="-122"/>
              </a:rPr>
              <a:t>中国</a:t>
            </a:r>
            <a:r>
              <a:rPr lang="en-US" altLang="zh-CN" sz="1100" dirty="0">
                <a:solidFill>
                  <a:schemeClr val="tx1">
                    <a:lumMod val="75000"/>
                    <a:lumOff val="25000"/>
                  </a:schemeClr>
                </a:solidFill>
                <a:latin typeface="Microsoft YaHei" pitchFamily="34" charset="-122"/>
                <a:ea typeface="Microsoft YaHei" pitchFamily="34" charset="-122"/>
              </a:rPr>
              <a:t>·</a:t>
            </a:r>
            <a:r>
              <a:rPr lang="zh-CN" altLang="en-US" sz="1100" dirty="0">
                <a:solidFill>
                  <a:schemeClr val="tx1">
                    <a:lumMod val="75000"/>
                    <a:lumOff val="25000"/>
                  </a:schemeClr>
                </a:solidFill>
                <a:latin typeface="Microsoft YaHei" pitchFamily="34" charset="-122"/>
                <a:ea typeface="Microsoft YaHei" pitchFamily="34" charset="-122"/>
              </a:rPr>
              <a:t>市场部   版本号：</a:t>
            </a:r>
            <a:r>
              <a:rPr lang="en-US" altLang="zh-CN" sz="1100" dirty="0">
                <a:solidFill>
                  <a:schemeClr val="tx1">
                    <a:lumMod val="75000"/>
                    <a:lumOff val="25000"/>
                  </a:schemeClr>
                </a:solidFill>
                <a:latin typeface="Microsoft YaHei" pitchFamily="34" charset="-122"/>
                <a:ea typeface="Microsoft YaHei" pitchFamily="34" charset="-122"/>
              </a:rPr>
              <a:t>RESM-CHN-CONFERENCE-CAS-201904</a:t>
            </a:r>
          </a:p>
          <a:p>
            <a:pPr>
              <a:lnSpc>
                <a:spcPct val="150000"/>
              </a:lnSpc>
            </a:pPr>
            <a:r>
              <a:rPr lang="zh-CN" altLang="en-US" sz="1100" dirty="0">
                <a:solidFill>
                  <a:schemeClr val="tx1">
                    <a:lumMod val="75000"/>
                    <a:lumOff val="25000"/>
                  </a:schemeClr>
                </a:solidFill>
                <a:latin typeface="Microsoft YaHei" pitchFamily="34" charset="-122"/>
                <a:ea typeface="Microsoft YaHei" pitchFamily="34" charset="-122"/>
              </a:rPr>
              <a:t>以下内容仅代表培训师个人观点，与</a:t>
            </a:r>
            <a:r>
              <a:rPr lang="en-US" altLang="zh-CN" sz="1100" dirty="0">
                <a:solidFill>
                  <a:schemeClr val="tx1">
                    <a:lumMod val="75000"/>
                    <a:lumOff val="25000"/>
                  </a:schemeClr>
                </a:solidFill>
                <a:latin typeface="Microsoft YaHei" pitchFamily="34" charset="-122"/>
                <a:ea typeface="Microsoft YaHei" pitchFamily="34" charset="-122"/>
              </a:rPr>
              <a:t>Wiley</a:t>
            </a:r>
            <a:r>
              <a:rPr lang="zh-CN" altLang="en-US" sz="1100" dirty="0">
                <a:solidFill>
                  <a:schemeClr val="tx1">
                    <a:lumMod val="75000"/>
                    <a:lumOff val="25000"/>
                  </a:schemeClr>
                </a:solidFill>
                <a:latin typeface="Microsoft YaHei" pitchFamily="34" charset="-122"/>
                <a:ea typeface="Microsoft YaHei" pitchFamily="34" charset="-122"/>
              </a:rPr>
              <a:t>公司无关。</a:t>
            </a:r>
          </a:p>
        </p:txBody>
      </p:sp>
      <p:cxnSp>
        <p:nvCxnSpPr>
          <p:cNvPr id="8" name="Straight Connector 7">
            <a:extLst>
              <a:ext uri="{FF2B5EF4-FFF2-40B4-BE49-F238E27FC236}">
                <a16:creationId xmlns:a16="http://schemas.microsoft.com/office/drawing/2014/main" id="{EEC00B4B-8485-4F80-8F3A-53EC366D33F8}"/>
              </a:ext>
            </a:extLst>
          </p:cNvPr>
          <p:cNvCxnSpPr/>
          <p:nvPr/>
        </p:nvCxnSpPr>
        <p:spPr>
          <a:xfrm>
            <a:off x="1524000" y="3705056"/>
            <a:ext cx="2197100" cy="0"/>
          </a:xfrm>
          <a:prstGeom prst="line">
            <a:avLst/>
          </a:prstGeom>
          <a:ln w="50800">
            <a:solidFill>
              <a:srgbClr val="07A363"/>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E7C2621-31E0-4D7C-9157-712E57917C09}"/>
              </a:ext>
            </a:extLst>
          </p:cNvPr>
          <p:cNvSpPr>
            <a:spLocks noGrp="1"/>
          </p:cNvSpPr>
          <p:nvPr>
            <p:ph type="ctrTitle"/>
          </p:nvPr>
        </p:nvSpPr>
        <p:spPr>
          <a:xfrm>
            <a:off x="1524000" y="1399956"/>
            <a:ext cx="9144000" cy="2192337"/>
          </a:xfrm>
        </p:spPr>
        <p:txBody>
          <a:bodyPr/>
          <a:lstStyle/>
          <a:p>
            <a:r>
              <a:rPr lang="zh-CN" altLang="en-US" dirty="0"/>
              <a:t>利用</a:t>
            </a:r>
            <a:r>
              <a:rPr lang="en-US" altLang="zh-CN" dirty="0"/>
              <a:t>Wiley</a:t>
            </a:r>
            <a:r>
              <a:rPr lang="zh-CN" altLang="en-US" dirty="0"/>
              <a:t>高品质资源发表国际论文</a:t>
            </a:r>
            <a:endParaRPr lang="en-US" dirty="0"/>
          </a:p>
        </p:txBody>
      </p:sp>
    </p:spTree>
    <p:extLst>
      <p:ext uri="{BB962C8B-B14F-4D97-AF65-F5344CB8AC3E}">
        <p14:creationId xmlns:p14="http://schemas.microsoft.com/office/powerpoint/2010/main" val="1102147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bk object 16">
            <a:extLst>
              <a:ext uri="{FF2B5EF4-FFF2-40B4-BE49-F238E27FC236}">
                <a16:creationId xmlns:a16="http://schemas.microsoft.com/office/drawing/2014/main" id="{8D0E827B-9D5E-4571-90C6-EA5FAA8AD721}"/>
              </a:ext>
            </a:extLst>
          </p:cNvPr>
          <p:cNvSpPr/>
          <p:nvPr/>
        </p:nvSpPr>
        <p:spPr>
          <a:xfrm>
            <a:off x="0" y="12"/>
            <a:ext cx="12192000" cy="6127198"/>
          </a:xfrm>
          <a:prstGeom prst="rect">
            <a:avLst/>
          </a:prstGeom>
          <a:blipFill dpi="0" rotWithShape="1">
            <a:blip r:embed="rId2" cstate="print"/>
            <a:srcRect/>
            <a:stretch>
              <a:fillRect/>
            </a:stretch>
          </a:blip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9D81C1D-71AE-404E-8BFC-9F552A8A6EE1}" type="slidenum">
              <a:rPr kumimoji="0" lang="en-US" sz="1200" b="0" i="0" u="none" strike="noStrike" kern="1200" cap="none" spc="0" normalizeH="0" baseline="0" noProof="0" smtClean="0">
                <a:ln>
                  <a:noFill/>
                </a:ln>
                <a:solidFill>
                  <a:srgbClr val="000000"/>
                </a:solidFill>
                <a:effectLst/>
                <a:uLnTx/>
                <a:uFillTx/>
                <a:latin typeface="Microsoft YaHei" panose="020B0503020204020204" pitchFamily="34" charset="-122"/>
                <a:ea typeface="Microsoft YaHei" panose="020B0503020204020204" pitchFamily="34" charset="-122"/>
                <a:cs typeface="Open Sans" charset="0"/>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Open Sans" charset="0"/>
            </a:endParaRPr>
          </a:p>
        </p:txBody>
      </p:sp>
      <p:sp>
        <p:nvSpPr>
          <p:cNvPr id="9" name="Rectangle 8">
            <a:extLst>
              <a:ext uri="{FF2B5EF4-FFF2-40B4-BE49-F238E27FC236}">
                <a16:creationId xmlns:a16="http://schemas.microsoft.com/office/drawing/2014/main" id="{46F4E4D5-66A4-49E6-8B6F-2376957F2BCC}"/>
              </a:ext>
            </a:extLst>
          </p:cNvPr>
          <p:cNvSpPr/>
          <p:nvPr/>
        </p:nvSpPr>
        <p:spPr>
          <a:xfrm>
            <a:off x="5482903" y="4831456"/>
            <a:ext cx="1832553" cy="20005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700" b="0" i="0" u="none" strike="noStrike" kern="1200" cap="none" spc="0" normalizeH="0" baseline="0" noProof="0" dirty="0">
                <a:ln>
                  <a:noFill/>
                </a:ln>
                <a:solidFill>
                  <a:srgbClr val="414146"/>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*注：以上数据统计截至</a:t>
            </a:r>
            <a:r>
              <a:rPr kumimoji="0" lang="en-US" altLang="zh-CN" sz="700" b="0" i="0" u="none" strike="noStrike" kern="1200" cap="none" spc="0" normalizeH="0" baseline="0" noProof="0" dirty="0">
                <a:ln>
                  <a:noFill/>
                </a:ln>
                <a:solidFill>
                  <a:srgbClr val="414146"/>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2017</a:t>
            </a:r>
            <a:r>
              <a:rPr kumimoji="0" lang="zh-CN" altLang="en-US" sz="700" b="0" i="0" u="none" strike="noStrike" kern="1200" cap="none" spc="0" normalizeH="0" baseline="0" noProof="0" dirty="0">
                <a:ln>
                  <a:noFill/>
                </a:ln>
                <a:solidFill>
                  <a:srgbClr val="414146"/>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年</a:t>
            </a:r>
            <a:r>
              <a:rPr kumimoji="0" lang="en-US" altLang="zh-CN" sz="700" b="0" i="0" u="none" strike="noStrike" kern="1200" cap="none" spc="0" normalizeH="0" baseline="0" noProof="0" dirty="0">
                <a:ln>
                  <a:noFill/>
                </a:ln>
                <a:solidFill>
                  <a:srgbClr val="414146"/>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12</a:t>
            </a:r>
            <a:r>
              <a:rPr kumimoji="0" lang="zh-CN" altLang="en-US" sz="700" b="0" i="0" u="none" strike="noStrike" kern="1200" cap="none" spc="0" normalizeH="0" baseline="0" noProof="0" dirty="0">
                <a:ln>
                  <a:noFill/>
                </a:ln>
                <a:solidFill>
                  <a:srgbClr val="414146"/>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月</a:t>
            </a:r>
            <a:r>
              <a:rPr kumimoji="0" lang="en-US" altLang="zh-CN" sz="700" b="0" i="0" u="none" strike="noStrike" kern="1200" cap="none" spc="0" normalizeH="0" baseline="0" noProof="0" dirty="0">
                <a:ln>
                  <a:noFill/>
                </a:ln>
                <a:solidFill>
                  <a:srgbClr val="414146"/>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31</a:t>
            </a:r>
            <a:r>
              <a:rPr kumimoji="0" lang="zh-CN" altLang="en-US" sz="700" b="0" i="0" u="none" strike="noStrike" kern="1200" cap="none" spc="0" normalizeH="0" baseline="0" noProof="0" dirty="0">
                <a:ln>
                  <a:noFill/>
                </a:ln>
                <a:solidFill>
                  <a:srgbClr val="414146"/>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日</a:t>
            </a:r>
            <a:endParaRPr kumimoji="0" lang="en-US" sz="700" b="0" i="0" u="none" strike="noStrike" kern="1200" cap="none" spc="0" normalizeH="0" baseline="0" noProof="0" dirty="0">
              <a:ln>
                <a:noFill/>
              </a:ln>
              <a:solidFill>
                <a:srgbClr val="414146"/>
              </a:solidFill>
              <a:effectLst/>
              <a:uLnTx/>
              <a:uFillTx/>
              <a:latin typeface="Microsoft YaHei" panose="020B0503020204020204" pitchFamily="34" charset="-122"/>
              <a:ea typeface="Microsoft YaHei" panose="020B0503020204020204" pitchFamily="34" charset="-122"/>
              <a:cs typeface="Open Sans" panose="020B0606030504020204" pitchFamily="34" charset="0"/>
            </a:endParaRPr>
          </a:p>
        </p:txBody>
      </p:sp>
      <p:sp>
        <p:nvSpPr>
          <p:cNvPr id="57" name="bk object 16">
            <a:extLst>
              <a:ext uri="{FF2B5EF4-FFF2-40B4-BE49-F238E27FC236}">
                <a16:creationId xmlns:a16="http://schemas.microsoft.com/office/drawing/2014/main" id="{90FD6F31-189D-4134-8678-719ACC659F08}"/>
              </a:ext>
            </a:extLst>
          </p:cNvPr>
          <p:cNvSpPr/>
          <p:nvPr/>
        </p:nvSpPr>
        <p:spPr>
          <a:xfrm>
            <a:off x="0" y="45962"/>
            <a:ext cx="12192000" cy="6127222"/>
          </a:xfrm>
          <a:prstGeom prst="rect">
            <a:avLst/>
          </a:prstGeom>
          <a:blipFill dpi="0" rotWithShape="1">
            <a:blip r:embed="rId3" cstate="screen">
              <a:alphaModFix amt="5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a:blip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sp>
        <p:nvSpPr>
          <p:cNvPr id="58" name="bk object 16">
            <a:extLst>
              <a:ext uri="{FF2B5EF4-FFF2-40B4-BE49-F238E27FC236}">
                <a16:creationId xmlns:a16="http://schemas.microsoft.com/office/drawing/2014/main" id="{D270C0C1-6362-4E70-808F-23A377DC6A34}"/>
              </a:ext>
            </a:extLst>
          </p:cNvPr>
          <p:cNvSpPr/>
          <p:nvPr/>
        </p:nvSpPr>
        <p:spPr>
          <a:xfrm>
            <a:off x="0" y="45962"/>
            <a:ext cx="12192000" cy="6097296"/>
          </a:xfrm>
          <a:prstGeom prst="rect">
            <a:avLst/>
          </a:prstGeom>
          <a:blipFill dpi="0" rotWithShape="1">
            <a:blip r:embed="rId2" cstate="print">
              <a:alphaModFix amt="50000"/>
            </a:blip>
            <a:srcRect/>
            <a:stretch>
              <a:fillRect/>
            </a:stretch>
          </a:blip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sp>
        <p:nvSpPr>
          <p:cNvPr id="59" name="Text Placeholder 3">
            <a:extLst>
              <a:ext uri="{FF2B5EF4-FFF2-40B4-BE49-F238E27FC236}">
                <a16:creationId xmlns:a16="http://schemas.microsoft.com/office/drawing/2014/main" id="{B9EA1294-6918-4DF3-BA95-ED4D735AF657}"/>
              </a:ext>
            </a:extLst>
          </p:cNvPr>
          <p:cNvSpPr txBox="1">
            <a:spLocks/>
          </p:cNvSpPr>
          <p:nvPr/>
        </p:nvSpPr>
        <p:spPr>
          <a:xfrm>
            <a:off x="923543" y="409575"/>
            <a:ext cx="10472337" cy="338328"/>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altLang="zh-CN" sz="28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rPr>
              <a:t>Current Protocols</a:t>
            </a:r>
            <a:r>
              <a:rPr kumimoji="0" lang="zh-CN" altLang="en-US" sz="28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rPr>
              <a:t>：顶级科学家撰写的实验流程</a:t>
            </a:r>
          </a:p>
        </p:txBody>
      </p:sp>
      <p:sp>
        <p:nvSpPr>
          <p:cNvPr id="60" name="Rectangle 59">
            <a:extLst>
              <a:ext uri="{FF2B5EF4-FFF2-40B4-BE49-F238E27FC236}">
                <a16:creationId xmlns:a16="http://schemas.microsoft.com/office/drawing/2014/main" id="{8DC7D953-BA7F-489D-AC69-0EE716A1D04B}"/>
              </a:ext>
            </a:extLst>
          </p:cNvPr>
          <p:cNvSpPr/>
          <p:nvPr/>
        </p:nvSpPr>
        <p:spPr>
          <a:xfrm>
            <a:off x="4970637" y="983644"/>
            <a:ext cx="6685027" cy="2359620"/>
          </a:xfrm>
          <a:prstGeom prst="rect">
            <a:avLst/>
          </a:prstGeom>
        </p:spPr>
        <p:txBody>
          <a:bodyPr wrap="square">
            <a:spAutoFit/>
          </a:bodyPr>
          <a:lstStyle/>
          <a:p>
            <a:pPr marL="38735"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ED900"/>
                </a:solidFill>
                <a:effectLst/>
                <a:uLnTx/>
                <a:uFillTx/>
                <a:latin typeface="Microsoft YaHei" panose="020B0503020204020204" pitchFamily="34" charset="-122"/>
                <a:ea typeface="Microsoft YaHei" panose="020B0503020204020204" pitchFamily="34" charset="-122"/>
                <a:cs typeface="+mn-cs"/>
              </a:rPr>
              <a:t>Wiley </a:t>
            </a:r>
            <a:r>
              <a:rPr kumimoji="0" lang="zh-CN" altLang="en-US" sz="2000" b="1" i="0" u="none" strike="noStrike" kern="1200" cap="none" spc="0" normalizeH="0" baseline="0" noProof="0" dirty="0">
                <a:ln>
                  <a:noFill/>
                </a:ln>
                <a:solidFill>
                  <a:srgbClr val="FED900"/>
                </a:solidFill>
                <a:effectLst/>
                <a:uLnTx/>
                <a:uFillTx/>
                <a:latin typeface="Microsoft YaHei" panose="020B0503020204020204" pitchFamily="34" charset="-122"/>
                <a:ea typeface="Microsoft YaHei" panose="020B0503020204020204" pitchFamily="34" charset="-122"/>
                <a:cs typeface="+mn-cs"/>
              </a:rPr>
              <a:t>实验室指南</a:t>
            </a:r>
            <a:r>
              <a:rPr kumimoji="0" lang="en-US" altLang="zh-CN" sz="2000" b="1" i="0" u="none" strike="noStrike" kern="1200" cap="none" spc="0" normalizeH="0" baseline="0" noProof="0" dirty="0">
                <a:ln>
                  <a:noFill/>
                </a:ln>
                <a:solidFill>
                  <a:srgbClr val="FED900"/>
                </a:solidFill>
                <a:effectLst/>
                <a:uLnTx/>
                <a:uFillTx/>
                <a:latin typeface="Microsoft YaHei" panose="020B0503020204020204" pitchFamily="34" charset="-122"/>
                <a:ea typeface="Microsoft YaHei" panose="020B0503020204020204" pitchFamily="34" charset="-122"/>
                <a:cs typeface="+mn-cs"/>
              </a:rPr>
              <a:t>(Current Protocols)</a:t>
            </a:r>
            <a:r>
              <a:rPr kumimoji="0" lang="zh-CN" altLang="en-US" sz="2000" b="1" i="0" u="none" strike="noStrike" kern="1200" cap="none" spc="0" normalizeH="0" baseline="0" noProof="0" dirty="0">
                <a:ln>
                  <a:noFill/>
                </a:ln>
                <a:solidFill>
                  <a:srgbClr val="FED900"/>
                </a:solidFill>
                <a:effectLst/>
                <a:uLnTx/>
                <a:uFillTx/>
                <a:latin typeface="Microsoft YaHei" panose="020B0503020204020204" pitchFamily="34" charset="-122"/>
                <a:ea typeface="Microsoft YaHei" panose="020B0503020204020204" pitchFamily="34" charset="-122"/>
                <a:cs typeface="+mn-cs"/>
              </a:rPr>
              <a:t>是由顶级科学家专为生命科学，医学与药学科研人员开发的实验室指南*</a:t>
            </a:r>
          </a:p>
          <a:p>
            <a:pPr marL="357505" marR="1581785" lvl="0" indent="-171450" algn="l" defTabSz="914400" rtl="0" eaLnBrk="1" fontAlgn="auto" latinLnBrk="0" hangingPunct="1">
              <a:lnSpc>
                <a:spcPct val="150000"/>
              </a:lnSpc>
              <a:spcBef>
                <a:spcPts val="55"/>
              </a:spcBef>
              <a:spcAft>
                <a:spcPts val="0"/>
              </a:spcAft>
              <a:buClrTx/>
              <a:buSzTx/>
              <a:buFont typeface="Arial" panose="020B0604020202020204" pitchFamily="34" charset="0"/>
              <a:buChar char="•"/>
              <a:tabLst/>
              <a:defRPr/>
            </a:pPr>
            <a:r>
              <a:rPr kumimoji="0" lang="zh-CN" altLang="en-US" sz="14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rPr>
              <a:t>内容不断更新，与时俱进，覆盖</a:t>
            </a:r>
            <a:r>
              <a:rPr kumimoji="0" lang="en-US" altLang="zh-CN" sz="14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rPr>
              <a:t>19</a:t>
            </a:r>
            <a:r>
              <a:rPr kumimoji="0" lang="zh-CN" altLang="en-US" sz="14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rPr>
              <a:t>个学科</a:t>
            </a:r>
          </a:p>
          <a:p>
            <a:pPr marL="357505" marR="1581785" lvl="0" indent="-171450" algn="l" defTabSz="914400" rtl="0" eaLnBrk="1" fontAlgn="auto" latinLnBrk="0" hangingPunct="1">
              <a:lnSpc>
                <a:spcPct val="150000"/>
              </a:lnSpc>
              <a:spcBef>
                <a:spcPts val="55"/>
              </a:spcBef>
              <a:spcAft>
                <a:spcPts val="0"/>
              </a:spcAft>
              <a:buClrTx/>
              <a:buSzTx/>
              <a:buFont typeface="Arial" panose="020B0604020202020204" pitchFamily="34" charset="0"/>
              <a:buChar char="•"/>
              <a:tabLst/>
              <a:defRPr/>
            </a:pPr>
            <a:r>
              <a:rPr lang="zh-CN" altLang="en-US" sz="1400" dirty="0">
                <a:solidFill>
                  <a:srgbClr val="FFFFFF"/>
                </a:solidFill>
                <a:latin typeface="Microsoft YaHei" panose="020B0503020204020204" pitchFamily="34" charset="-122"/>
                <a:ea typeface="Microsoft YaHei" panose="020B0503020204020204" pitchFamily="34" charset="-122"/>
              </a:rPr>
              <a:t>超过</a:t>
            </a:r>
            <a:r>
              <a:rPr lang="en-US" altLang="zh-CN" sz="1400" dirty="0">
                <a:solidFill>
                  <a:srgbClr val="FFFFFF"/>
                </a:solidFill>
                <a:latin typeface="Microsoft YaHei" panose="020B0503020204020204" pitchFamily="34" charset="-122"/>
                <a:ea typeface="Microsoft YaHei" panose="020B0503020204020204" pitchFamily="34" charset="-122"/>
              </a:rPr>
              <a:t>20</a:t>
            </a:r>
            <a:r>
              <a:rPr kumimoji="0" lang="en-US" altLang="zh-CN" sz="14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rPr>
              <a:t>,000+</a:t>
            </a:r>
            <a:r>
              <a:rPr kumimoji="0" lang="zh-CN" altLang="en-US" sz="14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rPr>
              <a:t>篇实验流程</a:t>
            </a:r>
          </a:p>
          <a:p>
            <a:pPr marL="357505" marR="1581785" lvl="0" indent="-171450" algn="l" defTabSz="914400" rtl="0" eaLnBrk="1" fontAlgn="auto" latinLnBrk="0" hangingPunct="1">
              <a:lnSpc>
                <a:spcPct val="150000"/>
              </a:lnSpc>
              <a:spcBef>
                <a:spcPts val="55"/>
              </a:spcBef>
              <a:spcAft>
                <a:spcPts val="0"/>
              </a:spcAft>
              <a:buClrTx/>
              <a:buSzTx/>
              <a:buFont typeface="Arial" panose="020B0604020202020204" pitchFamily="34" charset="0"/>
              <a:buChar char="•"/>
              <a:tabLst/>
              <a:defRPr/>
            </a:pPr>
            <a:r>
              <a:rPr kumimoji="0" lang="zh-CN" altLang="en-US" sz="14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rPr>
              <a:t>超高的质量确保了实验结果的有效性与可重现性 </a:t>
            </a:r>
          </a:p>
          <a:p>
            <a:pPr marL="357505" marR="1581785" lvl="0" indent="-171450" algn="l" defTabSz="914400" rtl="0" eaLnBrk="1" fontAlgn="auto" latinLnBrk="0" hangingPunct="1">
              <a:lnSpc>
                <a:spcPct val="150000"/>
              </a:lnSpc>
              <a:spcBef>
                <a:spcPts val="55"/>
              </a:spcBef>
              <a:spcAft>
                <a:spcPts val="0"/>
              </a:spcAft>
              <a:buClrTx/>
              <a:buSzTx/>
              <a:buFont typeface="Arial" panose="020B0604020202020204" pitchFamily="34" charset="0"/>
              <a:buChar char="•"/>
              <a:tabLst/>
              <a:defRPr/>
            </a:pPr>
            <a:r>
              <a:rPr kumimoji="0" lang="zh-CN" altLang="en-US" sz="14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rPr>
              <a:t>每篇实验流程均经过同行评审</a:t>
            </a:r>
          </a:p>
        </p:txBody>
      </p:sp>
      <p:pic>
        <p:nvPicPr>
          <p:cNvPr id="61" name="Picture 60">
            <a:extLst>
              <a:ext uri="{FF2B5EF4-FFF2-40B4-BE49-F238E27FC236}">
                <a16:creationId xmlns:a16="http://schemas.microsoft.com/office/drawing/2014/main" id="{6ECA0DC6-A24D-4D0E-84CA-B12390236187}"/>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887916" y="1696394"/>
            <a:ext cx="3810008" cy="954026"/>
          </a:xfrm>
          <a:prstGeom prst="rect">
            <a:avLst/>
          </a:prstGeom>
        </p:spPr>
      </p:pic>
      <p:cxnSp>
        <p:nvCxnSpPr>
          <p:cNvPr id="62" name="Straight Connector 61">
            <a:extLst>
              <a:ext uri="{FF2B5EF4-FFF2-40B4-BE49-F238E27FC236}">
                <a16:creationId xmlns:a16="http://schemas.microsoft.com/office/drawing/2014/main" id="{ACE34CDA-3114-4D7E-8370-C5D5EF4CF5BD}"/>
              </a:ext>
            </a:extLst>
          </p:cNvPr>
          <p:cNvCxnSpPr/>
          <p:nvPr/>
        </p:nvCxnSpPr>
        <p:spPr>
          <a:xfrm>
            <a:off x="914400" y="482600"/>
            <a:ext cx="0" cy="27432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pic>
        <p:nvPicPr>
          <p:cNvPr id="63" name="Picture 62">
            <a:extLst>
              <a:ext uri="{FF2B5EF4-FFF2-40B4-BE49-F238E27FC236}">
                <a16:creationId xmlns:a16="http://schemas.microsoft.com/office/drawing/2014/main" id="{B22D2DB4-1D94-45C4-8BB8-DCF79FF51D64}"/>
              </a:ext>
            </a:extLst>
          </p:cNvPr>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tretch>
            <a:fillRect/>
          </a:stretch>
        </p:blipFill>
        <p:spPr>
          <a:xfrm>
            <a:off x="8595076" y="4017583"/>
            <a:ext cx="2469183" cy="456799"/>
          </a:xfrm>
          <a:prstGeom prst="rect">
            <a:avLst/>
          </a:prstGeom>
        </p:spPr>
      </p:pic>
      <p:pic>
        <p:nvPicPr>
          <p:cNvPr id="64" name="Picture 63">
            <a:extLst>
              <a:ext uri="{FF2B5EF4-FFF2-40B4-BE49-F238E27FC236}">
                <a16:creationId xmlns:a16="http://schemas.microsoft.com/office/drawing/2014/main" id="{8B597248-3228-4C10-BAE2-C90D299D6611}"/>
              </a:ext>
            </a:extLst>
          </p:cNvPr>
          <p:cNvPicPr>
            <a:picLocks noChangeAspect="1"/>
          </p:cNvPicPr>
          <p:nvPr/>
        </p:nvPicPr>
        <p:blipFill>
          <a:blip r:embed="rId9" cstate="screen">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tretch>
            <a:fillRect/>
          </a:stretch>
        </p:blipFill>
        <p:spPr>
          <a:xfrm>
            <a:off x="5644679" y="4779486"/>
            <a:ext cx="2625174" cy="456799"/>
          </a:xfrm>
          <a:prstGeom prst="rect">
            <a:avLst/>
          </a:prstGeom>
        </p:spPr>
      </p:pic>
      <p:pic>
        <p:nvPicPr>
          <p:cNvPr id="65" name="Picture 64">
            <a:extLst>
              <a:ext uri="{FF2B5EF4-FFF2-40B4-BE49-F238E27FC236}">
                <a16:creationId xmlns:a16="http://schemas.microsoft.com/office/drawing/2014/main" id="{57B43A31-05C3-4864-A55F-D4FF59F3CBC9}"/>
              </a:ext>
            </a:extLst>
          </p:cNvPr>
          <p:cNvPicPr>
            <a:picLocks noChangeAspect="1"/>
          </p:cNvPicPr>
          <p:nvPr/>
        </p:nvPicPr>
        <p:blipFill>
          <a:blip r:embed="rId11" cstate="screen">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a:ext>
            </a:extLst>
          </a:blip>
          <a:stretch>
            <a:fillRect/>
          </a:stretch>
        </p:blipFill>
        <p:spPr>
          <a:xfrm>
            <a:off x="9073201" y="4765474"/>
            <a:ext cx="1829898" cy="456799"/>
          </a:xfrm>
          <a:prstGeom prst="rect">
            <a:avLst/>
          </a:prstGeom>
        </p:spPr>
      </p:pic>
      <p:pic>
        <p:nvPicPr>
          <p:cNvPr id="66" name="Picture 65">
            <a:extLst>
              <a:ext uri="{FF2B5EF4-FFF2-40B4-BE49-F238E27FC236}">
                <a16:creationId xmlns:a16="http://schemas.microsoft.com/office/drawing/2014/main" id="{C0721BE4-6C4C-4A3D-A853-0D78CC4B085A}"/>
              </a:ext>
            </a:extLst>
          </p:cNvPr>
          <p:cNvPicPr>
            <a:picLocks noChangeAspect="1"/>
          </p:cNvPicPr>
          <p:nvPr/>
        </p:nvPicPr>
        <p:blipFill>
          <a:blip r:embed="rId13" cstate="screen">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tretch>
            <a:fillRect/>
          </a:stretch>
        </p:blipFill>
        <p:spPr>
          <a:xfrm>
            <a:off x="1021386" y="4635805"/>
            <a:ext cx="1135145" cy="456799"/>
          </a:xfrm>
          <a:prstGeom prst="rect">
            <a:avLst/>
          </a:prstGeom>
        </p:spPr>
      </p:pic>
      <p:pic>
        <p:nvPicPr>
          <p:cNvPr id="67" name="Picture 66">
            <a:extLst>
              <a:ext uri="{FF2B5EF4-FFF2-40B4-BE49-F238E27FC236}">
                <a16:creationId xmlns:a16="http://schemas.microsoft.com/office/drawing/2014/main" id="{7B71761F-475F-4299-8A44-0DBD7E73AC72}"/>
              </a:ext>
            </a:extLst>
          </p:cNvPr>
          <p:cNvPicPr>
            <a:picLocks noChangeAspect="1"/>
          </p:cNvPicPr>
          <p:nvPr/>
        </p:nvPicPr>
        <p:blipFill>
          <a:blip r:embed="rId15" cstate="screen">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a:ext>
            </a:extLst>
          </a:blip>
          <a:stretch>
            <a:fillRect/>
          </a:stretch>
        </p:blipFill>
        <p:spPr>
          <a:xfrm>
            <a:off x="3393254" y="5541416"/>
            <a:ext cx="1210562" cy="195771"/>
          </a:xfrm>
          <a:prstGeom prst="rect">
            <a:avLst/>
          </a:prstGeom>
        </p:spPr>
      </p:pic>
      <p:pic>
        <p:nvPicPr>
          <p:cNvPr id="68" name="Picture 67">
            <a:extLst>
              <a:ext uri="{FF2B5EF4-FFF2-40B4-BE49-F238E27FC236}">
                <a16:creationId xmlns:a16="http://schemas.microsoft.com/office/drawing/2014/main" id="{AABFEE49-9364-48AF-9FF2-DDD283C1B1E2}"/>
              </a:ext>
            </a:extLst>
          </p:cNvPr>
          <p:cNvPicPr>
            <a:picLocks noChangeAspect="1"/>
          </p:cNvPicPr>
          <p:nvPr/>
        </p:nvPicPr>
        <p:blipFill>
          <a:blip r:embed="rId17" cstate="screen">
            <a:extLst>
              <a:ext uri="{BEBA8EAE-BF5A-486C-A8C5-ECC9F3942E4B}">
                <a14:imgProps xmlns:a14="http://schemas.microsoft.com/office/drawing/2010/main">
                  <a14:imgLayer r:embed="rId18">
                    <a14:imgEffect>
                      <a14:brightnessContrast bright="100000"/>
                    </a14:imgEffect>
                  </a14:imgLayer>
                </a14:imgProps>
              </a:ext>
              <a:ext uri="{28A0092B-C50C-407E-A947-70E740481C1C}">
                <a14:useLocalDpi xmlns:a14="http://schemas.microsoft.com/office/drawing/2010/main"/>
              </a:ext>
            </a:extLst>
          </a:blip>
          <a:stretch>
            <a:fillRect/>
          </a:stretch>
        </p:blipFill>
        <p:spPr>
          <a:xfrm>
            <a:off x="3373731" y="4635805"/>
            <a:ext cx="1389538" cy="456799"/>
          </a:xfrm>
          <a:prstGeom prst="rect">
            <a:avLst/>
          </a:prstGeom>
        </p:spPr>
      </p:pic>
      <p:pic>
        <p:nvPicPr>
          <p:cNvPr id="71" name="Picture 70">
            <a:extLst>
              <a:ext uri="{FF2B5EF4-FFF2-40B4-BE49-F238E27FC236}">
                <a16:creationId xmlns:a16="http://schemas.microsoft.com/office/drawing/2014/main" id="{54D948C9-8777-471F-9040-43AE26F194B0}"/>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165912" y="5410902"/>
            <a:ext cx="706163" cy="456799"/>
          </a:xfrm>
          <a:prstGeom prst="rect">
            <a:avLst/>
          </a:prstGeom>
        </p:spPr>
      </p:pic>
      <p:pic>
        <p:nvPicPr>
          <p:cNvPr id="72" name="Picture 71">
            <a:extLst>
              <a:ext uri="{FF2B5EF4-FFF2-40B4-BE49-F238E27FC236}">
                <a16:creationId xmlns:a16="http://schemas.microsoft.com/office/drawing/2014/main" id="{D543B171-3ED5-4D41-BE42-197712670228}"/>
              </a:ext>
            </a:extLst>
          </p:cNvPr>
          <p:cNvPicPr>
            <a:picLocks noChangeAspect="1"/>
          </p:cNvPicPr>
          <p:nvPr/>
        </p:nvPicPr>
        <p:blipFill>
          <a:blip r:embed="rId20" cstate="screen">
            <a:extLst>
              <a:ext uri="{BEBA8EAE-BF5A-486C-A8C5-ECC9F3942E4B}">
                <a14:imgProps xmlns:a14="http://schemas.microsoft.com/office/drawing/2010/main">
                  <a14:imgLayer r:embed="rId21">
                    <a14:imgEffect>
                      <a14:brightnessContrast bright="100000"/>
                    </a14:imgEffect>
                  </a14:imgLayer>
                </a14:imgProps>
              </a:ext>
              <a:ext uri="{28A0092B-C50C-407E-A947-70E740481C1C}">
                <a14:useLocalDpi xmlns:a14="http://schemas.microsoft.com/office/drawing/2010/main"/>
              </a:ext>
            </a:extLst>
          </a:blip>
          <a:stretch>
            <a:fillRect/>
          </a:stretch>
        </p:blipFill>
        <p:spPr>
          <a:xfrm>
            <a:off x="5885186" y="4031595"/>
            <a:ext cx="1827196" cy="456799"/>
          </a:xfrm>
          <a:prstGeom prst="rect">
            <a:avLst/>
          </a:prstGeom>
        </p:spPr>
      </p:pic>
      <p:pic>
        <p:nvPicPr>
          <p:cNvPr id="73" name="Picture 72">
            <a:extLst>
              <a:ext uri="{FF2B5EF4-FFF2-40B4-BE49-F238E27FC236}">
                <a16:creationId xmlns:a16="http://schemas.microsoft.com/office/drawing/2014/main" id="{107D76CD-1671-4853-AFA0-45D060AC278F}"/>
              </a:ext>
            </a:extLst>
          </p:cNvPr>
          <p:cNvPicPr>
            <a:picLocks noChangeAspect="1"/>
          </p:cNvPicPr>
          <p:nvPr/>
        </p:nvPicPr>
        <p:blipFill>
          <a:blip r:embed="rId22" cstate="screen">
            <a:extLst>
              <a:ext uri="{BEBA8EAE-BF5A-486C-A8C5-ECC9F3942E4B}">
                <a14:imgProps xmlns:a14="http://schemas.microsoft.com/office/drawing/2010/main">
                  <a14:imgLayer r:embed="rId23">
                    <a14:imgEffect>
                      <a14:brightnessContrast bright="100000"/>
                    </a14:imgEffect>
                  </a14:imgLayer>
                </a14:imgProps>
              </a:ext>
              <a:ext uri="{28A0092B-C50C-407E-A947-70E740481C1C}">
                <a14:useLocalDpi xmlns:a14="http://schemas.microsoft.com/office/drawing/2010/main"/>
              </a:ext>
            </a:extLst>
          </a:blip>
          <a:stretch>
            <a:fillRect/>
          </a:stretch>
        </p:blipFill>
        <p:spPr>
          <a:xfrm>
            <a:off x="2970467" y="4017583"/>
            <a:ext cx="2196066" cy="456799"/>
          </a:xfrm>
          <a:prstGeom prst="rect">
            <a:avLst/>
          </a:prstGeom>
        </p:spPr>
      </p:pic>
      <p:pic>
        <p:nvPicPr>
          <p:cNvPr id="74" name="Picture 73">
            <a:extLst>
              <a:ext uri="{FF2B5EF4-FFF2-40B4-BE49-F238E27FC236}">
                <a16:creationId xmlns:a16="http://schemas.microsoft.com/office/drawing/2014/main" id="{CE3E501A-0353-415F-9101-81BAF88D56A2}"/>
              </a:ext>
            </a:extLst>
          </p:cNvPr>
          <p:cNvPicPr>
            <a:picLocks noChangeAspect="1"/>
          </p:cNvPicPr>
          <p:nvPr/>
        </p:nvPicPr>
        <p:blipFill>
          <a:blip r:embed="rId24" cstate="screen">
            <a:extLst>
              <a:ext uri="{BEBA8EAE-BF5A-486C-A8C5-ECC9F3942E4B}">
                <a14:imgProps xmlns:a14="http://schemas.microsoft.com/office/drawing/2010/main">
                  <a14:imgLayer r:embed="rId25">
                    <a14:imgEffect>
                      <a14:brightnessContrast bright="100000"/>
                    </a14:imgEffect>
                  </a14:imgLayer>
                </a14:imgProps>
              </a:ext>
              <a:ext uri="{28A0092B-C50C-407E-A947-70E740481C1C}">
                <a14:useLocalDpi xmlns:a14="http://schemas.microsoft.com/office/drawing/2010/main"/>
              </a:ext>
            </a:extLst>
          </a:blip>
          <a:stretch>
            <a:fillRect/>
          </a:stretch>
        </p:blipFill>
        <p:spPr>
          <a:xfrm>
            <a:off x="678916" y="4017583"/>
            <a:ext cx="1820087" cy="456799"/>
          </a:xfrm>
          <a:prstGeom prst="rect">
            <a:avLst/>
          </a:prstGeom>
        </p:spPr>
      </p:pic>
      <p:cxnSp>
        <p:nvCxnSpPr>
          <p:cNvPr id="14" name="Straight Connector 13">
            <a:extLst>
              <a:ext uri="{FF2B5EF4-FFF2-40B4-BE49-F238E27FC236}">
                <a16:creationId xmlns:a16="http://schemas.microsoft.com/office/drawing/2014/main" id="{37BACBCC-6365-4A2D-A94F-AC2467D3C855}"/>
              </a:ext>
            </a:extLst>
          </p:cNvPr>
          <p:cNvCxnSpPr/>
          <p:nvPr/>
        </p:nvCxnSpPr>
        <p:spPr>
          <a:xfrm>
            <a:off x="64169" y="3723294"/>
            <a:ext cx="12047621" cy="0"/>
          </a:xfrm>
          <a:prstGeom prst="line">
            <a:avLst/>
          </a:prstGeom>
          <a:ln w="12700">
            <a:solidFill>
              <a:srgbClr val="FED900"/>
            </a:solidFill>
            <a:prstDash val="sysDot"/>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2F93D6E0-3FF1-4557-94A6-8D2BFCD39B2A}"/>
              </a:ext>
            </a:extLst>
          </p:cNvPr>
          <p:cNvSpPr/>
          <p:nvPr/>
        </p:nvSpPr>
        <p:spPr>
          <a:xfrm>
            <a:off x="5644679" y="5559924"/>
            <a:ext cx="544251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rgbClr val="FED900"/>
                </a:solidFill>
                <a:effectLst/>
                <a:uLnTx/>
                <a:uFillTx/>
                <a:latin typeface="Microsoft YaHei" panose="020B0503020204020204" pitchFamily="34" charset="-122"/>
                <a:ea typeface="Microsoft YaHei" panose="020B0503020204020204" pitchFamily="34" charset="-122"/>
                <a:cs typeface="+mn-cs"/>
              </a:rPr>
              <a:t>广泛被世界著名高校，实验室及跨国药企使用</a:t>
            </a:r>
          </a:p>
        </p:txBody>
      </p:sp>
      <p:sp>
        <p:nvSpPr>
          <p:cNvPr id="15" name="Rectangle 14">
            <a:extLst>
              <a:ext uri="{FF2B5EF4-FFF2-40B4-BE49-F238E27FC236}">
                <a16:creationId xmlns:a16="http://schemas.microsoft.com/office/drawing/2014/main" id="{CA1C21A2-E039-4A7F-A93E-5DDD0176A53F}"/>
              </a:ext>
            </a:extLst>
          </p:cNvPr>
          <p:cNvSpPr/>
          <p:nvPr/>
        </p:nvSpPr>
        <p:spPr>
          <a:xfrm>
            <a:off x="5161681" y="3323430"/>
            <a:ext cx="1914307" cy="200055"/>
          </a:xfrm>
          <a:prstGeom prst="rect">
            <a:avLst/>
          </a:prstGeom>
        </p:spPr>
        <p:txBody>
          <a:bodyPr wrap="none">
            <a:spAutoFit/>
          </a:bodyPr>
          <a:lstStyle/>
          <a:p>
            <a:pPr marL="203200" marR="0" lvl="0" indent="0" algn="l" defTabSz="914400" rtl="0" eaLnBrk="1" fontAlgn="auto" latinLnBrk="0" hangingPunct="1">
              <a:lnSpc>
                <a:spcPct val="100000"/>
              </a:lnSpc>
              <a:spcBef>
                <a:spcPts val="390"/>
              </a:spcBef>
              <a:spcAft>
                <a:spcPts val="0"/>
              </a:spcAft>
              <a:buClrTx/>
              <a:buSzTx/>
              <a:buFontTx/>
              <a:buNone/>
              <a:tabLst/>
              <a:defRPr/>
            </a:pPr>
            <a:r>
              <a:rPr kumimoji="0" lang="zh-CN" altLang="en-US" sz="7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*注：以上数据统计截至</a:t>
            </a:r>
            <a:r>
              <a:rPr kumimoji="0" lang="en-US" altLang="zh-CN" sz="7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2020</a:t>
            </a:r>
            <a:r>
              <a:rPr kumimoji="0" lang="zh-CN" altLang="en-US" sz="7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年</a:t>
            </a:r>
            <a:r>
              <a:rPr lang="en-US" altLang="zh-CN" sz="700" dirty="0">
                <a:solidFill>
                  <a:srgbClr val="FFFFFF"/>
                </a:solidFill>
                <a:latin typeface="Microsoft YaHei" panose="020B0503020204020204" pitchFamily="34" charset="-122"/>
                <a:ea typeface="Microsoft YaHei" panose="020B0503020204020204" pitchFamily="34" charset="-122"/>
                <a:cs typeface="Open Sans" panose="020B0606030504020204" pitchFamily="34" charset="0"/>
              </a:rPr>
              <a:t>5</a:t>
            </a:r>
            <a:r>
              <a:rPr kumimoji="0" lang="zh-CN" altLang="en-US" sz="7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月</a:t>
            </a:r>
            <a:r>
              <a:rPr kumimoji="0" lang="en-US" altLang="zh-CN" sz="7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1</a:t>
            </a:r>
            <a:r>
              <a:rPr kumimoji="0" lang="zh-CN" altLang="en-US" sz="7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日</a:t>
            </a:r>
          </a:p>
        </p:txBody>
      </p:sp>
      <p:sp>
        <p:nvSpPr>
          <p:cNvPr id="3" name="Rectangle 2">
            <a:extLst>
              <a:ext uri="{FF2B5EF4-FFF2-40B4-BE49-F238E27FC236}">
                <a16:creationId xmlns:a16="http://schemas.microsoft.com/office/drawing/2014/main" id="{6C925FBA-5688-4BB3-878E-4A43C659C19E}"/>
              </a:ext>
            </a:extLst>
          </p:cNvPr>
          <p:cNvSpPr/>
          <p:nvPr/>
        </p:nvSpPr>
        <p:spPr>
          <a:xfrm>
            <a:off x="761752" y="2776334"/>
            <a:ext cx="4326505"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hlinkClick r:id="rId26"/>
              </a:rPr>
              <a:t>https://currentprotocols.onlinelibrary.wiley.com/</a:t>
            </a:r>
            <a:endParaRPr kumimoji="0" lang="en-US" sz="14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endParaRPr>
          </a:p>
        </p:txBody>
      </p:sp>
    </p:spTree>
    <p:extLst>
      <p:ext uri="{BB962C8B-B14F-4D97-AF65-F5344CB8AC3E}">
        <p14:creationId xmlns:p14="http://schemas.microsoft.com/office/powerpoint/2010/main" val="4000869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9D81C1D-71AE-404E-8BFC-9F552A8A6EE1}" type="slidenum">
              <a:rPr kumimoji="0" lang="en-US" sz="1200" b="0" i="0" u="none" strike="noStrike" kern="1200" cap="none" spc="0" normalizeH="0" baseline="0" noProof="0" smtClean="0">
                <a:ln>
                  <a:noFill/>
                </a:ln>
                <a:solidFill>
                  <a:srgbClr val="000000"/>
                </a:solidFill>
                <a:effectLst/>
                <a:uLnTx/>
                <a:uFillTx/>
                <a:latin typeface="Microsoft YaHei" panose="020B0503020204020204" pitchFamily="34" charset="-122"/>
                <a:ea typeface="Microsoft YaHei" panose="020B0503020204020204" pitchFamily="34" charset="-122"/>
                <a:cs typeface="Open Sans" charset="0"/>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Open Sans" charset="0"/>
            </a:endParaRPr>
          </a:p>
        </p:txBody>
      </p:sp>
      <p:sp>
        <p:nvSpPr>
          <p:cNvPr id="59" name="Rectangle 58">
            <a:extLst>
              <a:ext uri="{FF2B5EF4-FFF2-40B4-BE49-F238E27FC236}">
                <a16:creationId xmlns:a16="http://schemas.microsoft.com/office/drawing/2014/main" id="{3DC914F9-6B80-434F-8C11-6A6E9D75E596}"/>
              </a:ext>
            </a:extLst>
          </p:cNvPr>
          <p:cNvSpPr/>
          <p:nvPr/>
        </p:nvSpPr>
        <p:spPr>
          <a:xfrm>
            <a:off x="-15" y="0"/>
            <a:ext cx="12192000" cy="6172200"/>
          </a:xfrm>
          <a:prstGeom prst="rect">
            <a:avLst/>
          </a:prstGeom>
          <a:gradFill>
            <a:gsLst>
              <a:gs pos="0">
                <a:srgbClr val="962D91"/>
              </a:gs>
              <a:gs pos="100000">
                <a:srgbClr val="002D64"/>
              </a:gs>
            </a:gsLst>
            <a:lin ang="18900000" scaled="0"/>
          </a:gra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endParaRPr>
          </a:p>
        </p:txBody>
      </p:sp>
      <p:sp>
        <p:nvSpPr>
          <p:cNvPr id="60" name="bk object 16">
            <a:extLst>
              <a:ext uri="{FF2B5EF4-FFF2-40B4-BE49-F238E27FC236}">
                <a16:creationId xmlns:a16="http://schemas.microsoft.com/office/drawing/2014/main" id="{7AFDA108-3596-4900-918B-FADB382E0144}"/>
              </a:ext>
            </a:extLst>
          </p:cNvPr>
          <p:cNvSpPr/>
          <p:nvPr/>
        </p:nvSpPr>
        <p:spPr>
          <a:xfrm>
            <a:off x="-15" y="0"/>
            <a:ext cx="12192000" cy="6172200"/>
          </a:xfrm>
          <a:prstGeom prst="rect">
            <a:avLst/>
          </a:prstGeom>
          <a:blipFill dpi="0" rotWithShape="1">
            <a:blip r:embed="rId2" cstate="screen">
              <a:alphaModFix amt="70000"/>
              <a:extLst>
                <a:ext uri="{28A0092B-C50C-407E-A947-70E740481C1C}">
                  <a14:useLocalDpi xmlns:a14="http://schemas.microsoft.com/office/drawing/2010/main"/>
                </a:ext>
              </a:extLst>
            </a:blip>
            <a:srcRect/>
            <a:stretch>
              <a:fillRect l="-3888" t="-3132" r="-1" b="1"/>
            </a:stretch>
          </a:bli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endParaRPr>
          </a:p>
        </p:txBody>
      </p:sp>
      <p:sp>
        <p:nvSpPr>
          <p:cNvPr id="61" name="bk object 16">
            <a:extLst>
              <a:ext uri="{FF2B5EF4-FFF2-40B4-BE49-F238E27FC236}">
                <a16:creationId xmlns:a16="http://schemas.microsoft.com/office/drawing/2014/main" id="{34A5079F-B952-402C-AEDA-CC53FEB1FFE8}"/>
              </a:ext>
            </a:extLst>
          </p:cNvPr>
          <p:cNvSpPr/>
          <p:nvPr/>
        </p:nvSpPr>
        <p:spPr>
          <a:xfrm>
            <a:off x="0" y="0"/>
            <a:ext cx="12192000" cy="6172200"/>
          </a:xfrm>
          <a:prstGeom prst="rect">
            <a:avLst/>
          </a:prstGeom>
          <a:gradFill>
            <a:gsLst>
              <a:gs pos="0">
                <a:srgbClr val="962D91">
                  <a:alpha val="80000"/>
                </a:srgbClr>
              </a:gs>
              <a:gs pos="100000">
                <a:srgbClr val="002D64">
                  <a:alpha val="80000"/>
                </a:srgbClr>
              </a:gs>
            </a:gsLst>
            <a:lin ang="18900000" scaled="0"/>
          </a:gra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endParaRPr>
          </a:p>
        </p:txBody>
      </p:sp>
      <p:cxnSp>
        <p:nvCxnSpPr>
          <p:cNvPr id="63" name="Straight Connector 62">
            <a:extLst>
              <a:ext uri="{FF2B5EF4-FFF2-40B4-BE49-F238E27FC236}">
                <a16:creationId xmlns:a16="http://schemas.microsoft.com/office/drawing/2014/main" id="{E026D186-7FE9-4091-96DC-F79DF465BBE8}"/>
              </a:ext>
            </a:extLst>
          </p:cNvPr>
          <p:cNvCxnSpPr/>
          <p:nvPr/>
        </p:nvCxnSpPr>
        <p:spPr>
          <a:xfrm>
            <a:off x="501035" y="515371"/>
            <a:ext cx="0" cy="457200"/>
          </a:xfrm>
          <a:prstGeom prst="line">
            <a:avLst/>
          </a:prstGeom>
          <a:noFill/>
          <a:ln w="12700" cap="flat" cmpd="sng" algn="ctr">
            <a:solidFill>
              <a:srgbClr val="CCCCCC"/>
            </a:solidFill>
            <a:prstDash val="solid"/>
          </a:ln>
          <a:effectLst/>
        </p:spPr>
      </p:cxnSp>
      <p:pic>
        <p:nvPicPr>
          <p:cNvPr id="4" name="Picture 3">
            <a:extLst>
              <a:ext uri="{FF2B5EF4-FFF2-40B4-BE49-F238E27FC236}">
                <a16:creationId xmlns:a16="http://schemas.microsoft.com/office/drawing/2014/main" id="{84487BE4-0DF8-40A3-BB09-E06AFFAEC18A}"/>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1061661" y="2677989"/>
            <a:ext cx="2932824" cy="941704"/>
          </a:xfrm>
          <a:prstGeom prst="rect">
            <a:avLst/>
          </a:prstGeom>
        </p:spPr>
      </p:pic>
      <p:sp>
        <p:nvSpPr>
          <p:cNvPr id="5" name="Rectangle 4">
            <a:extLst>
              <a:ext uri="{FF2B5EF4-FFF2-40B4-BE49-F238E27FC236}">
                <a16:creationId xmlns:a16="http://schemas.microsoft.com/office/drawing/2014/main" id="{76B24BB4-88D8-4484-AF27-EA8792263866}"/>
              </a:ext>
            </a:extLst>
          </p:cNvPr>
          <p:cNvSpPr/>
          <p:nvPr/>
        </p:nvSpPr>
        <p:spPr>
          <a:xfrm>
            <a:off x="1005665" y="3859724"/>
            <a:ext cx="309956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hlinkClick r:id="rId5"/>
              </a:rPr>
              <a:t>http</a:t>
            </a:r>
            <a:r>
              <a:rPr kumimoji="0" lang="en-US" altLang="zh-CN" sz="14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hlinkClick r:id="rId5"/>
              </a:rPr>
              <a:t>s</a:t>
            </a:r>
            <a:r>
              <a:rPr kumimoji="0" lang="en-US" sz="14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hlinkClick r:id="rId5"/>
              </a:rPr>
              <a:t>://www.cochranelibrary.com/</a:t>
            </a:r>
            <a:endParaRPr kumimoji="0" lang="en-US" sz="14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endParaRPr>
          </a:p>
        </p:txBody>
      </p:sp>
      <p:sp>
        <p:nvSpPr>
          <p:cNvPr id="66" name="Text Placeholder 3">
            <a:extLst>
              <a:ext uri="{FF2B5EF4-FFF2-40B4-BE49-F238E27FC236}">
                <a16:creationId xmlns:a16="http://schemas.microsoft.com/office/drawing/2014/main" id="{17C311A1-BEE6-48C9-B62E-0A5AA051D6A1}"/>
              </a:ext>
            </a:extLst>
          </p:cNvPr>
          <p:cNvSpPr txBox="1">
            <a:spLocks/>
          </p:cNvSpPr>
          <p:nvPr/>
        </p:nvSpPr>
        <p:spPr>
          <a:xfrm>
            <a:off x="586654" y="565986"/>
            <a:ext cx="10472337" cy="565844"/>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altLang="zh-CN" sz="28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rPr>
              <a:t>Cochrane Library</a:t>
            </a:r>
            <a:r>
              <a:rPr kumimoji="0" lang="zh-CN" altLang="en-US" sz="28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rPr>
              <a:t>：全面的循证医学数据库</a:t>
            </a:r>
          </a:p>
        </p:txBody>
      </p:sp>
      <p:sp>
        <p:nvSpPr>
          <p:cNvPr id="12" name="Rectangle 11">
            <a:extLst>
              <a:ext uri="{FF2B5EF4-FFF2-40B4-BE49-F238E27FC236}">
                <a16:creationId xmlns:a16="http://schemas.microsoft.com/office/drawing/2014/main" id="{E81A697C-2B6E-45F4-B7CA-5565C326447D}"/>
              </a:ext>
            </a:extLst>
          </p:cNvPr>
          <p:cNvSpPr/>
          <p:nvPr/>
        </p:nvSpPr>
        <p:spPr>
          <a:xfrm>
            <a:off x="4481725" y="1332202"/>
            <a:ext cx="7381411" cy="4154984"/>
          </a:xfrm>
          <a:prstGeom prst="rect">
            <a:avLst/>
          </a:prstGeom>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800" b="1" i="1"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Cochrane Database of Systematic Reviews (CDSR)</a:t>
            </a:r>
            <a:r>
              <a:rPr kumimoji="0" lang="zh-CN" altLang="en-US" sz="18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包含超过</a:t>
            </a:r>
            <a:r>
              <a:rPr kumimoji="0" lang="en-US" altLang="zh-CN" sz="18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10,000</a:t>
            </a:r>
            <a:r>
              <a:rPr kumimoji="0" lang="zh-CN" altLang="en-US" sz="18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篇系统评价与计划书，是实践循证医学最好的证据来源之一；</a:t>
            </a:r>
            <a:endParaRPr kumimoji="0" lang="en-US" altLang="zh-CN" sz="18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altLang="zh-CN" sz="18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zh-CN" sz="14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800" b="1" i="1"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Cochrane Central Register of Controlled Trials (CENTRAL)</a:t>
            </a:r>
            <a:r>
              <a:rPr kumimoji="0" lang="zh-CN" altLang="en-US" sz="18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包含</a:t>
            </a:r>
            <a:r>
              <a:rPr kumimoji="0" lang="en-US" altLang="zh-CN" sz="18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1,500,000+</a:t>
            </a:r>
            <a:r>
              <a:rPr kumimoji="0" lang="zh-CN" altLang="en-US" sz="18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个临床试验，是发表系统评价不可或缺的资源之一；</a:t>
            </a:r>
            <a:endParaRPr kumimoji="0" lang="en-US" altLang="zh-CN" sz="18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altLang="zh-CN" sz="18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800" b="1" i="1"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Cochrane Clinical Answers (CCA)</a:t>
            </a:r>
            <a:r>
              <a:rPr kumimoji="0" lang="zh-CN" altLang="en-US" sz="18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包含近</a:t>
            </a:r>
            <a:r>
              <a:rPr lang="en-US" altLang="zh-CN" dirty="0">
                <a:solidFill>
                  <a:srgbClr val="FFFFFF"/>
                </a:solidFill>
                <a:latin typeface="Microsoft YaHei" panose="020B0503020204020204" pitchFamily="34" charset="-122"/>
                <a:ea typeface="Microsoft YaHei" panose="020B0503020204020204" pitchFamily="34" charset="-122"/>
                <a:cs typeface="Open Sans" panose="020B0606030504020204" pitchFamily="34" charset="0"/>
              </a:rPr>
              <a:t>20</a:t>
            </a:r>
            <a:r>
              <a:rPr kumimoji="0" lang="en-US" altLang="zh-CN" sz="18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00</a:t>
            </a:r>
            <a:r>
              <a:rPr kumimoji="0" lang="zh-CN" altLang="en-US" sz="18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种临床答案，为医护工作者提供最直观的临床决策参考。</a:t>
            </a:r>
            <a:endParaRPr kumimoji="0" lang="en-US" altLang="zh-CN" sz="18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endParaRPr>
          </a:p>
        </p:txBody>
      </p:sp>
      <p:sp>
        <p:nvSpPr>
          <p:cNvPr id="13" name="Rectangle 12">
            <a:extLst>
              <a:ext uri="{FF2B5EF4-FFF2-40B4-BE49-F238E27FC236}">
                <a16:creationId xmlns:a16="http://schemas.microsoft.com/office/drawing/2014/main" id="{E952AB38-8710-42F8-833A-0B56695D0D6E}"/>
              </a:ext>
            </a:extLst>
          </p:cNvPr>
          <p:cNvSpPr/>
          <p:nvPr/>
        </p:nvSpPr>
        <p:spPr>
          <a:xfrm>
            <a:off x="4829260" y="5537572"/>
            <a:ext cx="1669047" cy="20005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7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注：以上数据统计截至</a:t>
            </a:r>
            <a:r>
              <a:rPr kumimoji="0" lang="en-US" altLang="zh-CN" sz="7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2020</a:t>
            </a:r>
            <a:r>
              <a:rPr kumimoji="0" lang="zh-CN" altLang="en-US" sz="7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年</a:t>
            </a:r>
            <a:r>
              <a:rPr kumimoji="0" lang="en-US" altLang="zh-CN" sz="7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5</a:t>
            </a:r>
            <a:r>
              <a:rPr kumimoji="0" lang="zh-CN" altLang="en-US" sz="7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月</a:t>
            </a:r>
            <a:r>
              <a:rPr kumimoji="0" lang="en-US" altLang="zh-CN" sz="7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1</a:t>
            </a:r>
            <a:r>
              <a:rPr kumimoji="0" lang="zh-CN" altLang="en-US" sz="7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日</a:t>
            </a:r>
            <a:endParaRPr kumimoji="0" lang="en-US" sz="700" b="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endParaRPr>
          </a:p>
        </p:txBody>
      </p:sp>
      <p:sp>
        <p:nvSpPr>
          <p:cNvPr id="67" name="Rectangle 66">
            <a:extLst>
              <a:ext uri="{FF2B5EF4-FFF2-40B4-BE49-F238E27FC236}">
                <a16:creationId xmlns:a16="http://schemas.microsoft.com/office/drawing/2014/main" id="{BF671B78-A34A-48B2-B129-8F233B8BCAFA}"/>
              </a:ext>
            </a:extLst>
          </p:cNvPr>
          <p:cNvSpPr/>
          <p:nvPr/>
        </p:nvSpPr>
        <p:spPr>
          <a:xfrm>
            <a:off x="4829259" y="2186834"/>
            <a:ext cx="6745119" cy="613694"/>
          </a:xfrm>
          <a:prstGeom prst="rect">
            <a:avLst/>
          </a:prstGeom>
        </p:spPr>
        <p:txBody>
          <a:bodyPr wrap="square">
            <a:spAutoFit/>
          </a:bodyPr>
          <a:lstStyle/>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altLang="zh-CN" sz="12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2019 Impact factor: </a:t>
            </a:r>
            <a:r>
              <a:rPr lang="en-US" altLang="zh-CN" sz="1200" b="1" dirty="0">
                <a:solidFill>
                  <a:srgbClr val="FFFFFF"/>
                </a:solidFill>
                <a:latin typeface="Microsoft YaHei" panose="020B0503020204020204" pitchFamily="34" charset="-122"/>
                <a:ea typeface="Microsoft YaHei" panose="020B0503020204020204" pitchFamily="34" charset="-122"/>
                <a:cs typeface="Open Sans" panose="020B0606030504020204" pitchFamily="34" charset="0"/>
              </a:rPr>
              <a:t>7.89</a:t>
            </a:r>
            <a:r>
              <a:rPr lang="zh-CN" altLang="en-US" sz="1200" b="1" dirty="0">
                <a:solidFill>
                  <a:srgbClr val="FFFFFF"/>
                </a:solidFill>
                <a:latin typeface="Microsoft YaHei" panose="020B0503020204020204" pitchFamily="34" charset="-122"/>
                <a:ea typeface="Microsoft YaHei" panose="020B0503020204020204" pitchFamily="34" charset="-122"/>
                <a:cs typeface="Open Sans" panose="020B0606030504020204" pitchFamily="34" charset="0"/>
              </a:rPr>
              <a:t>；</a:t>
            </a:r>
            <a:r>
              <a:rPr kumimoji="0" lang="en-US" altLang="zh-CN" sz="12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 </a:t>
            </a:r>
          </a:p>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altLang="zh-CN" sz="12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ISI Journal Citation Reports @ Ranking: 10/154 (Medicine, General and Internal)</a:t>
            </a:r>
            <a:r>
              <a:rPr kumimoji="0" lang="zh-CN" altLang="en-US" sz="12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a:t>
            </a:r>
            <a:endParaRPr kumimoji="0" lang="en-US" altLang="zh-CN" sz="12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Open Sans" panose="020B0606030504020204" pitchFamily="34" charset="0"/>
            </a:endParaRPr>
          </a:p>
        </p:txBody>
      </p:sp>
    </p:spTree>
    <p:extLst>
      <p:ext uri="{BB962C8B-B14F-4D97-AF65-F5344CB8AC3E}">
        <p14:creationId xmlns:p14="http://schemas.microsoft.com/office/powerpoint/2010/main" val="2765557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k object 26">
            <a:extLst>
              <a:ext uri="{FF2B5EF4-FFF2-40B4-BE49-F238E27FC236}">
                <a16:creationId xmlns:a16="http://schemas.microsoft.com/office/drawing/2014/main" id="{744AAB7B-8BFB-46F4-BD0A-BFE40749C3D5}"/>
              </a:ext>
            </a:extLst>
          </p:cNvPr>
          <p:cNvSpPr/>
          <p:nvPr/>
        </p:nvSpPr>
        <p:spPr>
          <a:xfrm>
            <a:off x="11856049" y="416501"/>
            <a:ext cx="335951" cy="114604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dirty="0">
              <a:solidFill>
                <a:srgbClr val="000000"/>
              </a:solidFill>
              <a:latin typeface="Franklin Gothic Book" panose="020B0503020102020204"/>
            </a:endParaRPr>
          </a:p>
        </p:txBody>
      </p:sp>
      <p:sp>
        <p:nvSpPr>
          <p:cNvPr id="11" name="object 3">
            <a:extLst>
              <a:ext uri="{FF2B5EF4-FFF2-40B4-BE49-F238E27FC236}">
                <a16:creationId xmlns:a16="http://schemas.microsoft.com/office/drawing/2014/main" id="{59FB8F11-BD07-4702-8A8D-275BA50F8715}"/>
              </a:ext>
            </a:extLst>
          </p:cNvPr>
          <p:cNvSpPr/>
          <p:nvPr/>
        </p:nvSpPr>
        <p:spPr>
          <a:xfrm>
            <a:off x="4043259" y="426094"/>
            <a:ext cx="1170431" cy="1033778"/>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a:solidFill>
                <a:srgbClr val="000000"/>
              </a:solidFill>
              <a:latin typeface="Franklin Gothic Book" panose="020B0503020102020204"/>
            </a:endParaRPr>
          </a:p>
        </p:txBody>
      </p:sp>
      <p:sp>
        <p:nvSpPr>
          <p:cNvPr id="12" name="object 4">
            <a:extLst>
              <a:ext uri="{FF2B5EF4-FFF2-40B4-BE49-F238E27FC236}">
                <a16:creationId xmlns:a16="http://schemas.microsoft.com/office/drawing/2014/main" id="{1FB93306-9971-4874-88E7-DCAA8BAC36C4}"/>
              </a:ext>
            </a:extLst>
          </p:cNvPr>
          <p:cNvSpPr/>
          <p:nvPr/>
        </p:nvSpPr>
        <p:spPr>
          <a:xfrm>
            <a:off x="8846588" y="397430"/>
            <a:ext cx="960119" cy="1065783"/>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a:solidFill>
                <a:srgbClr val="000000"/>
              </a:solidFill>
              <a:latin typeface="Franklin Gothic Book" panose="020B0503020102020204"/>
            </a:endParaRPr>
          </a:p>
        </p:txBody>
      </p:sp>
      <p:sp>
        <p:nvSpPr>
          <p:cNvPr id="13" name="object 5">
            <a:extLst>
              <a:ext uri="{FF2B5EF4-FFF2-40B4-BE49-F238E27FC236}">
                <a16:creationId xmlns:a16="http://schemas.microsoft.com/office/drawing/2014/main" id="{B0FC4F8B-7390-4376-96DE-803F68B23D44}"/>
              </a:ext>
            </a:extLst>
          </p:cNvPr>
          <p:cNvSpPr/>
          <p:nvPr/>
        </p:nvSpPr>
        <p:spPr>
          <a:xfrm>
            <a:off x="2616795" y="127262"/>
            <a:ext cx="1426464" cy="1308734"/>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a:solidFill>
                <a:srgbClr val="000000"/>
              </a:solidFill>
              <a:latin typeface="Franklin Gothic Book" panose="020B0503020102020204"/>
            </a:endParaRPr>
          </a:p>
        </p:txBody>
      </p:sp>
      <p:sp>
        <p:nvSpPr>
          <p:cNvPr id="14" name="object 7">
            <a:extLst>
              <a:ext uri="{FF2B5EF4-FFF2-40B4-BE49-F238E27FC236}">
                <a16:creationId xmlns:a16="http://schemas.microsoft.com/office/drawing/2014/main" id="{E65DF57D-96B3-4C66-A55B-6A2C28956D69}"/>
              </a:ext>
            </a:extLst>
          </p:cNvPr>
          <p:cNvSpPr/>
          <p:nvPr/>
        </p:nvSpPr>
        <p:spPr>
          <a:xfrm>
            <a:off x="0" y="185288"/>
            <a:ext cx="1201918" cy="1574304"/>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a:solidFill>
                <a:srgbClr val="000000"/>
              </a:solidFill>
              <a:latin typeface="Franklin Gothic Book" panose="020B0503020102020204"/>
            </a:endParaRPr>
          </a:p>
        </p:txBody>
      </p:sp>
      <p:sp>
        <p:nvSpPr>
          <p:cNvPr id="15" name="object 8">
            <a:extLst>
              <a:ext uri="{FF2B5EF4-FFF2-40B4-BE49-F238E27FC236}">
                <a16:creationId xmlns:a16="http://schemas.microsoft.com/office/drawing/2014/main" id="{7796CF61-D84D-4359-AE61-EB380412B2BB}"/>
              </a:ext>
            </a:extLst>
          </p:cNvPr>
          <p:cNvSpPr/>
          <p:nvPr/>
        </p:nvSpPr>
        <p:spPr>
          <a:xfrm>
            <a:off x="5217970" y="397430"/>
            <a:ext cx="1816366" cy="1065783"/>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a:solidFill>
                <a:srgbClr val="000000"/>
              </a:solidFill>
              <a:latin typeface="Franklin Gothic Book" panose="020B0503020102020204"/>
            </a:endParaRPr>
          </a:p>
        </p:txBody>
      </p:sp>
      <p:sp>
        <p:nvSpPr>
          <p:cNvPr id="16" name="object 9">
            <a:extLst>
              <a:ext uri="{FF2B5EF4-FFF2-40B4-BE49-F238E27FC236}">
                <a16:creationId xmlns:a16="http://schemas.microsoft.com/office/drawing/2014/main" id="{3AC81A29-B913-4A45-A755-1C92F92726F8}"/>
              </a:ext>
            </a:extLst>
          </p:cNvPr>
          <p:cNvSpPr/>
          <p:nvPr/>
        </p:nvSpPr>
        <p:spPr>
          <a:xfrm>
            <a:off x="9793500" y="397430"/>
            <a:ext cx="2084831" cy="1065783"/>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a:solidFill>
                <a:srgbClr val="000000"/>
              </a:solidFill>
              <a:latin typeface="Franklin Gothic Book" panose="020B0503020102020204"/>
            </a:endParaRPr>
          </a:p>
        </p:txBody>
      </p:sp>
      <p:sp>
        <p:nvSpPr>
          <p:cNvPr id="17" name="object 10">
            <a:extLst>
              <a:ext uri="{FF2B5EF4-FFF2-40B4-BE49-F238E27FC236}">
                <a16:creationId xmlns:a16="http://schemas.microsoft.com/office/drawing/2014/main" id="{6C1CE16D-E46C-4AE4-9C63-60EAB81E8601}"/>
              </a:ext>
            </a:extLst>
          </p:cNvPr>
          <p:cNvSpPr/>
          <p:nvPr/>
        </p:nvSpPr>
        <p:spPr>
          <a:xfrm>
            <a:off x="6993277" y="397430"/>
            <a:ext cx="1863661" cy="1065783"/>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a:solidFill>
                <a:srgbClr val="000000"/>
              </a:solidFill>
              <a:latin typeface="Franklin Gothic Book" panose="020B0503020102020204"/>
            </a:endParaRPr>
          </a:p>
        </p:txBody>
      </p:sp>
      <p:sp>
        <p:nvSpPr>
          <p:cNvPr id="18" name="object 32">
            <a:extLst>
              <a:ext uri="{FF2B5EF4-FFF2-40B4-BE49-F238E27FC236}">
                <a16:creationId xmlns:a16="http://schemas.microsoft.com/office/drawing/2014/main" id="{028A0068-20B8-4B6A-B7D0-EE933BE21F26}"/>
              </a:ext>
            </a:extLst>
          </p:cNvPr>
          <p:cNvSpPr/>
          <p:nvPr/>
        </p:nvSpPr>
        <p:spPr>
          <a:xfrm>
            <a:off x="-1" y="1437266"/>
            <a:ext cx="12310281" cy="335235"/>
          </a:xfrm>
          <a:prstGeom prst="rect">
            <a:avLst/>
          </a:prstGeom>
          <a:blipFill>
            <a:blip r:embed="rId10" cstate="print"/>
            <a:stretch>
              <a:fillRect/>
            </a:stretch>
          </a:blipFill>
        </p:spPr>
        <p:txBody>
          <a:bodyPr wrap="square" lIns="0" tIns="0" rIns="0" bIns="0" rtlCol="0">
            <a:noAutofit/>
          </a:bodyPr>
          <a:lstStyle/>
          <a:p>
            <a:endParaRPr>
              <a:solidFill>
                <a:srgbClr val="000000"/>
              </a:solidFill>
              <a:latin typeface="Franklin Gothic Book" panose="020B0503020102020204"/>
            </a:endParaRPr>
          </a:p>
        </p:txBody>
      </p:sp>
      <p:sp>
        <p:nvSpPr>
          <p:cNvPr id="19" name="object 33">
            <a:extLst>
              <a:ext uri="{FF2B5EF4-FFF2-40B4-BE49-F238E27FC236}">
                <a16:creationId xmlns:a16="http://schemas.microsoft.com/office/drawing/2014/main" id="{4488F2DC-D4B5-48CA-A84F-0D87E150233F}"/>
              </a:ext>
            </a:extLst>
          </p:cNvPr>
          <p:cNvSpPr txBox="1"/>
          <p:nvPr/>
        </p:nvSpPr>
        <p:spPr>
          <a:xfrm>
            <a:off x="2887392" y="1504663"/>
            <a:ext cx="5847175" cy="254190"/>
          </a:xfrm>
          <a:prstGeom prst="rect">
            <a:avLst/>
          </a:prstGeom>
        </p:spPr>
        <p:txBody>
          <a:bodyPr vert="horz" wrap="square" lIns="0" tIns="0" rIns="0" bIns="0" rtlCol="0">
            <a:noAutofit/>
          </a:bodyPr>
          <a:lstStyle/>
          <a:p>
            <a:pPr marL="12700" algn="dist"/>
            <a:r>
              <a:rPr lang="zh-CN" altLang="en-US" sz="1200" b="1" spc="305" dirty="0">
                <a:solidFill>
                  <a:srgbClr val="FFFFFF"/>
                </a:solidFill>
                <a:latin typeface="Microsoft YaHei" panose="020B0503020204020204" pitchFamily="34" charset="-122"/>
                <a:ea typeface="Microsoft YaHei" panose="020B0503020204020204" pitchFamily="34" charset="-122"/>
                <a:cs typeface="Open Sans Semibold"/>
              </a:rPr>
              <a:t>数字化体验世界顶尖学协会首次公开的珍贵典藏资料</a:t>
            </a:r>
          </a:p>
        </p:txBody>
      </p:sp>
      <p:sp>
        <p:nvSpPr>
          <p:cNvPr id="20" name="object 34">
            <a:extLst>
              <a:ext uri="{FF2B5EF4-FFF2-40B4-BE49-F238E27FC236}">
                <a16:creationId xmlns:a16="http://schemas.microsoft.com/office/drawing/2014/main" id="{87C88D4F-015F-449B-85EF-CFE35847C0E5}"/>
              </a:ext>
            </a:extLst>
          </p:cNvPr>
          <p:cNvSpPr/>
          <p:nvPr/>
        </p:nvSpPr>
        <p:spPr>
          <a:xfrm>
            <a:off x="-1" y="-1559"/>
            <a:ext cx="12192001" cy="427653"/>
          </a:xfrm>
          <a:prstGeom prst="rect">
            <a:avLst/>
          </a:prstGeom>
          <a:blipFill>
            <a:blip r:embed="rId11" cstate="print"/>
            <a:stretch>
              <a:fillRect/>
            </a:stretch>
          </a:blipFill>
        </p:spPr>
        <p:txBody>
          <a:bodyPr wrap="square" lIns="0" tIns="0" rIns="0" bIns="0" rtlCol="0">
            <a:noAutofit/>
          </a:bodyPr>
          <a:lstStyle/>
          <a:p>
            <a:endParaRPr dirty="0">
              <a:solidFill>
                <a:srgbClr val="000000"/>
              </a:solidFill>
              <a:latin typeface="Franklin Gothic Book" panose="020B0503020102020204"/>
            </a:endParaRPr>
          </a:p>
        </p:txBody>
      </p:sp>
      <p:sp>
        <p:nvSpPr>
          <p:cNvPr id="21" name="object 35">
            <a:extLst>
              <a:ext uri="{FF2B5EF4-FFF2-40B4-BE49-F238E27FC236}">
                <a16:creationId xmlns:a16="http://schemas.microsoft.com/office/drawing/2014/main" id="{5A97D413-061A-4E96-A745-A0F9CA1CB7FA}"/>
              </a:ext>
            </a:extLst>
          </p:cNvPr>
          <p:cNvSpPr/>
          <p:nvPr/>
        </p:nvSpPr>
        <p:spPr>
          <a:xfrm>
            <a:off x="936892" y="-1559"/>
            <a:ext cx="1714500" cy="2017032"/>
          </a:xfrm>
          <a:custGeom>
            <a:avLst/>
            <a:gdLst/>
            <a:ahLst/>
            <a:cxnLst/>
            <a:rect l="l" t="t" r="r" b="b"/>
            <a:pathLst>
              <a:path w="1714500" h="1929383">
                <a:moveTo>
                  <a:pt x="0" y="1929383"/>
                </a:moveTo>
                <a:lnTo>
                  <a:pt x="1714500" y="1929383"/>
                </a:lnTo>
                <a:lnTo>
                  <a:pt x="1714500" y="0"/>
                </a:lnTo>
                <a:lnTo>
                  <a:pt x="0" y="0"/>
                </a:lnTo>
                <a:lnTo>
                  <a:pt x="0" y="1929383"/>
                </a:lnTo>
                <a:close/>
              </a:path>
            </a:pathLst>
          </a:custGeom>
          <a:solidFill>
            <a:srgbClr val="003A52"/>
          </a:solidFill>
        </p:spPr>
        <p:txBody>
          <a:bodyPr wrap="square" lIns="0" tIns="0" rIns="0" bIns="0" rtlCol="0">
            <a:noAutofit/>
          </a:bodyPr>
          <a:lstStyle/>
          <a:p>
            <a:endParaRPr>
              <a:solidFill>
                <a:srgbClr val="000000"/>
              </a:solidFill>
              <a:latin typeface="Franklin Gothic Book" panose="020B0503020102020204"/>
            </a:endParaRPr>
          </a:p>
        </p:txBody>
      </p:sp>
      <p:pic>
        <p:nvPicPr>
          <p:cNvPr id="22" name="Picture 21">
            <a:extLst>
              <a:ext uri="{FF2B5EF4-FFF2-40B4-BE49-F238E27FC236}">
                <a16:creationId xmlns:a16="http://schemas.microsoft.com/office/drawing/2014/main" id="{348B22B0-8E0F-4412-A178-E5F04C019C0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61290" y="439003"/>
            <a:ext cx="1466610" cy="1277164"/>
          </a:xfrm>
          <a:prstGeom prst="rect">
            <a:avLst/>
          </a:prstGeom>
        </p:spPr>
      </p:pic>
      <p:sp>
        <p:nvSpPr>
          <p:cNvPr id="33" name="Rectangle 32">
            <a:extLst>
              <a:ext uri="{FF2B5EF4-FFF2-40B4-BE49-F238E27FC236}">
                <a16:creationId xmlns:a16="http://schemas.microsoft.com/office/drawing/2014/main" id="{EA0817FD-07DE-402B-BA62-7B5BFBB8057D}"/>
              </a:ext>
            </a:extLst>
          </p:cNvPr>
          <p:cNvSpPr/>
          <p:nvPr/>
        </p:nvSpPr>
        <p:spPr>
          <a:xfrm>
            <a:off x="459114" y="2543631"/>
            <a:ext cx="8275454" cy="1526187"/>
          </a:xfrm>
          <a:prstGeom prst="rect">
            <a:avLst/>
          </a:prstGeom>
        </p:spPr>
        <p:txBody>
          <a:bodyPr wrap="square">
            <a:spAutoFit/>
          </a:bodyPr>
          <a:lstStyle/>
          <a:p>
            <a:pPr>
              <a:lnSpc>
                <a:spcPct val="150000"/>
              </a:lnSpc>
            </a:pPr>
            <a:r>
              <a:rPr lang="en-US" altLang="zh-CN" sz="1600" dirty="0">
                <a:solidFill>
                  <a:srgbClr val="000000"/>
                </a:solidFill>
                <a:latin typeface="Microsoft YaHei" panose="020B0503020204020204" pitchFamily="34" charset="-122"/>
                <a:ea typeface="Microsoft YaHei" panose="020B0503020204020204" pitchFamily="34" charset="-122"/>
              </a:rPr>
              <a:t>Wiley Digital Archives </a:t>
            </a:r>
            <a:r>
              <a:rPr lang="zh-CN" altLang="en-US" sz="1600" dirty="0">
                <a:solidFill>
                  <a:srgbClr val="000000"/>
                </a:solidFill>
                <a:latin typeface="Microsoft YaHei" panose="020B0503020204020204" pitchFamily="34" charset="-122"/>
                <a:ea typeface="Microsoft YaHei" panose="020B0503020204020204" pitchFamily="34" charset="-122"/>
              </a:rPr>
              <a:t>（</a:t>
            </a:r>
            <a:r>
              <a:rPr lang="en-US" altLang="zh-CN" sz="1600" dirty="0">
                <a:solidFill>
                  <a:srgbClr val="000000"/>
                </a:solidFill>
                <a:latin typeface="Microsoft YaHei" panose="020B0503020204020204" pitchFamily="34" charset="-122"/>
                <a:ea typeface="Microsoft YaHei" panose="020B0503020204020204" pitchFamily="34" charset="-122"/>
              </a:rPr>
              <a:t>WDA</a:t>
            </a:r>
            <a:r>
              <a:rPr lang="zh-CN" altLang="en-US" sz="1600" dirty="0">
                <a:solidFill>
                  <a:srgbClr val="000000"/>
                </a:solidFill>
                <a:latin typeface="Microsoft YaHei" panose="020B0503020204020204" pitchFamily="34" charset="-122"/>
                <a:ea typeface="Microsoft YaHei" panose="020B0503020204020204" pitchFamily="34" charset="-122"/>
              </a:rPr>
              <a:t>）是</a:t>
            </a:r>
            <a:r>
              <a:rPr lang="en-US" altLang="zh-CN" sz="1600" dirty="0">
                <a:solidFill>
                  <a:srgbClr val="000000"/>
                </a:solidFill>
                <a:latin typeface="Microsoft YaHei" panose="020B0503020204020204" pitchFamily="34" charset="-122"/>
                <a:ea typeface="Microsoft YaHei" panose="020B0503020204020204" pitchFamily="34" charset="-122"/>
              </a:rPr>
              <a:t>Wiley</a:t>
            </a:r>
            <a:r>
              <a:rPr lang="zh-CN" altLang="en-US" sz="1600" dirty="0">
                <a:solidFill>
                  <a:srgbClr val="000000"/>
                </a:solidFill>
                <a:latin typeface="Microsoft YaHei" panose="020B0503020204020204" pitchFamily="34" charset="-122"/>
                <a:ea typeface="Microsoft YaHei" panose="020B0503020204020204" pitchFamily="34" charset="-122"/>
              </a:rPr>
              <a:t>与世界学会领导者，图书馆以及档案馆持续进行的合作项目，旨在将独特和罕见的资料数字化，以帮助我们了解当代研究背后的故事。通过将这些珍贵的资料转化为可发现的数字格式，研究人员可以轻松访问研究关键的参考来源，从而更好地理解，更加细微地解读已发表的作品。</a:t>
            </a:r>
          </a:p>
        </p:txBody>
      </p:sp>
      <p:sp>
        <p:nvSpPr>
          <p:cNvPr id="34" name="Rectangle 33">
            <a:extLst>
              <a:ext uri="{FF2B5EF4-FFF2-40B4-BE49-F238E27FC236}">
                <a16:creationId xmlns:a16="http://schemas.microsoft.com/office/drawing/2014/main" id="{6B2C21F2-7022-4EAE-8113-2176356E60AE}"/>
              </a:ext>
            </a:extLst>
          </p:cNvPr>
          <p:cNvSpPr/>
          <p:nvPr/>
        </p:nvSpPr>
        <p:spPr>
          <a:xfrm>
            <a:off x="122809" y="2094886"/>
            <a:ext cx="8647880" cy="369332"/>
          </a:xfrm>
          <a:prstGeom prst="rect">
            <a:avLst/>
          </a:prstGeom>
        </p:spPr>
        <p:txBody>
          <a:bodyPr wrap="none">
            <a:spAutoFit/>
          </a:bodyPr>
          <a:lstStyle/>
          <a:p>
            <a:pPr marL="285750" indent="-285750">
              <a:buFont typeface="Arial" panose="020B0604020202020204" pitchFamily="34" charset="0"/>
              <a:buChar char="•"/>
            </a:pPr>
            <a:r>
              <a:rPr lang="zh-CN" altLang="en-US" b="1" spc="-20" dirty="0">
                <a:solidFill>
                  <a:srgbClr val="009DAA"/>
                </a:solidFill>
                <a:latin typeface="Microsoft YaHei" panose="020B0503020204020204" pitchFamily="34" charset="-122"/>
                <a:ea typeface="Microsoft YaHei" panose="020B0503020204020204" pitchFamily="34" charset="-122"/>
                <a:cs typeface="Open Sans"/>
              </a:rPr>
              <a:t>通过</a:t>
            </a:r>
            <a:r>
              <a:rPr lang="en-US" altLang="zh-CN" b="1" spc="-20" dirty="0">
                <a:solidFill>
                  <a:srgbClr val="009DAA"/>
                </a:solidFill>
                <a:latin typeface="Microsoft YaHei" panose="020B0503020204020204" pitchFamily="34" charset="-122"/>
                <a:ea typeface="Microsoft YaHei" panose="020B0503020204020204" pitchFamily="34" charset="-122"/>
                <a:cs typeface="Open Sans"/>
              </a:rPr>
              <a:t>Wiley Digital Archives </a:t>
            </a:r>
            <a:r>
              <a:rPr lang="zh-CN" altLang="en-US" b="1" spc="-20" dirty="0">
                <a:solidFill>
                  <a:srgbClr val="009DAA"/>
                </a:solidFill>
                <a:latin typeface="Microsoft YaHei" panose="020B0503020204020204" pitchFamily="34" charset="-122"/>
                <a:ea typeface="Microsoft YaHei" panose="020B0503020204020204" pitchFamily="34" charset="-122"/>
                <a:cs typeface="Open Sans"/>
              </a:rPr>
              <a:t>（</a:t>
            </a:r>
            <a:r>
              <a:rPr lang="en-US" altLang="zh-CN" b="1" spc="-20" dirty="0">
                <a:solidFill>
                  <a:srgbClr val="009DAA"/>
                </a:solidFill>
                <a:latin typeface="Microsoft YaHei" panose="020B0503020204020204" pitchFamily="34" charset="-122"/>
                <a:ea typeface="Microsoft YaHei" panose="020B0503020204020204" pitchFamily="34" charset="-122"/>
                <a:cs typeface="Open Sans"/>
              </a:rPr>
              <a:t>WDA</a:t>
            </a:r>
            <a:r>
              <a:rPr lang="zh-CN" altLang="en-US" b="1" spc="-20" dirty="0">
                <a:solidFill>
                  <a:srgbClr val="009DAA"/>
                </a:solidFill>
                <a:latin typeface="Microsoft YaHei" panose="020B0503020204020204" pitchFamily="34" charset="-122"/>
                <a:ea typeface="Microsoft YaHei" panose="020B0503020204020204" pitchFamily="34" charset="-122"/>
                <a:cs typeface="Open Sans"/>
              </a:rPr>
              <a:t>）可以直接获取世界优秀学协会的独家资源</a:t>
            </a:r>
            <a:endParaRPr lang="en-US" b="1" spc="-20" dirty="0">
              <a:solidFill>
                <a:srgbClr val="009DAA"/>
              </a:solidFill>
              <a:latin typeface="Microsoft YaHei" panose="020B0503020204020204" pitchFamily="34" charset="-122"/>
              <a:ea typeface="Microsoft YaHei" panose="020B0503020204020204" pitchFamily="34" charset="-122"/>
              <a:cs typeface="Open Sans"/>
            </a:endParaRPr>
          </a:p>
        </p:txBody>
      </p:sp>
      <p:sp>
        <p:nvSpPr>
          <p:cNvPr id="35" name="Text Placeholder 2">
            <a:extLst>
              <a:ext uri="{FF2B5EF4-FFF2-40B4-BE49-F238E27FC236}">
                <a16:creationId xmlns:a16="http://schemas.microsoft.com/office/drawing/2014/main" id="{CE8BB321-04B4-4EA7-B9BC-96AA85A349A7}"/>
              </a:ext>
            </a:extLst>
          </p:cNvPr>
          <p:cNvSpPr txBox="1">
            <a:spLocks/>
          </p:cNvSpPr>
          <p:nvPr/>
        </p:nvSpPr>
        <p:spPr>
          <a:xfrm>
            <a:off x="9040040" y="2350029"/>
            <a:ext cx="2865352" cy="1579488"/>
          </a:xfrm>
          <a:prstGeom prst="rect">
            <a:avLst/>
          </a:prstGeom>
        </p:spPr>
        <p:txBody>
          <a:bodyPr numCol="3" spcCol="0"/>
          <a:lstStyle>
            <a:lvl1pPr marL="0" indent="0" algn="l" defTabSz="914400" rtl="0" eaLnBrk="1" latinLnBrk="0" hangingPunct="1">
              <a:lnSpc>
                <a:spcPct val="90000"/>
              </a:lnSpc>
              <a:spcBef>
                <a:spcPts val="1000"/>
              </a:spcBef>
              <a:buFont typeface="Arial"/>
              <a:buNone/>
              <a:defRPr sz="2400" b="0" i="0" kern="1200">
                <a:solidFill>
                  <a:srgbClr val="414246"/>
                </a:solidFill>
                <a:latin typeface="Open Sans Regular" charset="0"/>
                <a:ea typeface="Open Sans Regular" charset="0"/>
                <a:cs typeface="Open Sans Regular"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Source Sans Pro" charset="0"/>
                <a:ea typeface="Source Sans Pro" charset="0"/>
                <a:cs typeface="Source Sans Pro"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Source Sans Pro" charset="0"/>
                <a:ea typeface="Source Sans Pro" charset="0"/>
                <a:cs typeface="Source Sans Pro"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Source Sans Pro" charset="0"/>
                <a:ea typeface="Source Sans Pro" charset="0"/>
                <a:cs typeface="Source Sans Pr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lnSpc>
                <a:spcPts val="980"/>
              </a:lnSpc>
              <a:buClr>
                <a:srgbClr val="009CA9"/>
              </a:buClr>
              <a:buFont typeface="Arial" charset="0"/>
              <a:buChar char="•"/>
            </a:pPr>
            <a:r>
              <a:rPr lang="zh-CN" altLang="en-US" sz="1050" dirty="0">
                <a:solidFill>
                  <a:srgbClr val="000000"/>
                </a:solidFill>
                <a:latin typeface="Microsoft YaHei" panose="020B0503020204020204" pitchFamily="34" charset="-122"/>
                <a:ea typeface="Microsoft YaHei" panose="020B0503020204020204" pitchFamily="34" charset="-122"/>
                <a:cs typeface="Open Sans" panose="020B0606030504020204" pitchFamily="34" charset="0"/>
              </a:rPr>
              <a:t>手稿</a:t>
            </a:r>
            <a:r>
              <a:rPr lang="en-US" sz="1050" dirty="0">
                <a:solidFill>
                  <a:srgbClr val="000000"/>
                </a:solidFill>
                <a:latin typeface="Microsoft YaHei" panose="020B0503020204020204" pitchFamily="34" charset="-122"/>
                <a:ea typeface="Microsoft YaHei" panose="020B0503020204020204" pitchFamily="34" charset="-122"/>
                <a:cs typeface="Open Sans" panose="020B0606030504020204" pitchFamily="34" charset="0"/>
              </a:rPr>
              <a:t> </a:t>
            </a:r>
          </a:p>
          <a:p>
            <a:pPr marL="285750" indent="-285750">
              <a:lnSpc>
                <a:spcPts val="980"/>
              </a:lnSpc>
              <a:buClr>
                <a:srgbClr val="009CA9"/>
              </a:buClr>
              <a:buFont typeface="Arial" charset="0"/>
              <a:buChar char="•"/>
            </a:pPr>
            <a:r>
              <a:rPr lang="zh-CN" altLang="en-US" sz="1050" dirty="0">
                <a:solidFill>
                  <a:srgbClr val="000000"/>
                </a:solidFill>
                <a:latin typeface="Microsoft YaHei" panose="020B0503020204020204" pitchFamily="34" charset="-122"/>
                <a:ea typeface="Microsoft YaHei" panose="020B0503020204020204" pitchFamily="34" charset="-122"/>
                <a:cs typeface="Open Sans" panose="020B0606030504020204" pitchFamily="34" charset="0"/>
              </a:rPr>
              <a:t>地图</a:t>
            </a:r>
            <a:endParaRPr lang="en-US" sz="1050" dirty="0">
              <a:solidFill>
                <a:srgbClr val="000000"/>
              </a:solidFill>
              <a:latin typeface="Microsoft YaHei" panose="020B0503020204020204" pitchFamily="34" charset="-122"/>
              <a:ea typeface="Microsoft YaHei" panose="020B0503020204020204" pitchFamily="34" charset="-122"/>
              <a:cs typeface="Open Sans" panose="020B0606030504020204" pitchFamily="34" charset="0"/>
            </a:endParaRPr>
          </a:p>
          <a:p>
            <a:pPr marL="285750" indent="-285750">
              <a:lnSpc>
                <a:spcPts val="980"/>
              </a:lnSpc>
              <a:buClr>
                <a:srgbClr val="009CA9"/>
              </a:buClr>
              <a:buFont typeface="Arial" charset="0"/>
              <a:buChar char="•"/>
            </a:pPr>
            <a:r>
              <a:rPr lang="zh-CN" altLang="en-US" sz="1050" dirty="0">
                <a:solidFill>
                  <a:srgbClr val="000000"/>
                </a:solidFill>
                <a:latin typeface="Microsoft YaHei" panose="020B0503020204020204" pitchFamily="34" charset="-122"/>
                <a:ea typeface="Microsoft YaHei" panose="020B0503020204020204" pitchFamily="34" charset="-122"/>
                <a:cs typeface="Open Sans" panose="020B0606030504020204" pitchFamily="34" charset="0"/>
              </a:rPr>
              <a:t>行政记录</a:t>
            </a:r>
            <a:endParaRPr lang="en-US" sz="1050" dirty="0">
              <a:solidFill>
                <a:srgbClr val="000000"/>
              </a:solidFill>
              <a:latin typeface="Microsoft YaHei" panose="020B0503020204020204" pitchFamily="34" charset="-122"/>
              <a:ea typeface="Microsoft YaHei" panose="020B0503020204020204" pitchFamily="34" charset="-122"/>
              <a:cs typeface="Open Sans" panose="020B0606030504020204" pitchFamily="34" charset="0"/>
            </a:endParaRPr>
          </a:p>
          <a:p>
            <a:pPr marL="285750" indent="-285750">
              <a:lnSpc>
                <a:spcPts val="980"/>
              </a:lnSpc>
              <a:buClr>
                <a:srgbClr val="009CA9"/>
              </a:buClr>
              <a:buFont typeface="Arial" charset="0"/>
              <a:buChar char="•"/>
            </a:pPr>
            <a:r>
              <a:rPr lang="zh-CN" altLang="en-US" sz="1050" dirty="0">
                <a:solidFill>
                  <a:srgbClr val="000000"/>
                </a:solidFill>
                <a:latin typeface="Microsoft YaHei" panose="020B0503020204020204" pitchFamily="34" charset="-122"/>
                <a:ea typeface="Microsoft YaHei" panose="020B0503020204020204" pitchFamily="34" charset="-122"/>
                <a:cs typeface="Open Sans" panose="020B0606030504020204" pitchFamily="34" charset="0"/>
              </a:rPr>
              <a:t>期刊</a:t>
            </a:r>
            <a:endParaRPr lang="en-US" sz="1050" dirty="0">
              <a:solidFill>
                <a:srgbClr val="000000"/>
              </a:solidFill>
              <a:latin typeface="Microsoft YaHei" panose="020B0503020204020204" pitchFamily="34" charset="-122"/>
              <a:ea typeface="Microsoft YaHei" panose="020B0503020204020204" pitchFamily="34" charset="-122"/>
              <a:cs typeface="Open Sans" panose="020B0606030504020204" pitchFamily="34" charset="0"/>
            </a:endParaRPr>
          </a:p>
          <a:p>
            <a:pPr marL="285750" indent="-285750">
              <a:lnSpc>
                <a:spcPts val="980"/>
              </a:lnSpc>
              <a:buClr>
                <a:srgbClr val="009CA9"/>
              </a:buClr>
              <a:buFont typeface="Arial" charset="0"/>
              <a:buChar char="•"/>
            </a:pPr>
            <a:r>
              <a:rPr lang="zh-CN" altLang="en-US" sz="1050" dirty="0">
                <a:solidFill>
                  <a:srgbClr val="000000"/>
                </a:solidFill>
                <a:latin typeface="Microsoft YaHei" panose="020B0503020204020204" pitchFamily="34" charset="-122"/>
                <a:ea typeface="Microsoft YaHei" panose="020B0503020204020204" pitchFamily="34" charset="-122"/>
                <a:cs typeface="Open Sans" panose="020B0606030504020204" pitchFamily="34" charset="0"/>
              </a:rPr>
              <a:t>数据</a:t>
            </a:r>
            <a:endParaRPr lang="en-US" sz="1050" dirty="0">
              <a:solidFill>
                <a:srgbClr val="000000"/>
              </a:solidFill>
              <a:latin typeface="Microsoft YaHei" panose="020B0503020204020204" pitchFamily="34" charset="-122"/>
              <a:ea typeface="Microsoft YaHei" panose="020B0503020204020204" pitchFamily="34" charset="-122"/>
              <a:cs typeface="Open Sans" panose="020B0606030504020204" pitchFamily="34" charset="0"/>
            </a:endParaRPr>
          </a:p>
          <a:p>
            <a:pPr marL="285750" indent="-285750">
              <a:lnSpc>
                <a:spcPts val="980"/>
              </a:lnSpc>
              <a:buClr>
                <a:srgbClr val="009CA9"/>
              </a:buClr>
              <a:buFont typeface="Arial" charset="0"/>
              <a:buChar char="•"/>
            </a:pPr>
            <a:r>
              <a:rPr lang="zh-CN" altLang="en-US" sz="1050" dirty="0">
                <a:solidFill>
                  <a:srgbClr val="000000"/>
                </a:solidFill>
                <a:latin typeface="Microsoft YaHei" panose="020B0503020204020204" pitchFamily="34" charset="-122"/>
                <a:ea typeface="Microsoft YaHei" panose="020B0503020204020204" pitchFamily="34" charset="-122"/>
                <a:cs typeface="Open Sans" panose="020B0606030504020204" pitchFamily="34" charset="0"/>
              </a:rPr>
              <a:t>专著</a:t>
            </a:r>
            <a:endParaRPr lang="en-US" sz="1050" dirty="0">
              <a:solidFill>
                <a:srgbClr val="000000"/>
              </a:solidFill>
              <a:latin typeface="Microsoft YaHei" panose="020B0503020204020204" pitchFamily="34" charset="-122"/>
              <a:ea typeface="Microsoft YaHei" panose="020B0503020204020204" pitchFamily="34" charset="-122"/>
              <a:cs typeface="Open Sans" panose="020B0606030504020204" pitchFamily="34" charset="0"/>
            </a:endParaRPr>
          </a:p>
          <a:p>
            <a:pPr marL="285750" indent="-285750">
              <a:lnSpc>
                <a:spcPts val="980"/>
              </a:lnSpc>
              <a:buClr>
                <a:srgbClr val="009CA9"/>
              </a:buClr>
              <a:buFont typeface="Arial" charset="0"/>
              <a:buChar char="•"/>
            </a:pPr>
            <a:r>
              <a:rPr lang="zh-CN" altLang="en-US" sz="1050" dirty="0">
                <a:solidFill>
                  <a:srgbClr val="000000"/>
                </a:solidFill>
                <a:latin typeface="Microsoft YaHei" panose="020B0503020204020204" pitchFamily="34" charset="-122"/>
                <a:ea typeface="Microsoft YaHei" panose="020B0503020204020204" pitchFamily="34" charset="-122"/>
                <a:cs typeface="Open Sans" panose="020B0606030504020204" pitchFamily="34" charset="0"/>
              </a:rPr>
              <a:t>田野调查</a:t>
            </a:r>
            <a:endParaRPr lang="en-US" sz="1050" dirty="0">
              <a:solidFill>
                <a:srgbClr val="000000"/>
              </a:solidFill>
              <a:latin typeface="Microsoft YaHei" panose="020B0503020204020204" pitchFamily="34" charset="-122"/>
              <a:ea typeface="Microsoft YaHei" panose="020B0503020204020204" pitchFamily="34" charset="-122"/>
              <a:cs typeface="Open Sans" panose="020B0606030504020204" pitchFamily="34" charset="0"/>
            </a:endParaRPr>
          </a:p>
          <a:p>
            <a:pPr marL="285750" indent="-285750">
              <a:lnSpc>
                <a:spcPts val="980"/>
              </a:lnSpc>
              <a:buClr>
                <a:srgbClr val="009CA9"/>
              </a:buClr>
              <a:buFont typeface="Arial" charset="0"/>
              <a:buChar char="•"/>
            </a:pPr>
            <a:r>
              <a:rPr lang="zh-CN" altLang="en-US" sz="1050" dirty="0">
                <a:solidFill>
                  <a:srgbClr val="000000"/>
                </a:solidFill>
                <a:latin typeface="Microsoft YaHei" panose="020B0503020204020204" pitchFamily="34" charset="-122"/>
                <a:ea typeface="Microsoft YaHei" panose="020B0503020204020204" pitchFamily="34" charset="-122"/>
                <a:cs typeface="Open Sans" panose="020B0606030504020204" pitchFamily="34" charset="0"/>
              </a:rPr>
              <a:t>信件</a:t>
            </a:r>
            <a:endParaRPr lang="en-US" sz="1050" dirty="0">
              <a:solidFill>
                <a:srgbClr val="000000"/>
              </a:solidFill>
              <a:latin typeface="Microsoft YaHei" panose="020B0503020204020204" pitchFamily="34" charset="-122"/>
              <a:ea typeface="Microsoft YaHei" panose="020B0503020204020204" pitchFamily="34" charset="-122"/>
              <a:cs typeface="Open Sans" panose="020B0606030504020204" pitchFamily="34" charset="0"/>
            </a:endParaRPr>
          </a:p>
          <a:p>
            <a:pPr marL="285750" indent="-285750">
              <a:lnSpc>
                <a:spcPts val="980"/>
              </a:lnSpc>
              <a:buClr>
                <a:srgbClr val="009CA9"/>
              </a:buClr>
              <a:buFont typeface="Arial" charset="0"/>
              <a:buChar char="•"/>
            </a:pPr>
            <a:r>
              <a:rPr lang="zh-CN" altLang="en-US" sz="1050" dirty="0">
                <a:solidFill>
                  <a:srgbClr val="000000"/>
                </a:solidFill>
                <a:latin typeface="Microsoft YaHei" panose="020B0503020204020204" pitchFamily="34" charset="-122"/>
                <a:ea typeface="Microsoft YaHei" panose="020B0503020204020204" pitchFamily="34" charset="-122"/>
                <a:cs typeface="Open Sans" panose="020B0606030504020204" pitchFamily="34" charset="0"/>
              </a:rPr>
              <a:t>照片</a:t>
            </a:r>
            <a:endParaRPr lang="en-US" sz="1050" dirty="0">
              <a:solidFill>
                <a:srgbClr val="000000"/>
              </a:solidFill>
              <a:latin typeface="Microsoft YaHei" panose="020B0503020204020204" pitchFamily="34" charset="-122"/>
              <a:ea typeface="Microsoft YaHei" panose="020B0503020204020204" pitchFamily="34" charset="-122"/>
              <a:cs typeface="Open Sans" panose="020B0606030504020204" pitchFamily="34" charset="0"/>
            </a:endParaRPr>
          </a:p>
          <a:p>
            <a:pPr marL="285750" indent="-285750">
              <a:lnSpc>
                <a:spcPts val="980"/>
              </a:lnSpc>
              <a:buClr>
                <a:srgbClr val="009CA9"/>
              </a:buClr>
              <a:buFont typeface="Arial" charset="0"/>
              <a:buChar char="•"/>
            </a:pPr>
            <a:r>
              <a:rPr lang="zh-CN" altLang="en-US" sz="1050" dirty="0">
                <a:solidFill>
                  <a:srgbClr val="000000"/>
                </a:solidFill>
                <a:latin typeface="Microsoft YaHei" panose="020B0503020204020204" pitchFamily="34" charset="-122"/>
                <a:ea typeface="Microsoft YaHei" panose="020B0503020204020204" pitchFamily="34" charset="-122"/>
                <a:cs typeface="Open Sans" panose="020B0606030504020204" pitchFamily="34" charset="0"/>
              </a:rPr>
              <a:t>图表</a:t>
            </a:r>
            <a:endParaRPr lang="en-US" sz="1050" dirty="0">
              <a:solidFill>
                <a:srgbClr val="000000"/>
              </a:solidFill>
              <a:latin typeface="Microsoft YaHei" panose="020B0503020204020204" pitchFamily="34" charset="-122"/>
              <a:ea typeface="Microsoft YaHei" panose="020B0503020204020204" pitchFamily="34" charset="-122"/>
              <a:cs typeface="Open Sans" panose="020B0606030504020204" pitchFamily="34" charset="0"/>
            </a:endParaRPr>
          </a:p>
          <a:p>
            <a:pPr marL="285750" indent="-285750">
              <a:lnSpc>
                <a:spcPts val="980"/>
              </a:lnSpc>
              <a:buClr>
                <a:srgbClr val="009CA9"/>
              </a:buClr>
              <a:buFont typeface="Arial" charset="0"/>
              <a:buChar char="•"/>
            </a:pPr>
            <a:r>
              <a:rPr lang="zh-CN" altLang="en-US" sz="1050" dirty="0">
                <a:solidFill>
                  <a:srgbClr val="000000"/>
                </a:solidFill>
                <a:latin typeface="Microsoft YaHei" panose="020B0503020204020204" pitchFamily="34" charset="-122"/>
                <a:ea typeface="Microsoft YaHei" panose="020B0503020204020204" pitchFamily="34" charset="-122"/>
                <a:cs typeface="Open Sans" panose="020B0606030504020204" pitchFamily="34" charset="0"/>
              </a:rPr>
              <a:t>学报</a:t>
            </a:r>
            <a:endParaRPr lang="en-US" sz="1050" dirty="0">
              <a:solidFill>
                <a:srgbClr val="000000"/>
              </a:solidFill>
              <a:latin typeface="Microsoft YaHei" panose="020B0503020204020204" pitchFamily="34" charset="-122"/>
              <a:ea typeface="Microsoft YaHei" panose="020B0503020204020204" pitchFamily="34" charset="-122"/>
              <a:cs typeface="Open Sans" panose="020B0606030504020204" pitchFamily="34" charset="0"/>
            </a:endParaRPr>
          </a:p>
          <a:p>
            <a:pPr marL="285750" indent="-285750">
              <a:lnSpc>
                <a:spcPts val="980"/>
              </a:lnSpc>
              <a:buClr>
                <a:srgbClr val="009CA9"/>
              </a:buClr>
              <a:buFont typeface="Arial" charset="0"/>
              <a:buChar char="•"/>
            </a:pPr>
            <a:r>
              <a:rPr lang="zh-CN" altLang="en-US" sz="1050" dirty="0">
                <a:solidFill>
                  <a:srgbClr val="000000"/>
                </a:solidFill>
                <a:latin typeface="Microsoft YaHei" panose="020B0503020204020204" pitchFamily="34" charset="-122"/>
                <a:ea typeface="Microsoft YaHei" panose="020B0503020204020204" pitchFamily="34" charset="-122"/>
                <a:cs typeface="Open Sans" panose="020B0606030504020204" pitchFamily="34" charset="0"/>
              </a:rPr>
              <a:t>个人论文</a:t>
            </a:r>
            <a:r>
              <a:rPr lang="en-US" sz="1050" dirty="0">
                <a:solidFill>
                  <a:srgbClr val="000000"/>
                </a:solidFill>
                <a:latin typeface="Microsoft YaHei" panose="020B0503020204020204" pitchFamily="34" charset="-122"/>
                <a:ea typeface="Microsoft YaHei" panose="020B0503020204020204" pitchFamily="34" charset="-122"/>
                <a:cs typeface="Open Sans" panose="020B0606030504020204" pitchFamily="34" charset="0"/>
              </a:rPr>
              <a:t> </a:t>
            </a:r>
          </a:p>
          <a:p>
            <a:pPr marL="285750" indent="-285750">
              <a:lnSpc>
                <a:spcPts val="980"/>
              </a:lnSpc>
              <a:buClr>
                <a:srgbClr val="009CA9"/>
              </a:buClr>
              <a:buFont typeface="Arial" charset="0"/>
              <a:buChar char="•"/>
            </a:pPr>
            <a:r>
              <a:rPr lang="zh-CN" altLang="en-US" sz="1050" dirty="0">
                <a:solidFill>
                  <a:srgbClr val="000000"/>
                </a:solidFill>
                <a:latin typeface="Microsoft YaHei" panose="020B0503020204020204" pitchFamily="34" charset="-122"/>
                <a:ea typeface="Microsoft YaHei" panose="020B0503020204020204" pitchFamily="34" charset="-122"/>
                <a:cs typeface="Open Sans" panose="020B0606030504020204" pitchFamily="34" charset="0"/>
              </a:rPr>
              <a:t>手册</a:t>
            </a:r>
            <a:endParaRPr lang="en-US" sz="1050" dirty="0">
              <a:solidFill>
                <a:srgbClr val="000000"/>
              </a:solidFill>
              <a:latin typeface="Microsoft YaHei" panose="020B0503020204020204" pitchFamily="34" charset="-122"/>
              <a:ea typeface="Microsoft YaHei" panose="020B0503020204020204" pitchFamily="34" charset="-122"/>
              <a:cs typeface="Open Sans" panose="020B0606030504020204" pitchFamily="34" charset="0"/>
            </a:endParaRPr>
          </a:p>
          <a:p>
            <a:pPr marL="285750" indent="-285750">
              <a:lnSpc>
                <a:spcPts val="980"/>
              </a:lnSpc>
              <a:buClr>
                <a:srgbClr val="009CA9"/>
              </a:buClr>
              <a:buFont typeface="Arial" charset="0"/>
              <a:buChar char="•"/>
            </a:pPr>
            <a:r>
              <a:rPr lang="zh-CN" altLang="en-US" sz="1050" dirty="0">
                <a:solidFill>
                  <a:srgbClr val="000000"/>
                </a:solidFill>
                <a:latin typeface="Microsoft YaHei" panose="020B0503020204020204" pitchFamily="34" charset="-122"/>
                <a:ea typeface="Microsoft YaHei" panose="020B0503020204020204" pitchFamily="34" charset="-122"/>
                <a:cs typeface="Open Sans" panose="020B0606030504020204" pitchFamily="34" charset="0"/>
              </a:rPr>
              <a:t>报告</a:t>
            </a:r>
            <a:endParaRPr lang="en-US" sz="1050" dirty="0">
              <a:solidFill>
                <a:srgbClr val="000000"/>
              </a:solidFill>
              <a:latin typeface="Microsoft YaHei" panose="020B0503020204020204" pitchFamily="34" charset="-122"/>
              <a:ea typeface="Microsoft YaHei" panose="020B0503020204020204" pitchFamily="34" charset="-122"/>
              <a:cs typeface="Open Sans" panose="020B0606030504020204" pitchFamily="34" charset="0"/>
            </a:endParaRPr>
          </a:p>
          <a:p>
            <a:pPr marL="285750" indent="-285750">
              <a:lnSpc>
                <a:spcPts val="980"/>
              </a:lnSpc>
              <a:buClr>
                <a:srgbClr val="009CA9"/>
              </a:buClr>
              <a:buFont typeface="Arial" charset="0"/>
              <a:buChar char="•"/>
            </a:pPr>
            <a:r>
              <a:rPr lang="zh-CN" altLang="en-US" sz="1050" dirty="0">
                <a:solidFill>
                  <a:srgbClr val="000000"/>
                </a:solidFill>
                <a:latin typeface="Microsoft YaHei" panose="020B0503020204020204" pitchFamily="34" charset="-122"/>
                <a:ea typeface="Microsoft YaHei" panose="020B0503020204020204" pitchFamily="34" charset="-122"/>
                <a:cs typeface="Open Sans" panose="020B0606030504020204" pitchFamily="34" charset="0"/>
              </a:rPr>
              <a:t>灰色文献</a:t>
            </a:r>
            <a:endParaRPr lang="en-US" sz="1050" dirty="0">
              <a:solidFill>
                <a:srgbClr val="000000"/>
              </a:solidFill>
              <a:latin typeface="Microsoft YaHei" panose="020B0503020204020204" pitchFamily="34" charset="-122"/>
              <a:ea typeface="Microsoft YaHei" panose="020B0503020204020204" pitchFamily="34" charset="-122"/>
              <a:cs typeface="Open Sans" panose="020B0606030504020204" pitchFamily="34" charset="0"/>
            </a:endParaRPr>
          </a:p>
          <a:p>
            <a:pPr marL="285750" indent="-285750">
              <a:lnSpc>
                <a:spcPts val="980"/>
              </a:lnSpc>
              <a:buClr>
                <a:srgbClr val="009CA9"/>
              </a:buClr>
              <a:buFont typeface="Arial" charset="0"/>
              <a:buChar char="•"/>
            </a:pPr>
            <a:r>
              <a:rPr lang="zh-CN" altLang="en-US" sz="1050" dirty="0">
                <a:solidFill>
                  <a:srgbClr val="000000"/>
                </a:solidFill>
                <a:latin typeface="Microsoft YaHei" panose="020B0503020204020204" pitchFamily="34" charset="-122"/>
                <a:ea typeface="Microsoft YaHei" panose="020B0503020204020204" pitchFamily="34" charset="-122"/>
                <a:cs typeface="Open Sans" panose="020B0606030504020204" pitchFamily="34" charset="0"/>
              </a:rPr>
              <a:t>史料</a:t>
            </a:r>
            <a:endParaRPr lang="en-US" altLang="zh-CN" sz="1050" dirty="0">
              <a:solidFill>
                <a:srgbClr val="000000"/>
              </a:solidFill>
              <a:latin typeface="Microsoft YaHei" panose="020B0503020204020204" pitchFamily="34" charset="-122"/>
              <a:ea typeface="Microsoft YaHei" panose="020B0503020204020204" pitchFamily="34" charset="-122"/>
              <a:cs typeface="Open Sans" panose="020B0606030504020204" pitchFamily="34" charset="0"/>
            </a:endParaRPr>
          </a:p>
          <a:p>
            <a:pPr marL="285750" indent="-285750">
              <a:lnSpc>
                <a:spcPts val="980"/>
              </a:lnSpc>
              <a:buClr>
                <a:srgbClr val="009CA9"/>
              </a:buClr>
              <a:buFont typeface="Arial" charset="0"/>
              <a:buChar char="•"/>
            </a:pPr>
            <a:r>
              <a:rPr lang="zh-CN" altLang="en-US" sz="1050" dirty="0">
                <a:solidFill>
                  <a:srgbClr val="000000"/>
                </a:solidFill>
                <a:latin typeface="Microsoft YaHei" panose="020B0503020204020204" pitchFamily="34" charset="-122"/>
                <a:ea typeface="Microsoft YaHei" panose="020B0503020204020204" pitchFamily="34" charset="-122"/>
                <a:cs typeface="Open Sans" panose="020B0606030504020204" pitchFamily="34" charset="0"/>
              </a:rPr>
              <a:t>其他</a:t>
            </a:r>
            <a:endParaRPr lang="en-US" sz="1050" dirty="0">
              <a:solidFill>
                <a:srgbClr val="000000"/>
              </a:solidFill>
              <a:latin typeface="Microsoft YaHei" panose="020B0503020204020204" pitchFamily="34" charset="-122"/>
              <a:ea typeface="Microsoft YaHei" panose="020B0503020204020204" pitchFamily="34" charset="-122"/>
              <a:cs typeface="Open Sans" panose="020B0606030504020204" pitchFamily="34" charset="0"/>
            </a:endParaRPr>
          </a:p>
        </p:txBody>
      </p:sp>
      <p:grpSp>
        <p:nvGrpSpPr>
          <p:cNvPr id="36" name="Group 35">
            <a:extLst>
              <a:ext uri="{FF2B5EF4-FFF2-40B4-BE49-F238E27FC236}">
                <a16:creationId xmlns:a16="http://schemas.microsoft.com/office/drawing/2014/main" id="{4E00D3C0-CA4B-4677-8E5B-134982362D6F}"/>
              </a:ext>
            </a:extLst>
          </p:cNvPr>
          <p:cNvGrpSpPr/>
          <p:nvPr/>
        </p:nvGrpSpPr>
        <p:grpSpPr>
          <a:xfrm>
            <a:off x="9040042" y="2179289"/>
            <a:ext cx="2827353" cy="1743985"/>
            <a:chOff x="9203818" y="2179289"/>
            <a:chExt cx="2827353" cy="1743985"/>
          </a:xfrm>
        </p:grpSpPr>
        <p:cxnSp>
          <p:nvCxnSpPr>
            <p:cNvPr id="37" name="Straight Connector 36">
              <a:extLst>
                <a:ext uri="{FF2B5EF4-FFF2-40B4-BE49-F238E27FC236}">
                  <a16:creationId xmlns:a16="http://schemas.microsoft.com/office/drawing/2014/main" id="{DD57FF09-251D-42E1-8C0D-87A9D5458BF8}"/>
                </a:ext>
              </a:extLst>
            </p:cNvPr>
            <p:cNvCxnSpPr/>
            <p:nvPr/>
          </p:nvCxnSpPr>
          <p:spPr>
            <a:xfrm>
              <a:off x="9203818" y="2185914"/>
              <a:ext cx="0" cy="1737360"/>
            </a:xfrm>
            <a:prstGeom prst="line">
              <a:avLst/>
            </a:prstGeom>
            <a:noFill/>
            <a:ln w="9525" cap="flat" cmpd="sng" algn="ctr">
              <a:solidFill>
                <a:srgbClr val="FFAF05"/>
              </a:solidFill>
              <a:prstDash val="sysDot"/>
              <a:miter lim="800000"/>
            </a:ln>
            <a:effectLst/>
          </p:spPr>
        </p:cxnSp>
        <p:cxnSp>
          <p:nvCxnSpPr>
            <p:cNvPr id="38" name="Straight Connector 37">
              <a:extLst>
                <a:ext uri="{FF2B5EF4-FFF2-40B4-BE49-F238E27FC236}">
                  <a16:creationId xmlns:a16="http://schemas.microsoft.com/office/drawing/2014/main" id="{4377BADD-6446-4FC5-8D8D-A95A8B24C1DC}"/>
                </a:ext>
              </a:extLst>
            </p:cNvPr>
            <p:cNvCxnSpPr>
              <a:cxnSpLocks/>
            </p:cNvCxnSpPr>
            <p:nvPr/>
          </p:nvCxnSpPr>
          <p:spPr>
            <a:xfrm rot="5400000">
              <a:off x="10617093" y="2509867"/>
              <a:ext cx="0" cy="2825496"/>
            </a:xfrm>
            <a:prstGeom prst="line">
              <a:avLst/>
            </a:prstGeom>
            <a:noFill/>
            <a:ln w="9525" cap="flat" cmpd="sng" algn="ctr">
              <a:solidFill>
                <a:srgbClr val="FFAF05"/>
              </a:solidFill>
              <a:prstDash val="sysDot"/>
              <a:miter lim="800000"/>
            </a:ln>
            <a:effectLst/>
          </p:spPr>
        </p:cxnSp>
        <p:cxnSp>
          <p:nvCxnSpPr>
            <p:cNvPr id="39" name="Straight Connector 38">
              <a:extLst>
                <a:ext uri="{FF2B5EF4-FFF2-40B4-BE49-F238E27FC236}">
                  <a16:creationId xmlns:a16="http://schemas.microsoft.com/office/drawing/2014/main" id="{4F6C1D59-AB87-4891-ADBA-DD54EB82191C}"/>
                </a:ext>
              </a:extLst>
            </p:cNvPr>
            <p:cNvCxnSpPr/>
            <p:nvPr/>
          </p:nvCxnSpPr>
          <p:spPr>
            <a:xfrm>
              <a:off x="12027856" y="2179289"/>
              <a:ext cx="0" cy="1737360"/>
            </a:xfrm>
            <a:prstGeom prst="line">
              <a:avLst/>
            </a:prstGeom>
            <a:noFill/>
            <a:ln w="9525" cap="flat" cmpd="sng" algn="ctr">
              <a:solidFill>
                <a:srgbClr val="FFAF05"/>
              </a:solidFill>
              <a:prstDash val="sysDot"/>
              <a:miter lim="800000"/>
            </a:ln>
            <a:effectLst/>
          </p:spPr>
        </p:cxnSp>
        <p:cxnSp>
          <p:nvCxnSpPr>
            <p:cNvPr id="40" name="Straight Connector 39">
              <a:extLst>
                <a:ext uri="{FF2B5EF4-FFF2-40B4-BE49-F238E27FC236}">
                  <a16:creationId xmlns:a16="http://schemas.microsoft.com/office/drawing/2014/main" id="{5D6F7A22-9895-4C73-973A-CABEA40E0368}"/>
                </a:ext>
              </a:extLst>
            </p:cNvPr>
            <p:cNvCxnSpPr>
              <a:cxnSpLocks/>
            </p:cNvCxnSpPr>
            <p:nvPr/>
          </p:nvCxnSpPr>
          <p:spPr>
            <a:xfrm rot="5400000">
              <a:off x="11162491" y="1313923"/>
              <a:ext cx="0" cy="1737360"/>
            </a:xfrm>
            <a:prstGeom prst="line">
              <a:avLst/>
            </a:prstGeom>
            <a:noFill/>
            <a:ln w="9525" cap="flat" cmpd="sng" algn="ctr">
              <a:solidFill>
                <a:srgbClr val="FFAF05"/>
              </a:solidFill>
              <a:prstDash val="sysDot"/>
              <a:miter lim="800000"/>
            </a:ln>
            <a:effectLst/>
          </p:spPr>
        </p:cxnSp>
      </p:grpSp>
      <p:sp>
        <p:nvSpPr>
          <p:cNvPr id="41" name="Rectangle 40">
            <a:extLst>
              <a:ext uri="{FF2B5EF4-FFF2-40B4-BE49-F238E27FC236}">
                <a16:creationId xmlns:a16="http://schemas.microsoft.com/office/drawing/2014/main" id="{552B7CB3-811B-48A6-A7BD-18AB5B084DDE}"/>
              </a:ext>
            </a:extLst>
          </p:cNvPr>
          <p:cNvSpPr/>
          <p:nvPr/>
        </p:nvSpPr>
        <p:spPr>
          <a:xfrm>
            <a:off x="9054183" y="2044123"/>
            <a:ext cx="1092607" cy="276999"/>
          </a:xfrm>
          <a:prstGeom prst="rect">
            <a:avLst/>
          </a:prstGeom>
        </p:spPr>
        <p:txBody>
          <a:bodyPr wrap="none">
            <a:spAutoFit/>
          </a:bodyPr>
          <a:lstStyle/>
          <a:p>
            <a:r>
              <a:rPr lang="zh-CN" altLang="en-US" sz="1200" b="1" spc="-20" dirty="0">
                <a:solidFill>
                  <a:srgbClr val="009DAA"/>
                </a:solidFill>
                <a:latin typeface="Microsoft YaHei" panose="020B0503020204020204" pitchFamily="34" charset="-122"/>
                <a:ea typeface="Microsoft YaHei" panose="020B0503020204020204" pitchFamily="34" charset="-122"/>
                <a:cs typeface="Open Sans"/>
              </a:rPr>
              <a:t>资源类型包括</a:t>
            </a:r>
            <a:endParaRPr lang="en-US" sz="1200" b="1" spc="-20" dirty="0">
              <a:solidFill>
                <a:srgbClr val="009DAA"/>
              </a:solidFill>
              <a:latin typeface="Microsoft YaHei" panose="020B0503020204020204" pitchFamily="34" charset="-122"/>
              <a:ea typeface="Microsoft YaHei" panose="020B0503020204020204" pitchFamily="34" charset="-122"/>
              <a:cs typeface="Open Sans"/>
            </a:endParaRPr>
          </a:p>
        </p:txBody>
      </p:sp>
      <p:sp>
        <p:nvSpPr>
          <p:cNvPr id="42" name="Rectangle 41">
            <a:extLst>
              <a:ext uri="{FF2B5EF4-FFF2-40B4-BE49-F238E27FC236}">
                <a16:creationId xmlns:a16="http://schemas.microsoft.com/office/drawing/2014/main" id="{6165A812-DFE8-43CB-B131-FC0374C9CB49}"/>
              </a:ext>
            </a:extLst>
          </p:cNvPr>
          <p:cNvSpPr/>
          <p:nvPr/>
        </p:nvSpPr>
        <p:spPr>
          <a:xfrm>
            <a:off x="122809" y="4173613"/>
            <a:ext cx="5723362" cy="369332"/>
          </a:xfrm>
          <a:prstGeom prst="rect">
            <a:avLst/>
          </a:prstGeom>
        </p:spPr>
        <p:txBody>
          <a:bodyPr wrap="none">
            <a:spAutoFit/>
          </a:bodyPr>
          <a:lstStyle/>
          <a:p>
            <a:pPr marL="285750" indent="-285750">
              <a:buFont typeface="Arial" panose="020B0604020202020204" pitchFamily="34" charset="0"/>
              <a:buChar char="•"/>
            </a:pPr>
            <a:r>
              <a:rPr lang="zh-CN" altLang="en-US" b="1" spc="-20" dirty="0">
                <a:solidFill>
                  <a:srgbClr val="009DAA"/>
                </a:solidFill>
                <a:latin typeface="Microsoft YaHei" panose="020B0503020204020204" pitchFamily="34" charset="-122"/>
                <a:ea typeface="Microsoft YaHei" panose="020B0503020204020204" pitchFamily="34" charset="-122"/>
                <a:cs typeface="Open Sans"/>
              </a:rPr>
              <a:t>产品合集涵盖理工科学，人文社科，医学等各个领域</a:t>
            </a:r>
          </a:p>
        </p:txBody>
      </p:sp>
      <p:grpSp>
        <p:nvGrpSpPr>
          <p:cNvPr id="3" name="Group 2">
            <a:extLst>
              <a:ext uri="{FF2B5EF4-FFF2-40B4-BE49-F238E27FC236}">
                <a16:creationId xmlns:a16="http://schemas.microsoft.com/office/drawing/2014/main" id="{AB67D5C8-97B6-4E89-AB87-59710213FCF4}"/>
              </a:ext>
            </a:extLst>
          </p:cNvPr>
          <p:cNvGrpSpPr/>
          <p:nvPr/>
        </p:nvGrpSpPr>
        <p:grpSpPr>
          <a:xfrm>
            <a:off x="229936" y="4520591"/>
            <a:ext cx="7411835" cy="1663870"/>
            <a:chOff x="523857" y="4520591"/>
            <a:chExt cx="7875521" cy="1663870"/>
          </a:xfrm>
        </p:grpSpPr>
        <p:sp>
          <p:nvSpPr>
            <p:cNvPr id="43" name="Text Placeholder 3">
              <a:extLst>
                <a:ext uri="{FF2B5EF4-FFF2-40B4-BE49-F238E27FC236}">
                  <a16:creationId xmlns:a16="http://schemas.microsoft.com/office/drawing/2014/main" id="{ABD92957-BDDA-42D9-8293-989C7501F508}"/>
                </a:ext>
              </a:extLst>
            </p:cNvPr>
            <p:cNvSpPr txBox="1">
              <a:spLocks/>
            </p:cNvSpPr>
            <p:nvPr/>
          </p:nvSpPr>
          <p:spPr>
            <a:xfrm>
              <a:off x="4648460" y="5415599"/>
              <a:ext cx="1891541" cy="659678"/>
            </a:xfrm>
            <a:prstGeom prst="rect">
              <a:avLst/>
            </a:prstGeom>
          </p:spPr>
          <p:txBody>
            <a:bodyPr anchor="ctr">
              <a:noAutofit/>
            </a:bodyPr>
            <a:lstStyle>
              <a:lvl1pPr marL="0" indent="0" algn="l" defTabSz="914400" rtl="0" eaLnBrk="1" latinLnBrk="0" hangingPunct="1">
                <a:lnSpc>
                  <a:spcPct val="90000"/>
                </a:lnSpc>
                <a:spcBef>
                  <a:spcPts val="1000"/>
                </a:spcBef>
                <a:buFont typeface="Arial"/>
                <a:buNone/>
                <a:defRPr sz="2400" b="0" i="0" kern="1200">
                  <a:solidFill>
                    <a:srgbClr val="414246"/>
                  </a:solidFill>
                  <a:latin typeface="Open Sans Regular" charset="0"/>
                  <a:ea typeface="Open Sans Regular" charset="0"/>
                  <a:cs typeface="Open Sans Regular"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Source Sans Pro" charset="0"/>
                  <a:ea typeface="Source Sans Pro" charset="0"/>
                  <a:cs typeface="Source Sans Pro"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Source Sans Pro" charset="0"/>
                  <a:ea typeface="Source Sans Pro" charset="0"/>
                  <a:cs typeface="Source Sans Pro"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Source Sans Pro" charset="0"/>
                  <a:ea typeface="Source Sans Pro" charset="0"/>
                  <a:cs typeface="Source Sans Pr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pPr>
              <a:r>
                <a:rPr lang="en-GB" sz="900" dirty="0">
                  <a:solidFill>
                    <a:srgbClr val="000000">
                      <a:lumMod val="75000"/>
                      <a:lumOff val="25000"/>
                    </a:srgbClr>
                  </a:solidFill>
                  <a:latin typeface="Microsoft YaHei" panose="020B0503020204020204" pitchFamily="34" charset="-122"/>
                  <a:ea typeface="Microsoft YaHei" panose="020B0503020204020204" pitchFamily="34" charset="-122"/>
                  <a:cs typeface="Open Sans" panose="020B0606030504020204" pitchFamily="34" charset="0"/>
                </a:rPr>
                <a:t>The Royal College of Physicians </a:t>
              </a:r>
            </a:p>
            <a:p>
              <a:pPr algn="ctr">
                <a:lnSpc>
                  <a:spcPct val="100000"/>
                </a:lnSpc>
              </a:pPr>
              <a:r>
                <a:rPr lang="zh-CN" altLang="en-US" sz="900" dirty="0">
                  <a:solidFill>
                    <a:srgbClr val="000000">
                      <a:lumMod val="75000"/>
                      <a:lumOff val="25000"/>
                    </a:srgbClr>
                  </a:solidFill>
                  <a:latin typeface="Microsoft YaHei" panose="020B0503020204020204" pitchFamily="34" charset="-122"/>
                  <a:ea typeface="Microsoft YaHei" panose="020B0503020204020204" pitchFamily="34" charset="-122"/>
                  <a:cs typeface="Open Sans" panose="020B0606030504020204" pitchFamily="34" charset="0"/>
                </a:rPr>
                <a:t>英国皇家内科医师学会</a:t>
              </a:r>
            </a:p>
          </p:txBody>
        </p:sp>
        <p:pic>
          <p:nvPicPr>
            <p:cNvPr id="44" name="Picture 43">
              <a:extLst>
                <a:ext uri="{FF2B5EF4-FFF2-40B4-BE49-F238E27FC236}">
                  <a16:creationId xmlns:a16="http://schemas.microsoft.com/office/drawing/2014/main" id="{AC3B80DF-CAB3-4D3A-94C6-4630B463AE0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195823" y="4591549"/>
              <a:ext cx="664397" cy="534633"/>
            </a:xfrm>
            <a:prstGeom prst="rect">
              <a:avLst/>
            </a:prstGeom>
          </p:spPr>
        </p:pic>
        <p:pic>
          <p:nvPicPr>
            <p:cNvPr id="45" name="Picture 44">
              <a:extLst>
                <a:ext uri="{FF2B5EF4-FFF2-40B4-BE49-F238E27FC236}">
                  <a16:creationId xmlns:a16="http://schemas.microsoft.com/office/drawing/2014/main" id="{ED7724A0-3642-4FA9-A6C9-EA443034661C}"/>
                </a:ext>
              </a:extLst>
            </p:cNvPr>
            <p:cNvPicPr>
              <a:picLocks noChangeAspect="1"/>
            </p:cNvPicPr>
            <p:nvPr/>
          </p:nvPicPr>
          <p:blipFill>
            <a:blip r:embed="rId14" cstate="screen">
              <a:duotone>
                <a:prstClr val="black"/>
                <a:srgbClr val="414146">
                  <a:tint val="45000"/>
                  <a:satMod val="400000"/>
                </a:srgbClr>
              </a:duotone>
              <a:extLst>
                <a:ext uri="{28A0092B-C50C-407E-A947-70E740481C1C}">
                  <a14:useLocalDpi xmlns:a14="http://schemas.microsoft.com/office/drawing/2010/main"/>
                </a:ext>
              </a:extLst>
            </a:blip>
            <a:stretch>
              <a:fillRect/>
            </a:stretch>
          </p:blipFill>
          <p:spPr>
            <a:xfrm>
              <a:off x="738912" y="4520591"/>
              <a:ext cx="1353096" cy="676549"/>
            </a:xfrm>
            <a:prstGeom prst="rect">
              <a:avLst/>
            </a:prstGeom>
          </p:spPr>
        </p:pic>
        <p:sp>
          <p:nvSpPr>
            <p:cNvPr id="46" name="Rectangle 45">
              <a:extLst>
                <a:ext uri="{FF2B5EF4-FFF2-40B4-BE49-F238E27FC236}">
                  <a16:creationId xmlns:a16="http://schemas.microsoft.com/office/drawing/2014/main" id="{1329D9A2-77EB-4D83-A029-29FB8FFB424C}"/>
                </a:ext>
              </a:extLst>
            </p:cNvPr>
            <p:cNvSpPr/>
            <p:nvPr/>
          </p:nvSpPr>
          <p:spPr>
            <a:xfrm>
              <a:off x="523857" y="5387268"/>
              <a:ext cx="1783207" cy="637226"/>
            </a:xfrm>
            <a:prstGeom prst="rect">
              <a:avLst/>
            </a:prstGeom>
          </p:spPr>
          <p:txBody>
            <a:bodyPr wrap="square">
              <a:spAutoFit/>
            </a:bodyPr>
            <a:lstStyle/>
            <a:p>
              <a:pPr algn="ctr"/>
              <a:r>
                <a:rPr lang="en-GB" sz="900" dirty="0">
                  <a:solidFill>
                    <a:srgbClr val="000000">
                      <a:lumMod val="75000"/>
                      <a:lumOff val="25000"/>
                    </a:srgbClr>
                  </a:solidFill>
                  <a:latin typeface="Microsoft YaHei" panose="020B0503020204020204" pitchFamily="34" charset="-122"/>
                  <a:ea typeface="Microsoft YaHei" panose="020B0503020204020204" pitchFamily="34" charset="-122"/>
                  <a:cs typeface="Open Sans" panose="020B0606030504020204" pitchFamily="34" charset="0"/>
                </a:rPr>
                <a:t>The New York Academy of Sciences</a:t>
              </a:r>
            </a:p>
            <a:p>
              <a:pPr algn="ctr">
                <a:lnSpc>
                  <a:spcPts val="2480"/>
                </a:lnSpc>
              </a:pPr>
              <a:r>
                <a:rPr lang="zh-CN" altLang="en-US" sz="900" dirty="0">
                  <a:solidFill>
                    <a:srgbClr val="000000">
                      <a:lumMod val="75000"/>
                      <a:lumOff val="25000"/>
                    </a:srgbClr>
                  </a:solidFill>
                  <a:latin typeface="Microsoft YaHei" panose="020B0503020204020204" pitchFamily="34" charset="-122"/>
                  <a:ea typeface="Microsoft YaHei" panose="020B0503020204020204" pitchFamily="34" charset="-122"/>
                  <a:cs typeface="Open Sans" panose="020B0606030504020204" pitchFamily="34" charset="0"/>
                </a:rPr>
                <a:t>纽约科学院</a:t>
              </a:r>
              <a:endParaRPr lang="en-GB" sz="900" dirty="0">
                <a:solidFill>
                  <a:srgbClr val="000000">
                    <a:lumMod val="75000"/>
                    <a:lumOff val="25000"/>
                  </a:srgbClr>
                </a:solidFill>
                <a:latin typeface="Microsoft YaHei" panose="020B0503020204020204" pitchFamily="34" charset="-122"/>
                <a:ea typeface="Microsoft YaHei" panose="020B0503020204020204" pitchFamily="34" charset="-122"/>
                <a:cs typeface="Open Sans" panose="020B0606030504020204" pitchFamily="34" charset="0"/>
              </a:endParaRPr>
            </a:p>
          </p:txBody>
        </p:sp>
        <p:sp>
          <p:nvSpPr>
            <p:cNvPr id="47" name="Text Placeholder 3">
              <a:extLst>
                <a:ext uri="{FF2B5EF4-FFF2-40B4-BE49-F238E27FC236}">
                  <a16:creationId xmlns:a16="http://schemas.microsoft.com/office/drawing/2014/main" id="{6FC120A0-F53E-4BB0-BE75-9491DEC84373}"/>
                </a:ext>
              </a:extLst>
            </p:cNvPr>
            <p:cNvSpPr txBox="1">
              <a:spLocks/>
            </p:cNvSpPr>
            <p:nvPr/>
          </p:nvSpPr>
          <p:spPr>
            <a:xfrm>
              <a:off x="2582250" y="5256525"/>
              <a:ext cx="1891541" cy="818752"/>
            </a:xfrm>
            <a:prstGeom prst="rect">
              <a:avLst/>
            </a:prstGeom>
          </p:spPr>
          <p:txBody>
            <a:bodyPr anchor="ctr">
              <a:noAutofit/>
            </a:bodyPr>
            <a:lstStyle>
              <a:lvl1pPr marL="0" indent="0" algn="l" defTabSz="914400" rtl="0" eaLnBrk="1" latinLnBrk="0" hangingPunct="1">
                <a:lnSpc>
                  <a:spcPct val="90000"/>
                </a:lnSpc>
                <a:spcBef>
                  <a:spcPts val="1000"/>
                </a:spcBef>
                <a:buFont typeface="Arial"/>
                <a:buNone/>
                <a:defRPr sz="2400" b="0" i="0" kern="1200">
                  <a:solidFill>
                    <a:srgbClr val="414246"/>
                  </a:solidFill>
                  <a:latin typeface="Open Sans Regular" charset="0"/>
                  <a:ea typeface="Open Sans Regular" charset="0"/>
                  <a:cs typeface="Open Sans Regular"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Source Sans Pro" charset="0"/>
                  <a:ea typeface="Source Sans Pro" charset="0"/>
                  <a:cs typeface="Source Sans Pro"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Source Sans Pro" charset="0"/>
                  <a:ea typeface="Source Sans Pro" charset="0"/>
                  <a:cs typeface="Source Sans Pro"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Source Sans Pro" charset="0"/>
                  <a:ea typeface="Source Sans Pro" charset="0"/>
                  <a:cs typeface="Source Sans Pr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pPr>
              <a:r>
                <a:rPr lang="en-GB" sz="900" dirty="0">
                  <a:solidFill>
                    <a:srgbClr val="000000">
                      <a:lumMod val="75000"/>
                      <a:lumOff val="25000"/>
                    </a:srgbClr>
                  </a:solidFill>
                  <a:latin typeface="Microsoft YaHei" panose="020B0503020204020204" pitchFamily="34" charset="-122"/>
                  <a:ea typeface="Microsoft YaHei" panose="020B0503020204020204" pitchFamily="34" charset="-122"/>
                  <a:cs typeface="Open Sans" panose="020B0606030504020204" pitchFamily="34" charset="0"/>
                </a:rPr>
                <a:t>The Royal Anthropological Institute of Great Britain and Ireland</a:t>
              </a:r>
            </a:p>
            <a:p>
              <a:pPr algn="ctr">
                <a:lnSpc>
                  <a:spcPct val="100000"/>
                </a:lnSpc>
              </a:pPr>
              <a:r>
                <a:rPr lang="zh-CN" altLang="en-US" sz="900" dirty="0">
                  <a:solidFill>
                    <a:srgbClr val="000000">
                      <a:lumMod val="75000"/>
                      <a:lumOff val="25000"/>
                    </a:srgbClr>
                  </a:solidFill>
                  <a:latin typeface="Microsoft YaHei" panose="020B0503020204020204" pitchFamily="34" charset="-122"/>
                  <a:ea typeface="Microsoft YaHei" panose="020B0503020204020204" pitchFamily="34" charset="-122"/>
                  <a:cs typeface="Open Sans" panose="020B0606030504020204" pitchFamily="34" charset="0"/>
                </a:rPr>
                <a:t>英国皇家人类学学会</a:t>
              </a:r>
              <a:endParaRPr lang="en-GB" sz="900" dirty="0">
                <a:solidFill>
                  <a:srgbClr val="000000">
                    <a:lumMod val="75000"/>
                    <a:lumOff val="25000"/>
                  </a:srgbClr>
                </a:solidFill>
                <a:latin typeface="Microsoft YaHei" panose="020B0503020204020204" pitchFamily="34" charset="-122"/>
                <a:ea typeface="Microsoft YaHei" panose="020B0503020204020204" pitchFamily="34" charset="-122"/>
                <a:cs typeface="Open Sans" panose="020B0606030504020204" pitchFamily="34" charset="0"/>
              </a:endParaRPr>
            </a:p>
          </p:txBody>
        </p:sp>
        <p:cxnSp>
          <p:nvCxnSpPr>
            <p:cNvPr id="48" name="Straight Connector 47">
              <a:extLst>
                <a:ext uri="{FF2B5EF4-FFF2-40B4-BE49-F238E27FC236}">
                  <a16:creationId xmlns:a16="http://schemas.microsoft.com/office/drawing/2014/main" id="{12A076FA-4852-4FB8-887A-752635EC0758}"/>
                </a:ext>
              </a:extLst>
            </p:cNvPr>
            <p:cNvCxnSpPr/>
            <p:nvPr/>
          </p:nvCxnSpPr>
          <p:spPr>
            <a:xfrm>
              <a:off x="2458427" y="4598256"/>
              <a:ext cx="0" cy="1554480"/>
            </a:xfrm>
            <a:prstGeom prst="line">
              <a:avLst/>
            </a:prstGeom>
            <a:noFill/>
            <a:ln w="9525" cap="flat" cmpd="sng" algn="ctr">
              <a:solidFill>
                <a:srgbClr val="FFAF05"/>
              </a:solidFill>
              <a:prstDash val="sysDot"/>
              <a:miter lim="800000"/>
            </a:ln>
            <a:effectLst/>
          </p:spPr>
        </p:cxnSp>
        <p:cxnSp>
          <p:nvCxnSpPr>
            <p:cNvPr id="49" name="Straight Connector 48">
              <a:extLst>
                <a:ext uri="{FF2B5EF4-FFF2-40B4-BE49-F238E27FC236}">
                  <a16:creationId xmlns:a16="http://schemas.microsoft.com/office/drawing/2014/main" id="{AAD9908B-45BD-473B-B5A7-147FAFAE2353}"/>
                </a:ext>
              </a:extLst>
            </p:cNvPr>
            <p:cNvCxnSpPr/>
            <p:nvPr/>
          </p:nvCxnSpPr>
          <p:spPr>
            <a:xfrm>
              <a:off x="4612595" y="4598256"/>
              <a:ext cx="0" cy="1554480"/>
            </a:xfrm>
            <a:prstGeom prst="line">
              <a:avLst/>
            </a:prstGeom>
            <a:noFill/>
            <a:ln w="9525" cap="flat" cmpd="sng" algn="ctr">
              <a:solidFill>
                <a:srgbClr val="FFAF05"/>
              </a:solidFill>
              <a:prstDash val="sysDot"/>
              <a:miter lim="800000"/>
            </a:ln>
            <a:effectLst/>
          </p:spPr>
        </p:cxnSp>
        <p:cxnSp>
          <p:nvCxnSpPr>
            <p:cNvPr id="50" name="Straight Connector 49">
              <a:extLst>
                <a:ext uri="{FF2B5EF4-FFF2-40B4-BE49-F238E27FC236}">
                  <a16:creationId xmlns:a16="http://schemas.microsoft.com/office/drawing/2014/main" id="{1D6D7422-8FD8-455B-BB65-1E8F6471D9F9}"/>
                </a:ext>
              </a:extLst>
            </p:cNvPr>
            <p:cNvCxnSpPr/>
            <p:nvPr/>
          </p:nvCxnSpPr>
          <p:spPr>
            <a:xfrm>
              <a:off x="6580945" y="4598256"/>
              <a:ext cx="0" cy="1554480"/>
            </a:xfrm>
            <a:prstGeom prst="line">
              <a:avLst/>
            </a:prstGeom>
            <a:noFill/>
            <a:ln w="9525" cap="flat" cmpd="sng" algn="ctr">
              <a:solidFill>
                <a:srgbClr val="FFAF05"/>
              </a:solidFill>
              <a:prstDash val="sysDot"/>
              <a:miter lim="800000"/>
            </a:ln>
            <a:effectLst/>
          </p:spPr>
        </p:cxnSp>
        <p:sp>
          <p:nvSpPr>
            <p:cNvPr id="51" name="object 5">
              <a:extLst>
                <a:ext uri="{FF2B5EF4-FFF2-40B4-BE49-F238E27FC236}">
                  <a16:creationId xmlns:a16="http://schemas.microsoft.com/office/drawing/2014/main" id="{BA7445AF-8340-4D98-B5CA-D7593E644CDC}"/>
                </a:ext>
              </a:extLst>
            </p:cNvPr>
            <p:cNvSpPr/>
            <p:nvPr/>
          </p:nvSpPr>
          <p:spPr>
            <a:xfrm>
              <a:off x="5034013" y="4763068"/>
              <a:ext cx="1065842" cy="369980"/>
            </a:xfrm>
            <a:prstGeom prst="rect">
              <a:avLst/>
            </a:prstGeom>
            <a:blipFill>
              <a:blip r:embed="rId15" cstate="screen">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a:ext>
                </a:extLst>
              </a:blip>
              <a:stretch>
                <a:fillRect/>
              </a:stretch>
            </a:blipFill>
          </p:spPr>
          <p:txBody>
            <a:bodyPr wrap="square" lIns="0" tIns="0" rIns="0" bIns="0" rtlCol="0">
              <a:noAutofit/>
            </a:bodyPr>
            <a:lstStyle/>
            <a:p>
              <a:endParaRPr sz="1400">
                <a:solidFill>
                  <a:srgbClr val="000000"/>
                </a:solidFill>
                <a:latin typeface="Franklin Gothic Book" panose="020B0503020102020204"/>
              </a:endParaRPr>
            </a:p>
          </p:txBody>
        </p:sp>
        <p:sp>
          <p:nvSpPr>
            <p:cNvPr id="52" name="Text Placeholder 3">
              <a:extLst>
                <a:ext uri="{FF2B5EF4-FFF2-40B4-BE49-F238E27FC236}">
                  <a16:creationId xmlns:a16="http://schemas.microsoft.com/office/drawing/2014/main" id="{06D74847-9829-4513-994B-A1D70D62D3A4}"/>
                </a:ext>
              </a:extLst>
            </p:cNvPr>
            <p:cNvSpPr txBox="1">
              <a:spLocks/>
            </p:cNvSpPr>
            <p:nvPr/>
          </p:nvSpPr>
          <p:spPr>
            <a:xfrm>
              <a:off x="6507837" y="5348627"/>
              <a:ext cx="1891541" cy="835834"/>
            </a:xfrm>
            <a:prstGeom prst="rect">
              <a:avLst/>
            </a:prstGeom>
          </p:spPr>
          <p:txBody>
            <a:bodyPr anchor="ctr">
              <a:noAutofit/>
            </a:bodyPr>
            <a:lstStyle>
              <a:lvl1pPr marL="0" indent="0" algn="l" defTabSz="914400" rtl="0" eaLnBrk="1" latinLnBrk="0" hangingPunct="1">
                <a:lnSpc>
                  <a:spcPct val="90000"/>
                </a:lnSpc>
                <a:spcBef>
                  <a:spcPts val="1000"/>
                </a:spcBef>
                <a:buFont typeface="Arial"/>
                <a:buNone/>
                <a:defRPr sz="2400" b="0" i="0" kern="1200">
                  <a:solidFill>
                    <a:srgbClr val="414246"/>
                  </a:solidFill>
                  <a:latin typeface="Open Sans Regular" charset="0"/>
                  <a:ea typeface="Open Sans Regular" charset="0"/>
                  <a:cs typeface="Open Sans Regular"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Source Sans Pro" charset="0"/>
                  <a:ea typeface="Source Sans Pro" charset="0"/>
                  <a:cs typeface="Source Sans Pro"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Source Sans Pro" charset="0"/>
                  <a:ea typeface="Source Sans Pro" charset="0"/>
                  <a:cs typeface="Source Sans Pro"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Source Sans Pro" charset="0"/>
                  <a:ea typeface="Source Sans Pro" charset="0"/>
                  <a:cs typeface="Source Sans Pr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pPr>
              <a:r>
                <a:rPr lang="en-US" sz="900" dirty="0">
                  <a:solidFill>
                    <a:srgbClr val="000000">
                      <a:lumMod val="75000"/>
                      <a:lumOff val="25000"/>
                    </a:srgbClr>
                  </a:solidFill>
                  <a:latin typeface="Microsoft YaHei" panose="020B0503020204020204" pitchFamily="34" charset="-122"/>
                  <a:ea typeface="Microsoft YaHei" panose="020B0503020204020204" pitchFamily="34" charset="-122"/>
                  <a:cs typeface="Open Sans" panose="020B0606030504020204" pitchFamily="34" charset="0"/>
                </a:rPr>
                <a:t>Royal Geographical Society (with IBG)</a:t>
              </a:r>
            </a:p>
            <a:p>
              <a:pPr algn="ctr">
                <a:lnSpc>
                  <a:spcPct val="100000"/>
                </a:lnSpc>
              </a:pPr>
              <a:r>
                <a:rPr lang="zh-CN" altLang="en-US" sz="900" dirty="0">
                  <a:solidFill>
                    <a:srgbClr val="000000">
                      <a:lumMod val="75000"/>
                      <a:lumOff val="25000"/>
                    </a:srgbClr>
                  </a:solidFill>
                  <a:latin typeface="Microsoft YaHei" panose="020B0503020204020204" pitchFamily="34" charset="-122"/>
                  <a:ea typeface="Microsoft YaHei" panose="020B0503020204020204" pitchFamily="34" charset="-122"/>
                  <a:cs typeface="Open Sans" panose="020B0606030504020204" pitchFamily="34" charset="0"/>
                </a:rPr>
                <a:t>皇家地理学会</a:t>
              </a:r>
              <a:endParaRPr lang="en-US" altLang="zh-CN" sz="900" dirty="0">
                <a:solidFill>
                  <a:srgbClr val="000000">
                    <a:lumMod val="75000"/>
                    <a:lumOff val="25000"/>
                  </a:srgbClr>
                </a:solidFill>
                <a:latin typeface="Microsoft YaHei" panose="020B0503020204020204" pitchFamily="34" charset="-122"/>
                <a:ea typeface="Microsoft YaHei" panose="020B0503020204020204" pitchFamily="34" charset="-122"/>
                <a:cs typeface="Open Sans" panose="020B0606030504020204" pitchFamily="34" charset="0"/>
              </a:endParaRPr>
            </a:p>
            <a:p>
              <a:pPr algn="ctr">
                <a:lnSpc>
                  <a:spcPct val="100000"/>
                </a:lnSpc>
                <a:spcBef>
                  <a:spcPts val="0"/>
                </a:spcBef>
              </a:pPr>
              <a:endParaRPr lang="zh-CN" altLang="en-US" sz="600" dirty="0">
                <a:solidFill>
                  <a:srgbClr val="000000">
                    <a:lumMod val="75000"/>
                    <a:lumOff val="25000"/>
                  </a:srgbClr>
                </a:solidFill>
                <a:latin typeface="Microsoft YaHei" panose="020B0503020204020204" pitchFamily="34" charset="-122"/>
                <a:ea typeface="Microsoft YaHei" panose="020B0503020204020204" pitchFamily="34" charset="-122"/>
                <a:cs typeface="Open Sans" panose="020B0606030504020204" pitchFamily="34" charset="0"/>
              </a:endParaRPr>
            </a:p>
          </p:txBody>
        </p:sp>
        <p:pic>
          <p:nvPicPr>
            <p:cNvPr id="53" name="Picture 52">
              <a:extLst>
                <a:ext uri="{FF2B5EF4-FFF2-40B4-BE49-F238E27FC236}">
                  <a16:creationId xmlns:a16="http://schemas.microsoft.com/office/drawing/2014/main" id="{B3C24534-D24F-48FF-9539-A14232B5AC77}"/>
                </a:ext>
              </a:extLst>
            </p:cNvPr>
            <p:cNvPicPr>
              <a:picLocks noChangeAspect="1"/>
            </p:cNvPicPr>
            <p:nvPr/>
          </p:nvPicPr>
          <p:blipFill>
            <a:blip r:embed="rId17" cstate="screen">
              <a:extLst>
                <a:ext uri="{BEBA8EAE-BF5A-486C-A8C5-ECC9F3942E4B}">
                  <a14:imgProps xmlns:a14="http://schemas.microsoft.com/office/drawing/2010/main">
                    <a14:imgLayer r:embed="rId18">
                      <a14:imgEffect>
                        <a14:brightnessContrast bright="-100000"/>
                      </a14:imgEffect>
                    </a14:imgLayer>
                  </a14:imgProps>
                </a:ext>
                <a:ext uri="{28A0092B-C50C-407E-A947-70E740481C1C}">
                  <a14:useLocalDpi xmlns:a14="http://schemas.microsoft.com/office/drawing/2010/main"/>
                </a:ext>
              </a:extLst>
            </a:blip>
            <a:stretch>
              <a:fillRect/>
            </a:stretch>
          </p:blipFill>
          <p:spPr>
            <a:xfrm>
              <a:off x="6907363" y="4579672"/>
              <a:ext cx="943433" cy="667479"/>
            </a:xfrm>
            <a:prstGeom prst="rect">
              <a:avLst/>
            </a:prstGeom>
          </p:spPr>
        </p:pic>
      </p:grpSp>
      <p:pic>
        <p:nvPicPr>
          <p:cNvPr id="2" name="Picture 1">
            <a:extLst>
              <a:ext uri="{FF2B5EF4-FFF2-40B4-BE49-F238E27FC236}">
                <a16:creationId xmlns:a16="http://schemas.microsoft.com/office/drawing/2014/main" id="{47AB679B-51CA-470E-98E1-F69EF0DC262C}"/>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9986512" y="4288219"/>
            <a:ext cx="2219136" cy="1896242"/>
          </a:xfrm>
          <a:prstGeom prst="rect">
            <a:avLst/>
          </a:prstGeom>
        </p:spPr>
      </p:pic>
      <p:cxnSp>
        <p:nvCxnSpPr>
          <p:cNvPr id="54" name="Straight Connector 53">
            <a:extLst>
              <a:ext uri="{FF2B5EF4-FFF2-40B4-BE49-F238E27FC236}">
                <a16:creationId xmlns:a16="http://schemas.microsoft.com/office/drawing/2014/main" id="{CEDB4745-8E23-4DDF-A2BF-46912A16289A}"/>
              </a:ext>
            </a:extLst>
          </p:cNvPr>
          <p:cNvCxnSpPr/>
          <p:nvPr/>
        </p:nvCxnSpPr>
        <p:spPr>
          <a:xfrm>
            <a:off x="7585028" y="4587366"/>
            <a:ext cx="0" cy="1554480"/>
          </a:xfrm>
          <a:prstGeom prst="line">
            <a:avLst/>
          </a:prstGeom>
          <a:noFill/>
          <a:ln w="9525" cap="flat" cmpd="sng" algn="ctr">
            <a:solidFill>
              <a:srgbClr val="FFAF05"/>
            </a:solidFill>
            <a:prstDash val="sysDot"/>
            <a:miter lim="800000"/>
          </a:ln>
          <a:effectLst/>
        </p:spPr>
      </p:cxnSp>
      <p:sp>
        <p:nvSpPr>
          <p:cNvPr id="4" name="Rectangle 3">
            <a:extLst>
              <a:ext uri="{FF2B5EF4-FFF2-40B4-BE49-F238E27FC236}">
                <a16:creationId xmlns:a16="http://schemas.microsoft.com/office/drawing/2014/main" id="{6BF1C8FF-1B53-445B-9FFA-D68760D1220F}"/>
              </a:ext>
            </a:extLst>
          </p:cNvPr>
          <p:cNvSpPr/>
          <p:nvPr/>
        </p:nvSpPr>
        <p:spPr>
          <a:xfrm>
            <a:off x="7672599" y="5419203"/>
            <a:ext cx="1755609" cy="646331"/>
          </a:xfrm>
          <a:prstGeom prst="rect">
            <a:avLst/>
          </a:prstGeom>
        </p:spPr>
        <p:txBody>
          <a:bodyPr wrap="none">
            <a:spAutoFit/>
          </a:bodyPr>
          <a:lstStyle/>
          <a:p>
            <a:r>
              <a:rPr lang="en-US" altLang="zh-CN" sz="900" dirty="0">
                <a:solidFill>
                  <a:srgbClr val="000000">
                    <a:lumMod val="75000"/>
                    <a:lumOff val="25000"/>
                  </a:srgbClr>
                </a:solidFill>
                <a:latin typeface="Microsoft YaHei" panose="020B0503020204020204" pitchFamily="34" charset="-122"/>
                <a:ea typeface="Microsoft YaHei" panose="020B0503020204020204" pitchFamily="34" charset="-122"/>
                <a:cs typeface="Open Sans" panose="020B0606030504020204" pitchFamily="34" charset="0"/>
              </a:rPr>
              <a:t>British Association of </a:t>
            </a:r>
          </a:p>
          <a:p>
            <a:r>
              <a:rPr lang="en-US" altLang="zh-CN" sz="900" dirty="0">
                <a:solidFill>
                  <a:srgbClr val="000000">
                    <a:lumMod val="75000"/>
                    <a:lumOff val="25000"/>
                  </a:srgbClr>
                </a:solidFill>
                <a:latin typeface="Microsoft YaHei" panose="020B0503020204020204" pitchFamily="34" charset="-122"/>
                <a:ea typeface="Microsoft YaHei" panose="020B0503020204020204" pitchFamily="34" charset="-122"/>
                <a:cs typeface="Open Sans" panose="020B0606030504020204" pitchFamily="34" charset="0"/>
              </a:rPr>
              <a:t>the Advancement of Science</a:t>
            </a:r>
          </a:p>
          <a:p>
            <a:endParaRPr lang="en-US" altLang="zh-CN" sz="900" dirty="0">
              <a:solidFill>
                <a:srgbClr val="000000">
                  <a:lumMod val="75000"/>
                  <a:lumOff val="25000"/>
                </a:srgbClr>
              </a:solidFill>
              <a:latin typeface="Microsoft YaHei" panose="020B0503020204020204" pitchFamily="34" charset="-122"/>
              <a:ea typeface="Microsoft YaHei" panose="020B0503020204020204" pitchFamily="34" charset="-122"/>
              <a:cs typeface="Open Sans" panose="020B0606030504020204" pitchFamily="34" charset="0"/>
            </a:endParaRPr>
          </a:p>
          <a:p>
            <a:r>
              <a:rPr lang="zh-CN" altLang="en-US" sz="900" dirty="0">
                <a:solidFill>
                  <a:srgbClr val="000000">
                    <a:lumMod val="75000"/>
                    <a:lumOff val="25000"/>
                  </a:srgbClr>
                </a:solidFill>
                <a:latin typeface="Microsoft YaHei" panose="020B0503020204020204" pitchFamily="34" charset="-122"/>
                <a:ea typeface="Microsoft YaHei" panose="020B0503020204020204" pitchFamily="34" charset="-122"/>
                <a:cs typeface="Open Sans" panose="020B0606030504020204" pitchFamily="34" charset="0"/>
              </a:rPr>
              <a:t>英国科学促进协会</a:t>
            </a:r>
            <a:endParaRPr lang="en-US" sz="900" dirty="0">
              <a:solidFill>
                <a:srgbClr val="000000">
                  <a:lumMod val="75000"/>
                  <a:lumOff val="25000"/>
                </a:srgbClr>
              </a:solidFill>
              <a:latin typeface="Microsoft YaHei" panose="020B0503020204020204" pitchFamily="34" charset="-122"/>
              <a:ea typeface="Microsoft YaHei" panose="020B0503020204020204" pitchFamily="34" charset="-122"/>
              <a:cs typeface="Open Sans" panose="020B0606030504020204" pitchFamily="34" charset="0"/>
            </a:endParaRPr>
          </a:p>
        </p:txBody>
      </p:sp>
      <p:pic>
        <p:nvPicPr>
          <p:cNvPr id="6" name="Picture 5" descr="A picture containing logo&#10;&#10;Description automatically generated">
            <a:extLst>
              <a:ext uri="{FF2B5EF4-FFF2-40B4-BE49-F238E27FC236}">
                <a16:creationId xmlns:a16="http://schemas.microsoft.com/office/drawing/2014/main" id="{E9633C4A-EF72-4C82-A294-FE2A725B4037}"/>
              </a:ext>
            </a:extLst>
          </p:cNvPr>
          <p:cNvPicPr>
            <a:picLocks noChangeAspect="1"/>
          </p:cNvPicPr>
          <p:nvPr/>
        </p:nvPicPr>
        <p:blipFill>
          <a:blip r:embed="rId20"/>
          <a:stretch>
            <a:fillRect/>
          </a:stretch>
        </p:blipFill>
        <p:spPr>
          <a:xfrm>
            <a:off x="7743146" y="4700883"/>
            <a:ext cx="950276" cy="633781"/>
          </a:xfrm>
          <a:prstGeom prst="rect">
            <a:avLst/>
          </a:prstGeom>
        </p:spPr>
      </p:pic>
    </p:spTree>
    <p:extLst>
      <p:ext uri="{BB962C8B-B14F-4D97-AF65-F5344CB8AC3E}">
        <p14:creationId xmlns:p14="http://schemas.microsoft.com/office/powerpoint/2010/main" val="1877399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itle 2"/>
          <p:cNvSpPr>
            <a:spLocks noGrp="1"/>
          </p:cNvSpPr>
          <p:nvPr>
            <p:ph type="ctrTitle"/>
          </p:nvPr>
        </p:nvSpPr>
        <p:spPr>
          <a:xfrm>
            <a:off x="1524000" y="1122363"/>
            <a:ext cx="9421504" cy="2192337"/>
          </a:xfrm>
        </p:spPr>
        <p:txBody>
          <a:bodyPr>
            <a:normAutofit/>
          </a:bodyPr>
          <a:lstStyle/>
          <a:p>
            <a:r>
              <a:rPr lang="en-US" sz="4000" dirty="0">
                <a:latin typeface="Microsoft YaHei" panose="020B0503020204020204" pitchFamily="34" charset="-122"/>
                <a:ea typeface="Microsoft YaHei" panose="020B0503020204020204" pitchFamily="34" charset="-122"/>
              </a:rPr>
              <a:t>Wiley Online Library</a:t>
            </a:r>
            <a:r>
              <a:rPr lang="zh-CN" altLang="en-US" sz="4000" dirty="0">
                <a:latin typeface="Microsoft YaHei" panose="020B0503020204020204" pitchFamily="34" charset="-122"/>
                <a:ea typeface="Microsoft YaHei" panose="020B0503020204020204" pitchFamily="34" charset="-122"/>
              </a:rPr>
              <a:t>电子资源使用技巧与科研进展追踪</a:t>
            </a:r>
            <a:endParaRPr lang="en-US" sz="4000" dirty="0"/>
          </a:p>
        </p:txBody>
      </p:sp>
    </p:spTree>
    <p:extLst>
      <p:ext uri="{BB962C8B-B14F-4D97-AF65-F5344CB8AC3E}">
        <p14:creationId xmlns:p14="http://schemas.microsoft.com/office/powerpoint/2010/main" val="3039279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D6AFF7-63C2-458F-BCE3-29EFAFCAF435}"/>
              </a:ext>
            </a:extLst>
          </p:cNvPr>
          <p:cNvSpPr/>
          <p:nvPr/>
        </p:nvSpPr>
        <p:spPr>
          <a:xfrm>
            <a:off x="4659146" y="3006738"/>
            <a:ext cx="7080570" cy="274321"/>
          </a:xfrm>
          <a:prstGeom prst="rect">
            <a:avLst/>
          </a:prstGeom>
          <a:solidFill>
            <a:srgbClr val="00A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4AD3D31-7FF7-4B21-AE48-342D75A1ACB1}"/>
              </a:ext>
            </a:extLst>
          </p:cNvPr>
          <p:cNvSpPr/>
          <p:nvPr/>
        </p:nvSpPr>
        <p:spPr>
          <a:xfrm>
            <a:off x="1031918" y="340713"/>
            <a:ext cx="4756430" cy="523220"/>
          </a:xfrm>
          <a:prstGeom prst="rect">
            <a:avLst/>
          </a:prstGeom>
        </p:spPr>
        <p:txBody>
          <a:bodyPr wrap="none">
            <a:spAutoFit/>
          </a:bodyPr>
          <a:lstStyle/>
          <a:p>
            <a:r>
              <a:rPr lang="zh-CN" altLang="en-US" sz="2800" dirty="0">
                <a:solidFill>
                  <a:srgbClr val="414246"/>
                </a:solidFill>
                <a:latin typeface="Microsoft YaHei" panose="020B0503020204020204" pitchFamily="34" charset="-122"/>
                <a:ea typeface="Microsoft YaHei" panose="020B0503020204020204" pitchFamily="34" charset="-122"/>
                <a:cs typeface="Open Sans Regular" charset="0"/>
              </a:rPr>
              <a:t>文章的诞生</a:t>
            </a:r>
            <a:r>
              <a:rPr lang="en-US" altLang="zh-CN" sz="2800" dirty="0">
                <a:solidFill>
                  <a:srgbClr val="414246"/>
                </a:solidFill>
                <a:latin typeface="Microsoft YaHei" panose="020B0503020204020204" pitchFamily="34" charset="-122"/>
                <a:ea typeface="Microsoft YaHei" panose="020B0503020204020204" pitchFamily="34" charset="-122"/>
                <a:cs typeface="Open Sans Regular" charset="0"/>
              </a:rPr>
              <a:t>----</a:t>
            </a:r>
            <a:r>
              <a:rPr lang="zh-CN" altLang="en-US" sz="2800" dirty="0">
                <a:solidFill>
                  <a:srgbClr val="414246"/>
                </a:solidFill>
                <a:latin typeface="Microsoft YaHei" panose="020B0503020204020204" pitchFamily="34" charset="-122"/>
                <a:ea typeface="Microsoft YaHei" panose="020B0503020204020204" pitchFamily="34" charset="-122"/>
                <a:cs typeface="Open Sans Regular" charset="0"/>
              </a:rPr>
              <a:t>从想法到发表</a:t>
            </a:r>
          </a:p>
        </p:txBody>
      </p:sp>
      <p:sp>
        <p:nvSpPr>
          <p:cNvPr id="5" name="Rectangle 4">
            <a:extLst>
              <a:ext uri="{FF2B5EF4-FFF2-40B4-BE49-F238E27FC236}">
                <a16:creationId xmlns:a16="http://schemas.microsoft.com/office/drawing/2014/main" id="{D54C7116-C647-4727-998A-5D423E15522D}"/>
              </a:ext>
            </a:extLst>
          </p:cNvPr>
          <p:cNvSpPr/>
          <p:nvPr/>
        </p:nvSpPr>
        <p:spPr>
          <a:xfrm>
            <a:off x="1354264" y="3326561"/>
            <a:ext cx="3853376" cy="64633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B08FF91-A91F-4130-BE81-19EB8EEB31C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9480" y="2125973"/>
            <a:ext cx="677751" cy="781112"/>
          </a:xfrm>
          <a:prstGeom prst="rect">
            <a:avLst/>
          </a:prstGeom>
        </p:spPr>
      </p:pic>
      <p:pic>
        <p:nvPicPr>
          <p:cNvPr id="14" name="Picture 13">
            <a:extLst>
              <a:ext uri="{FF2B5EF4-FFF2-40B4-BE49-F238E27FC236}">
                <a16:creationId xmlns:a16="http://schemas.microsoft.com/office/drawing/2014/main" id="{8E220251-750D-4E42-ACD1-F93B3A079E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69914" y="2127635"/>
            <a:ext cx="659246" cy="777788"/>
          </a:xfrm>
          <a:prstGeom prst="rect">
            <a:avLst/>
          </a:prstGeom>
        </p:spPr>
      </p:pic>
      <p:pic>
        <p:nvPicPr>
          <p:cNvPr id="15" name="Picture 14">
            <a:extLst>
              <a:ext uri="{FF2B5EF4-FFF2-40B4-BE49-F238E27FC236}">
                <a16:creationId xmlns:a16="http://schemas.microsoft.com/office/drawing/2014/main" id="{7476D777-C47D-4823-968F-15C2337E2D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68470" y="2127635"/>
            <a:ext cx="791096" cy="777788"/>
          </a:xfrm>
          <a:prstGeom prst="rect">
            <a:avLst/>
          </a:prstGeom>
        </p:spPr>
      </p:pic>
      <p:pic>
        <p:nvPicPr>
          <p:cNvPr id="16" name="Picture 15">
            <a:extLst>
              <a:ext uri="{FF2B5EF4-FFF2-40B4-BE49-F238E27FC236}">
                <a16:creationId xmlns:a16="http://schemas.microsoft.com/office/drawing/2014/main" id="{7F377819-ACEE-4A13-AA88-CE91EAFD3E8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229834" y="2193561"/>
            <a:ext cx="548215" cy="645936"/>
          </a:xfrm>
          <a:prstGeom prst="rect">
            <a:avLst/>
          </a:prstGeom>
        </p:spPr>
      </p:pic>
      <p:pic>
        <p:nvPicPr>
          <p:cNvPr id="18" name="Picture 17">
            <a:extLst>
              <a:ext uri="{FF2B5EF4-FFF2-40B4-BE49-F238E27FC236}">
                <a16:creationId xmlns:a16="http://schemas.microsoft.com/office/drawing/2014/main" id="{D3D2E2CD-2F09-4A70-9C88-0651EB076F1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035536" y="2222726"/>
            <a:ext cx="605106" cy="587606"/>
          </a:xfrm>
          <a:prstGeom prst="rect">
            <a:avLst/>
          </a:prstGeom>
        </p:spPr>
      </p:pic>
      <p:sp>
        <p:nvSpPr>
          <p:cNvPr id="19" name="TextBox 18">
            <a:extLst>
              <a:ext uri="{FF2B5EF4-FFF2-40B4-BE49-F238E27FC236}">
                <a16:creationId xmlns:a16="http://schemas.microsoft.com/office/drawing/2014/main" id="{5D8709AE-49CA-4A00-963C-24AC56AC84E3}"/>
              </a:ext>
            </a:extLst>
          </p:cNvPr>
          <p:cNvSpPr txBox="1"/>
          <p:nvPr/>
        </p:nvSpPr>
        <p:spPr>
          <a:xfrm>
            <a:off x="1143352" y="2372503"/>
            <a:ext cx="1430092" cy="261610"/>
          </a:xfrm>
          <a:prstGeom prst="rect">
            <a:avLst/>
          </a:prstGeom>
          <a:noFill/>
        </p:spPr>
        <p:txBody>
          <a:bodyPr wrap="square" rtlCol="0">
            <a:spAutoFit/>
          </a:bodyPr>
          <a:lstStyle/>
          <a:p>
            <a:r>
              <a:rPr lang="zh-CN" altLang="en-US" sz="1100" dirty="0">
                <a:solidFill>
                  <a:srgbClr val="414246"/>
                </a:solidFill>
                <a:latin typeface="Microsoft YaHei" panose="020B0503020204020204" pitchFamily="34" charset="-122"/>
                <a:ea typeface="Microsoft YaHei" panose="020B0503020204020204" pitchFamily="34" charset="-122"/>
              </a:rPr>
              <a:t>我有一个研究想法！</a:t>
            </a:r>
            <a:endParaRPr lang="en-US" sz="1100" dirty="0">
              <a:solidFill>
                <a:srgbClr val="414246"/>
              </a:solidFill>
              <a:latin typeface="Microsoft YaHei" panose="020B0503020204020204" pitchFamily="34" charset="-122"/>
              <a:ea typeface="Microsoft YaHei" panose="020B0503020204020204" pitchFamily="34" charset="-122"/>
            </a:endParaRPr>
          </a:p>
        </p:txBody>
      </p:sp>
      <p:sp>
        <p:nvSpPr>
          <p:cNvPr id="20" name="TextBox 19">
            <a:extLst>
              <a:ext uri="{FF2B5EF4-FFF2-40B4-BE49-F238E27FC236}">
                <a16:creationId xmlns:a16="http://schemas.microsoft.com/office/drawing/2014/main" id="{1385C9E4-6EAA-44CC-A30A-478E182E2FC7}"/>
              </a:ext>
            </a:extLst>
          </p:cNvPr>
          <p:cNvSpPr txBox="1"/>
          <p:nvPr/>
        </p:nvSpPr>
        <p:spPr>
          <a:xfrm>
            <a:off x="3122064" y="2280170"/>
            <a:ext cx="1714506" cy="430887"/>
          </a:xfrm>
          <a:prstGeom prst="rect">
            <a:avLst/>
          </a:prstGeom>
          <a:noFill/>
        </p:spPr>
        <p:txBody>
          <a:bodyPr wrap="square" rtlCol="0">
            <a:spAutoFit/>
          </a:bodyPr>
          <a:lstStyle/>
          <a:p>
            <a:r>
              <a:rPr lang="zh-CN" altLang="en-US" sz="1100" dirty="0">
                <a:latin typeface="Microsoft YaHei" panose="020B0503020204020204" pitchFamily="34" charset="-122"/>
                <a:ea typeface="Microsoft YaHei" panose="020B0503020204020204" pitchFamily="34" charset="-122"/>
              </a:rPr>
              <a:t>最好的研究方法是什么？</a:t>
            </a:r>
            <a:endParaRPr lang="en-US" altLang="zh-CN" sz="1100" dirty="0">
              <a:latin typeface="Microsoft YaHei" panose="020B0503020204020204" pitchFamily="34" charset="-122"/>
              <a:ea typeface="Microsoft YaHei" panose="020B0503020204020204" pitchFamily="34" charset="-122"/>
            </a:endParaRPr>
          </a:p>
          <a:p>
            <a:r>
              <a:rPr lang="zh-CN" altLang="en-US" sz="1100" dirty="0">
                <a:latin typeface="Microsoft YaHei" panose="020B0503020204020204" pitchFamily="34" charset="-122"/>
                <a:ea typeface="Microsoft YaHei" panose="020B0503020204020204" pitchFamily="34" charset="-122"/>
              </a:rPr>
              <a:t>应当如何开始？</a:t>
            </a:r>
            <a:endParaRPr lang="en-US" sz="1100" dirty="0">
              <a:latin typeface="Microsoft YaHei" panose="020B0503020204020204" pitchFamily="34" charset="-122"/>
              <a:ea typeface="Microsoft YaHei" panose="020B0503020204020204" pitchFamily="34" charset="-122"/>
            </a:endParaRPr>
          </a:p>
        </p:txBody>
      </p:sp>
      <p:sp>
        <p:nvSpPr>
          <p:cNvPr id="21" name="TextBox 20">
            <a:extLst>
              <a:ext uri="{FF2B5EF4-FFF2-40B4-BE49-F238E27FC236}">
                <a16:creationId xmlns:a16="http://schemas.microsoft.com/office/drawing/2014/main" id="{85DDA1C4-5AFC-40F2-9A13-355648E3EFC6}"/>
              </a:ext>
            </a:extLst>
          </p:cNvPr>
          <p:cNvSpPr txBox="1"/>
          <p:nvPr/>
        </p:nvSpPr>
        <p:spPr>
          <a:xfrm>
            <a:off x="5586855" y="2372503"/>
            <a:ext cx="1751234" cy="261610"/>
          </a:xfrm>
          <a:prstGeom prst="rect">
            <a:avLst/>
          </a:prstGeom>
          <a:noFill/>
        </p:spPr>
        <p:txBody>
          <a:bodyPr wrap="square" rtlCol="0">
            <a:spAutoFit/>
          </a:bodyPr>
          <a:lstStyle/>
          <a:p>
            <a:r>
              <a:rPr lang="zh-CN" altLang="en-US" sz="1100" dirty="0">
                <a:latin typeface="Microsoft YaHei" panose="020B0503020204020204" pitchFamily="34" charset="-122"/>
                <a:ea typeface="Microsoft YaHei" panose="020B0503020204020204" pitchFamily="34" charset="-122"/>
              </a:rPr>
              <a:t>不错！这有我需要的。</a:t>
            </a:r>
            <a:endParaRPr lang="en-US" sz="1100" dirty="0">
              <a:latin typeface="Microsoft YaHei" panose="020B0503020204020204" pitchFamily="34" charset="-122"/>
              <a:ea typeface="Microsoft YaHei" panose="020B0503020204020204" pitchFamily="34" charset="-122"/>
            </a:endParaRPr>
          </a:p>
        </p:txBody>
      </p:sp>
      <p:sp>
        <p:nvSpPr>
          <p:cNvPr id="22" name="TextBox 21">
            <a:extLst>
              <a:ext uri="{FF2B5EF4-FFF2-40B4-BE49-F238E27FC236}">
                <a16:creationId xmlns:a16="http://schemas.microsoft.com/office/drawing/2014/main" id="{0E64CBB0-5072-4BE3-8B58-FE19D33EA73F}"/>
              </a:ext>
            </a:extLst>
          </p:cNvPr>
          <p:cNvSpPr txBox="1"/>
          <p:nvPr/>
        </p:nvSpPr>
        <p:spPr>
          <a:xfrm>
            <a:off x="7579887" y="2372503"/>
            <a:ext cx="1608043" cy="261610"/>
          </a:xfrm>
          <a:prstGeom prst="rect">
            <a:avLst/>
          </a:prstGeom>
          <a:noFill/>
        </p:spPr>
        <p:txBody>
          <a:bodyPr wrap="square" rtlCol="0">
            <a:spAutoFit/>
          </a:bodyPr>
          <a:lstStyle/>
          <a:p>
            <a:r>
              <a:rPr lang="zh-CN" altLang="en-US" sz="1100" dirty="0">
                <a:latin typeface="Microsoft YaHei" panose="020B0503020204020204" pitchFamily="34" charset="-122"/>
                <a:ea typeface="Microsoft YaHei" panose="020B0503020204020204" pitchFamily="34" charset="-122"/>
              </a:rPr>
              <a:t>论文的准备与发表</a:t>
            </a:r>
            <a:endParaRPr lang="en-US" sz="1100" dirty="0">
              <a:latin typeface="Microsoft YaHei" panose="020B0503020204020204" pitchFamily="34" charset="-122"/>
              <a:ea typeface="Microsoft YaHei" panose="020B0503020204020204" pitchFamily="34" charset="-122"/>
            </a:endParaRPr>
          </a:p>
        </p:txBody>
      </p:sp>
      <p:sp>
        <p:nvSpPr>
          <p:cNvPr id="23" name="TextBox 22">
            <a:extLst>
              <a:ext uri="{FF2B5EF4-FFF2-40B4-BE49-F238E27FC236}">
                <a16:creationId xmlns:a16="http://schemas.microsoft.com/office/drawing/2014/main" id="{F012301B-E1A8-4225-82D1-579690F94185}"/>
              </a:ext>
            </a:extLst>
          </p:cNvPr>
          <p:cNvSpPr txBox="1"/>
          <p:nvPr/>
        </p:nvSpPr>
        <p:spPr>
          <a:xfrm>
            <a:off x="9746010" y="2398159"/>
            <a:ext cx="1940603" cy="261610"/>
          </a:xfrm>
          <a:prstGeom prst="rect">
            <a:avLst/>
          </a:prstGeom>
          <a:noFill/>
        </p:spPr>
        <p:txBody>
          <a:bodyPr wrap="square" rtlCol="0">
            <a:spAutoFit/>
          </a:bodyPr>
          <a:lstStyle/>
          <a:p>
            <a:r>
              <a:rPr lang="zh-CN" altLang="en-US" sz="1100" dirty="0">
                <a:latin typeface="Microsoft YaHei" panose="020B0503020204020204" pitchFamily="34" charset="-122"/>
                <a:ea typeface="Microsoft YaHei" panose="020B0503020204020204" pitchFamily="34" charset="-122"/>
              </a:rPr>
              <a:t>论文发表后的推广</a:t>
            </a:r>
            <a:endParaRPr lang="en-US" sz="1100" dirty="0">
              <a:latin typeface="Microsoft YaHei" panose="020B0503020204020204" pitchFamily="34" charset="-122"/>
              <a:ea typeface="Microsoft YaHei" panose="020B0503020204020204" pitchFamily="34" charset="-122"/>
            </a:endParaRPr>
          </a:p>
        </p:txBody>
      </p:sp>
      <p:sp>
        <p:nvSpPr>
          <p:cNvPr id="25" name="Rectangle 24">
            <a:extLst>
              <a:ext uri="{FF2B5EF4-FFF2-40B4-BE49-F238E27FC236}">
                <a16:creationId xmlns:a16="http://schemas.microsoft.com/office/drawing/2014/main" id="{1471EC74-90D1-4A8A-AA80-F0714F486A53}"/>
              </a:ext>
            </a:extLst>
          </p:cNvPr>
          <p:cNvSpPr/>
          <p:nvPr/>
        </p:nvSpPr>
        <p:spPr>
          <a:xfrm>
            <a:off x="312056" y="3006739"/>
            <a:ext cx="6858000" cy="274320"/>
          </a:xfrm>
          <a:prstGeom prst="rect">
            <a:avLst/>
          </a:prstGeom>
          <a:solidFill>
            <a:srgbClr val="005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ight Arrow 4">
            <a:extLst>
              <a:ext uri="{FF2B5EF4-FFF2-40B4-BE49-F238E27FC236}">
                <a16:creationId xmlns:a16="http://schemas.microsoft.com/office/drawing/2014/main" id="{2D9F6356-872D-4FA4-9CDD-79B6478961CE}"/>
              </a:ext>
            </a:extLst>
          </p:cNvPr>
          <p:cNvSpPr/>
          <p:nvPr/>
        </p:nvSpPr>
        <p:spPr>
          <a:xfrm>
            <a:off x="2186533" y="3020147"/>
            <a:ext cx="548640" cy="228600"/>
          </a:xfrm>
          <a:prstGeom prst="rightArrow">
            <a:avLst>
              <a:gd name="adj1" fmla="val 50000"/>
              <a:gd name="adj2" fmla="val 88760"/>
            </a:avLst>
          </a:prstGeom>
          <a:solidFill>
            <a:srgbClr val="00A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3">
            <a:extLst>
              <a:ext uri="{FF2B5EF4-FFF2-40B4-BE49-F238E27FC236}">
                <a16:creationId xmlns:a16="http://schemas.microsoft.com/office/drawing/2014/main" id="{06AD7DBB-01DC-4661-B3C8-6DE74DA0F4A3}"/>
              </a:ext>
            </a:extLst>
          </p:cNvPr>
          <p:cNvSpPr/>
          <p:nvPr/>
        </p:nvSpPr>
        <p:spPr>
          <a:xfrm>
            <a:off x="8461867" y="3018711"/>
            <a:ext cx="548640" cy="228600"/>
          </a:xfrm>
          <a:prstGeom prst="rightArrow">
            <a:avLst>
              <a:gd name="adj1" fmla="val 50000"/>
              <a:gd name="adj2" fmla="val 88760"/>
            </a:avLst>
          </a:prstGeom>
          <a:solidFill>
            <a:srgbClr val="005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E2912995-3AFA-49B1-B9FD-4834BBA9B29E}"/>
              </a:ext>
            </a:extLst>
          </p:cNvPr>
          <p:cNvSpPr txBox="1"/>
          <p:nvPr/>
        </p:nvSpPr>
        <p:spPr>
          <a:xfrm>
            <a:off x="1920283" y="3492049"/>
            <a:ext cx="2617754" cy="369332"/>
          </a:xfrm>
          <a:prstGeom prst="rect">
            <a:avLst/>
          </a:prstGeom>
          <a:noFill/>
        </p:spPr>
        <p:txBody>
          <a:bodyPr wrap="square" rtlCol="0">
            <a:spAutoFit/>
          </a:bodyPr>
          <a:lstStyle/>
          <a:p>
            <a:pPr algn="ctr"/>
            <a:r>
              <a:rPr lang="zh-CN" altLang="en-US" b="1" dirty="0">
                <a:solidFill>
                  <a:schemeClr val="bg1"/>
                </a:solidFill>
                <a:effectLst>
                  <a:outerShdw blurRad="38100" dist="38100" dir="2700000" algn="tl">
                    <a:srgbClr val="000000">
                      <a:alpha val="43137"/>
                    </a:srgbClr>
                  </a:outerShdw>
                </a:effectLst>
                <a:latin typeface="Noto Sans CJK SC Regular" pitchFamily="34" charset="-128"/>
                <a:ea typeface="Noto Sans CJK SC Regular" pitchFamily="34" charset="-128"/>
              </a:rPr>
              <a:t>平台资源与利用</a:t>
            </a:r>
            <a:endParaRPr lang="en-US" b="1" dirty="0">
              <a:solidFill>
                <a:schemeClr val="bg1"/>
              </a:solidFill>
              <a:effectLst>
                <a:outerShdw blurRad="38100" dist="38100" dir="2700000" algn="tl">
                  <a:srgbClr val="000000">
                    <a:alpha val="43137"/>
                  </a:srgbClr>
                </a:outerShdw>
              </a:effectLst>
              <a:latin typeface="Noto Sans CJK SC Regular" pitchFamily="34" charset="-128"/>
              <a:ea typeface="Noto Sans CJK SC Regular" pitchFamily="34" charset="-128"/>
            </a:endParaRPr>
          </a:p>
        </p:txBody>
      </p:sp>
      <p:pic>
        <p:nvPicPr>
          <p:cNvPr id="36" name="Picture 35">
            <a:extLst>
              <a:ext uri="{FF2B5EF4-FFF2-40B4-BE49-F238E27FC236}">
                <a16:creationId xmlns:a16="http://schemas.microsoft.com/office/drawing/2014/main" id="{83BF3E26-420C-4911-BC4A-0C322F5290F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9953230">
            <a:off x="304179" y="3170690"/>
            <a:ext cx="648586" cy="955915"/>
          </a:xfrm>
          <a:prstGeom prst="rect">
            <a:avLst/>
          </a:prstGeom>
        </p:spPr>
      </p:pic>
      <p:sp>
        <p:nvSpPr>
          <p:cNvPr id="55" name="Rectangle 54">
            <a:extLst>
              <a:ext uri="{FF2B5EF4-FFF2-40B4-BE49-F238E27FC236}">
                <a16:creationId xmlns:a16="http://schemas.microsoft.com/office/drawing/2014/main" id="{ED6ACD19-1921-4EB6-900A-CC6623E8FED3}"/>
              </a:ext>
            </a:extLst>
          </p:cNvPr>
          <p:cNvSpPr/>
          <p:nvPr/>
        </p:nvSpPr>
        <p:spPr>
          <a:xfrm>
            <a:off x="7462684" y="3331477"/>
            <a:ext cx="4046505" cy="64633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85B340C2-A3F1-446F-B47F-997F279DC344}"/>
              </a:ext>
            </a:extLst>
          </p:cNvPr>
          <p:cNvSpPr txBox="1"/>
          <p:nvPr/>
        </p:nvSpPr>
        <p:spPr>
          <a:xfrm>
            <a:off x="7678742" y="3467519"/>
            <a:ext cx="3560757" cy="369332"/>
          </a:xfrm>
          <a:prstGeom prst="rect">
            <a:avLst/>
          </a:prstGeom>
          <a:noFill/>
        </p:spPr>
        <p:txBody>
          <a:bodyPr wrap="square" rtlCol="0">
            <a:spAutoFit/>
          </a:bodyPr>
          <a:lstStyle/>
          <a:p>
            <a:pPr algn="ctr"/>
            <a:r>
              <a:rPr lang="zh-CN" altLang="en-US" b="1" dirty="0">
                <a:solidFill>
                  <a:schemeClr val="bg1"/>
                </a:solidFill>
                <a:effectLst>
                  <a:outerShdw blurRad="38100" dist="38100" dir="2700000" algn="tl">
                    <a:srgbClr val="000000">
                      <a:alpha val="43137"/>
                    </a:srgbClr>
                  </a:outerShdw>
                </a:effectLst>
                <a:latin typeface="Noto Sans CJK SC Regular" pitchFamily="34" charset="-128"/>
                <a:ea typeface="Noto Sans CJK SC Regular" pitchFamily="34" charset="-128"/>
              </a:rPr>
              <a:t>论文发表</a:t>
            </a:r>
            <a:endParaRPr lang="en-US" b="1" dirty="0">
              <a:solidFill>
                <a:schemeClr val="bg1"/>
              </a:solidFill>
              <a:effectLst>
                <a:outerShdw blurRad="38100" dist="38100" dir="2700000" algn="tl">
                  <a:srgbClr val="000000">
                    <a:alpha val="43137"/>
                  </a:srgbClr>
                </a:outerShdw>
              </a:effectLst>
              <a:latin typeface="Noto Sans CJK SC Regular" pitchFamily="34" charset="-128"/>
              <a:ea typeface="Noto Sans CJK SC Regular" pitchFamily="34" charset="-128"/>
            </a:endParaRPr>
          </a:p>
        </p:txBody>
      </p:sp>
      <p:sp>
        <p:nvSpPr>
          <p:cNvPr id="57" name="Rectangle 56">
            <a:extLst>
              <a:ext uri="{FF2B5EF4-FFF2-40B4-BE49-F238E27FC236}">
                <a16:creationId xmlns:a16="http://schemas.microsoft.com/office/drawing/2014/main" id="{08047B0B-128D-4EA3-9A00-87D664F1E284}"/>
              </a:ext>
            </a:extLst>
          </p:cNvPr>
          <p:cNvSpPr/>
          <p:nvPr/>
        </p:nvSpPr>
        <p:spPr>
          <a:xfrm>
            <a:off x="1354264" y="3972892"/>
            <a:ext cx="3853376" cy="1299801"/>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0433807B-A8A5-42B3-8B09-B776EEE1F0FC}"/>
              </a:ext>
            </a:extLst>
          </p:cNvPr>
          <p:cNvSpPr/>
          <p:nvPr/>
        </p:nvSpPr>
        <p:spPr>
          <a:xfrm>
            <a:off x="1354265" y="4017224"/>
            <a:ext cx="3866664" cy="1499770"/>
          </a:xfrm>
          <a:prstGeom prst="rect">
            <a:avLst/>
          </a:prstGeom>
        </p:spPr>
        <p:txBody>
          <a:bodyPr wrap="square">
            <a:spAutoFit/>
          </a:bodyPr>
          <a:lstStyle/>
          <a:p>
            <a:pPr marL="171450" indent="-171450" algn="ctr">
              <a:lnSpc>
                <a:spcPct val="200000"/>
              </a:lnSpc>
              <a:buFont typeface="Arial" panose="020B0604020202020204" pitchFamily="34" charset="0"/>
              <a:buChar char="•"/>
            </a:pPr>
            <a:r>
              <a:rPr lang="zh-CN" altLang="en-US" sz="1600" dirty="0">
                <a:solidFill>
                  <a:srgbClr val="414246"/>
                </a:solidFill>
                <a:latin typeface="Microsoft YaHei" panose="020B0503020204020204" pitchFamily="34" charset="-122"/>
                <a:ea typeface="Microsoft YaHei" panose="020B0503020204020204" pitchFamily="34" charset="-122"/>
              </a:rPr>
              <a:t>利用学科推荐查看期刊与图书</a:t>
            </a:r>
            <a:endParaRPr lang="en-US" altLang="zh-CN" sz="1600" dirty="0">
              <a:solidFill>
                <a:srgbClr val="414246"/>
              </a:solidFill>
              <a:latin typeface="Microsoft YaHei" panose="020B0503020204020204" pitchFamily="34" charset="-122"/>
              <a:ea typeface="Microsoft YaHei" panose="020B0503020204020204" pitchFamily="34" charset="-122"/>
            </a:endParaRPr>
          </a:p>
          <a:p>
            <a:pPr marL="171450" indent="-171450" algn="ctr">
              <a:lnSpc>
                <a:spcPct val="200000"/>
              </a:lnSpc>
              <a:buFont typeface="Arial" panose="020B0604020202020204" pitchFamily="34" charset="0"/>
              <a:buChar char="•"/>
            </a:pPr>
            <a:r>
              <a:rPr lang="zh-CN" altLang="en-US" sz="1600" dirty="0">
                <a:solidFill>
                  <a:srgbClr val="414246"/>
                </a:solidFill>
                <a:latin typeface="Microsoft YaHei" panose="020B0503020204020204" pitchFamily="34" charset="-122"/>
                <a:ea typeface="Microsoft YaHei" panose="020B0503020204020204" pitchFamily="34" charset="-122"/>
                <a:cs typeface="Open Sans Regular" charset="0"/>
              </a:rPr>
              <a:t>利用检索发现所需内容</a:t>
            </a:r>
            <a:endParaRPr lang="en-US" altLang="zh-CN" sz="1600" dirty="0">
              <a:solidFill>
                <a:srgbClr val="414246"/>
              </a:solidFill>
              <a:latin typeface="Microsoft YaHei" panose="020B0503020204020204" pitchFamily="34" charset="-122"/>
              <a:ea typeface="Microsoft YaHei" panose="020B0503020204020204" pitchFamily="34" charset="-122"/>
              <a:cs typeface="Open Sans Regular" charset="0"/>
            </a:endParaRPr>
          </a:p>
          <a:p>
            <a:pPr marL="171450" indent="-171450" algn="ctr">
              <a:lnSpc>
                <a:spcPct val="200000"/>
              </a:lnSpc>
              <a:buFont typeface="Arial" panose="020B0604020202020204" pitchFamily="34" charset="0"/>
              <a:buChar char="•"/>
            </a:pPr>
            <a:endParaRPr lang="en-US" sz="1600" dirty="0">
              <a:solidFill>
                <a:srgbClr val="005D82"/>
              </a:solidFill>
              <a:latin typeface="Noto Sans CJK SC Regular" pitchFamily="34" charset="-128"/>
              <a:ea typeface="Noto Sans CJK SC Regular" pitchFamily="34" charset="-128"/>
            </a:endParaRPr>
          </a:p>
        </p:txBody>
      </p:sp>
      <p:sp>
        <p:nvSpPr>
          <p:cNvPr id="61" name="Rectangle 60">
            <a:extLst>
              <a:ext uri="{FF2B5EF4-FFF2-40B4-BE49-F238E27FC236}">
                <a16:creationId xmlns:a16="http://schemas.microsoft.com/office/drawing/2014/main" id="{AD035212-2CCB-446B-BF12-B43BC7AEC7BF}"/>
              </a:ext>
            </a:extLst>
          </p:cNvPr>
          <p:cNvSpPr/>
          <p:nvPr/>
        </p:nvSpPr>
        <p:spPr>
          <a:xfrm>
            <a:off x="7488314" y="3972892"/>
            <a:ext cx="4009929" cy="138499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465E05DB-4FCC-4DA8-8528-3FE4DB138838}"/>
              </a:ext>
            </a:extLst>
          </p:cNvPr>
          <p:cNvSpPr/>
          <p:nvPr/>
        </p:nvSpPr>
        <p:spPr>
          <a:xfrm>
            <a:off x="7451738" y="3838502"/>
            <a:ext cx="4046505" cy="1498872"/>
          </a:xfrm>
          <a:prstGeom prst="rect">
            <a:avLst/>
          </a:prstGeom>
        </p:spPr>
        <p:txBody>
          <a:bodyPr wrap="square">
            <a:spAutoFit/>
          </a:bodyPr>
          <a:lstStyle/>
          <a:p>
            <a:pPr marL="171450" indent="-171450" algn="ctr">
              <a:lnSpc>
                <a:spcPct val="200000"/>
              </a:lnSpc>
              <a:buFont typeface="Arial" panose="020B0604020202020204" pitchFamily="34" charset="0"/>
              <a:buChar char="•"/>
            </a:pPr>
            <a:r>
              <a:rPr lang="zh-CN" altLang="en-US" sz="1600" dirty="0">
                <a:solidFill>
                  <a:srgbClr val="414246"/>
                </a:solidFill>
                <a:latin typeface="Microsoft YaHei" panose="020B0503020204020204" pitchFamily="34" charset="-122"/>
                <a:ea typeface="Microsoft YaHei" panose="020B0503020204020204" pitchFamily="34" charset="-122"/>
                <a:cs typeface="Open Sans Regular" charset="0"/>
              </a:rPr>
              <a:t>科技论文类型</a:t>
            </a:r>
            <a:endParaRPr lang="en-US" altLang="zh-CN" sz="1600" dirty="0">
              <a:solidFill>
                <a:srgbClr val="414246"/>
              </a:solidFill>
              <a:latin typeface="Microsoft YaHei" panose="020B0503020204020204" pitchFamily="34" charset="-122"/>
              <a:ea typeface="Microsoft YaHei" panose="020B0503020204020204" pitchFamily="34" charset="-122"/>
              <a:cs typeface="Open Sans Regular" charset="0"/>
            </a:endParaRPr>
          </a:p>
          <a:p>
            <a:pPr marL="171450" indent="-171450" algn="ctr">
              <a:lnSpc>
                <a:spcPct val="200000"/>
              </a:lnSpc>
              <a:buFont typeface="Arial" panose="020B0604020202020204" pitchFamily="34" charset="0"/>
              <a:buChar char="•"/>
            </a:pPr>
            <a:r>
              <a:rPr lang="zh-CN" altLang="en-US" sz="1600" dirty="0">
                <a:solidFill>
                  <a:srgbClr val="414246"/>
                </a:solidFill>
                <a:latin typeface="Microsoft YaHei" panose="020B0503020204020204" pitchFamily="34" charset="-122"/>
                <a:ea typeface="Microsoft YaHei" panose="020B0503020204020204" pitchFamily="34" charset="-122"/>
                <a:cs typeface="Open Sans Regular" charset="0"/>
              </a:rPr>
              <a:t>拟投稿期刊的选择</a:t>
            </a:r>
            <a:endParaRPr lang="en-US" altLang="zh-CN" sz="1600" dirty="0">
              <a:solidFill>
                <a:srgbClr val="414246"/>
              </a:solidFill>
              <a:latin typeface="Microsoft YaHei" panose="020B0503020204020204" pitchFamily="34" charset="-122"/>
              <a:ea typeface="Microsoft YaHei" panose="020B0503020204020204" pitchFamily="34" charset="-122"/>
              <a:cs typeface="Open Sans Regular" charset="0"/>
            </a:endParaRPr>
          </a:p>
          <a:p>
            <a:pPr marL="171450" indent="-171450" algn="ctr">
              <a:lnSpc>
                <a:spcPct val="200000"/>
              </a:lnSpc>
              <a:buFont typeface="Arial" panose="020B0604020202020204" pitchFamily="34" charset="0"/>
              <a:buChar char="•"/>
            </a:pPr>
            <a:r>
              <a:rPr lang="zh-CN" altLang="en-US" sz="1600" dirty="0">
                <a:solidFill>
                  <a:srgbClr val="414246"/>
                </a:solidFill>
                <a:latin typeface="Microsoft YaHei" panose="020B0503020204020204" pitchFamily="34" charset="-122"/>
                <a:ea typeface="Microsoft YaHei" panose="020B0503020204020204" pitchFamily="34" charset="-122"/>
              </a:rPr>
              <a:t>稿件的准备及同行评审流程</a:t>
            </a:r>
            <a:endParaRPr lang="en-US" sz="1600" dirty="0">
              <a:solidFill>
                <a:srgbClr val="005D82"/>
              </a:solidFill>
              <a:latin typeface="Noto Sans CJK SC Regular" pitchFamily="34" charset="-128"/>
              <a:ea typeface="Noto Sans CJK SC Regular" pitchFamily="34" charset="-128"/>
            </a:endParaRPr>
          </a:p>
        </p:txBody>
      </p:sp>
    </p:spTree>
    <p:extLst>
      <p:ext uri="{BB962C8B-B14F-4D97-AF65-F5344CB8AC3E}">
        <p14:creationId xmlns:p14="http://schemas.microsoft.com/office/powerpoint/2010/main" val="1981553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CA4289-E375-4D73-953F-BB8404D4CF74}"/>
              </a:ext>
            </a:extLst>
          </p:cNvPr>
          <p:cNvSpPr/>
          <p:nvPr/>
        </p:nvSpPr>
        <p:spPr>
          <a:xfrm>
            <a:off x="1031918" y="340713"/>
            <a:ext cx="5570756" cy="523220"/>
          </a:xfrm>
          <a:prstGeom prst="rect">
            <a:avLst/>
          </a:prstGeom>
        </p:spPr>
        <p:txBody>
          <a:bodyPr wrap="none">
            <a:spAutoFit/>
          </a:bodyPr>
          <a:lstStyle/>
          <a:p>
            <a:r>
              <a:rPr lang="zh-CN" altLang="en-US" sz="2800" dirty="0">
                <a:solidFill>
                  <a:srgbClr val="414246"/>
                </a:solidFill>
                <a:latin typeface="Microsoft YaHei" panose="020B0503020204020204" pitchFamily="34" charset="-122"/>
                <a:ea typeface="Microsoft YaHei" panose="020B0503020204020204" pitchFamily="34" charset="-122"/>
                <a:cs typeface="Open Sans Regular" charset="0"/>
              </a:rPr>
              <a:t>崭新平台助力知识资源发现与利用</a:t>
            </a:r>
          </a:p>
        </p:txBody>
      </p:sp>
      <p:pic>
        <p:nvPicPr>
          <p:cNvPr id="5" name="Picture 4">
            <a:extLst>
              <a:ext uri="{FF2B5EF4-FFF2-40B4-BE49-F238E27FC236}">
                <a16:creationId xmlns:a16="http://schemas.microsoft.com/office/drawing/2014/main" id="{DD25B6BA-80D6-4C25-A20D-51F929A61A21}"/>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b="4907"/>
          <a:stretch/>
        </p:blipFill>
        <p:spPr>
          <a:xfrm>
            <a:off x="1031918" y="921020"/>
            <a:ext cx="10890504" cy="5148042"/>
          </a:xfrm>
          <a:prstGeom prst="rect">
            <a:avLst/>
          </a:prstGeom>
        </p:spPr>
      </p:pic>
      <p:sp>
        <p:nvSpPr>
          <p:cNvPr id="2" name="Rectangle 1">
            <a:extLst>
              <a:ext uri="{FF2B5EF4-FFF2-40B4-BE49-F238E27FC236}">
                <a16:creationId xmlns:a16="http://schemas.microsoft.com/office/drawing/2014/main" id="{C0C98733-5595-4FF8-869E-08D5812B685E}"/>
              </a:ext>
            </a:extLst>
          </p:cNvPr>
          <p:cNvSpPr/>
          <p:nvPr/>
        </p:nvSpPr>
        <p:spPr>
          <a:xfrm>
            <a:off x="955628" y="6332621"/>
            <a:ext cx="2191626" cy="253916"/>
          </a:xfrm>
          <a:prstGeom prst="rect">
            <a:avLst/>
          </a:prstGeom>
        </p:spPr>
        <p:txBody>
          <a:bodyPr wrap="none">
            <a:spAutoFit/>
          </a:bodyPr>
          <a:lstStyle/>
          <a:p>
            <a:r>
              <a:rPr lang="en-US" sz="1050" dirty="0">
                <a:solidFill>
                  <a:schemeClr val="tx1">
                    <a:lumMod val="65000"/>
                    <a:lumOff val="35000"/>
                  </a:schemeClr>
                </a:solidFill>
                <a:latin typeface="Microsoft YaHei" panose="020B0503020204020204" pitchFamily="34" charset="-122"/>
                <a:ea typeface="Microsoft YaHei" panose="020B0503020204020204" pitchFamily="34" charset="-122"/>
                <a:cs typeface="Times New Roman" panose="02020603050405020304" pitchFamily="18" charset="0"/>
                <a:hlinkClick r:id="rId3">
                  <a:extLst>
                    <a:ext uri="{A12FA001-AC4F-418D-AE19-62706E023703}">
                      <ahyp:hlinkClr xmlns:ahyp="http://schemas.microsoft.com/office/drawing/2018/hyperlinkcolor" val="tx"/>
                    </a:ext>
                  </a:extLst>
                </a:hlinkClick>
              </a:rPr>
              <a:t>https://onlinelibrary.wiley.com/</a:t>
            </a:r>
            <a:endParaRPr lang="en-US" sz="1050" dirty="0">
              <a:solidFill>
                <a:schemeClr val="tx1">
                  <a:lumMod val="65000"/>
                  <a:lumOff val="35000"/>
                </a:schemeClr>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834458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CA4289-E375-4D73-953F-BB8404D4CF74}"/>
              </a:ext>
            </a:extLst>
          </p:cNvPr>
          <p:cNvSpPr/>
          <p:nvPr/>
        </p:nvSpPr>
        <p:spPr>
          <a:xfrm>
            <a:off x="1031918" y="340713"/>
            <a:ext cx="9161482" cy="523220"/>
          </a:xfrm>
          <a:prstGeom prst="rect">
            <a:avLst/>
          </a:prstGeom>
        </p:spPr>
        <p:txBody>
          <a:bodyPr wrap="none">
            <a:spAutoFit/>
          </a:bodyPr>
          <a:lstStyle/>
          <a:p>
            <a:r>
              <a:rPr lang="zh-CN" altLang="en-US" sz="2800" dirty="0">
                <a:solidFill>
                  <a:srgbClr val="414246"/>
                </a:solidFill>
                <a:latin typeface="Microsoft YaHei" panose="020B0503020204020204" pitchFamily="34" charset="-122"/>
                <a:ea typeface="Microsoft YaHei" panose="020B0503020204020204" pitchFamily="34" charset="-122"/>
                <a:cs typeface="Open Sans Regular" charset="0"/>
              </a:rPr>
              <a:t>平台界面更加清晰，交互性提升，更加便捷查询所需内容</a:t>
            </a:r>
          </a:p>
        </p:txBody>
      </p:sp>
      <p:grpSp>
        <p:nvGrpSpPr>
          <p:cNvPr id="3" name="Group 2">
            <a:extLst>
              <a:ext uri="{FF2B5EF4-FFF2-40B4-BE49-F238E27FC236}">
                <a16:creationId xmlns:a16="http://schemas.microsoft.com/office/drawing/2014/main" id="{B087CF1F-21B2-49D0-9F9C-A80955D41E7F}"/>
              </a:ext>
            </a:extLst>
          </p:cNvPr>
          <p:cNvGrpSpPr/>
          <p:nvPr/>
        </p:nvGrpSpPr>
        <p:grpSpPr>
          <a:xfrm>
            <a:off x="2821590" y="1033562"/>
            <a:ext cx="5937956" cy="5039631"/>
            <a:chOff x="2546645" y="0"/>
            <a:chExt cx="5757017" cy="4886066"/>
          </a:xfrm>
        </p:grpSpPr>
        <p:pic>
          <p:nvPicPr>
            <p:cNvPr id="5" name="Picture 4">
              <a:extLst>
                <a:ext uri="{FF2B5EF4-FFF2-40B4-BE49-F238E27FC236}">
                  <a16:creationId xmlns:a16="http://schemas.microsoft.com/office/drawing/2014/main" id="{27978DB3-231A-4809-B410-4ADC38B9E95F}"/>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b="14686"/>
            <a:stretch/>
          </p:blipFill>
          <p:spPr>
            <a:xfrm>
              <a:off x="2551610" y="2808204"/>
              <a:ext cx="5742432" cy="2077862"/>
            </a:xfrm>
            <a:prstGeom prst="rect">
              <a:avLst/>
            </a:prstGeom>
          </p:spPr>
        </p:pic>
        <p:pic>
          <p:nvPicPr>
            <p:cNvPr id="7" name="Picture 6">
              <a:extLst>
                <a:ext uri="{FF2B5EF4-FFF2-40B4-BE49-F238E27FC236}">
                  <a16:creationId xmlns:a16="http://schemas.microsoft.com/office/drawing/2014/main" id="{2D4B9976-83F1-4F48-BD16-33F67531C95B}"/>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546645" y="0"/>
              <a:ext cx="5757017" cy="2867909"/>
            </a:xfrm>
            <a:prstGeom prst="rect">
              <a:avLst/>
            </a:prstGeom>
          </p:spPr>
        </p:pic>
      </p:grpSp>
      <p:sp>
        <p:nvSpPr>
          <p:cNvPr id="8" name="Rectangle 7">
            <a:extLst>
              <a:ext uri="{FF2B5EF4-FFF2-40B4-BE49-F238E27FC236}">
                <a16:creationId xmlns:a16="http://schemas.microsoft.com/office/drawing/2014/main" id="{0522D948-F4CE-4F01-85D3-5C5D6E9F71D0}"/>
              </a:ext>
            </a:extLst>
          </p:cNvPr>
          <p:cNvSpPr/>
          <p:nvPr/>
        </p:nvSpPr>
        <p:spPr>
          <a:xfrm>
            <a:off x="4833258" y="1044981"/>
            <a:ext cx="1097280" cy="24984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cxnSp>
        <p:nvCxnSpPr>
          <p:cNvPr id="9" name="Connector: Elbow 8">
            <a:extLst>
              <a:ext uri="{FF2B5EF4-FFF2-40B4-BE49-F238E27FC236}">
                <a16:creationId xmlns:a16="http://schemas.microsoft.com/office/drawing/2014/main" id="{676F4D53-7B27-4BA4-8DC0-F0756BB91538}"/>
              </a:ext>
            </a:extLst>
          </p:cNvPr>
          <p:cNvCxnSpPr>
            <a:cxnSpLocks/>
          </p:cNvCxnSpPr>
          <p:nvPr/>
        </p:nvCxnSpPr>
        <p:spPr>
          <a:xfrm rot="10800000" flipV="1">
            <a:off x="2004250" y="1044980"/>
            <a:ext cx="2829012" cy="450919"/>
          </a:xfrm>
          <a:prstGeom prst="bentConnector3">
            <a:avLst>
              <a:gd name="adj1" fmla="val 75550"/>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83170B47-7138-47E8-BF7E-DCFBF37DE24A}"/>
              </a:ext>
            </a:extLst>
          </p:cNvPr>
          <p:cNvSpPr/>
          <p:nvPr/>
        </p:nvSpPr>
        <p:spPr>
          <a:xfrm>
            <a:off x="832134" y="1376512"/>
            <a:ext cx="1172116"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机构名称与图标</a:t>
            </a:r>
            <a:endParaRPr kumimoji="0" lang="en-US"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sp>
        <p:nvSpPr>
          <p:cNvPr id="11" name="Rectangle 10">
            <a:extLst>
              <a:ext uri="{FF2B5EF4-FFF2-40B4-BE49-F238E27FC236}">
                <a16:creationId xmlns:a16="http://schemas.microsoft.com/office/drawing/2014/main" id="{200201B6-13C9-421D-8368-61EDBCCE26C5}"/>
              </a:ext>
            </a:extLst>
          </p:cNvPr>
          <p:cNvSpPr/>
          <p:nvPr/>
        </p:nvSpPr>
        <p:spPr>
          <a:xfrm>
            <a:off x="6962504" y="1020599"/>
            <a:ext cx="605245" cy="24984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sp>
        <p:nvSpPr>
          <p:cNvPr id="12" name="Rectangle 11">
            <a:extLst>
              <a:ext uri="{FF2B5EF4-FFF2-40B4-BE49-F238E27FC236}">
                <a16:creationId xmlns:a16="http://schemas.microsoft.com/office/drawing/2014/main" id="{48E8CA04-B1A9-40AD-B11E-91A8228A0073}"/>
              </a:ext>
            </a:extLst>
          </p:cNvPr>
          <p:cNvSpPr/>
          <p:nvPr/>
        </p:nvSpPr>
        <p:spPr>
          <a:xfrm>
            <a:off x="7597270" y="1041232"/>
            <a:ext cx="748923"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账户管理</a:t>
            </a:r>
            <a:endParaRPr kumimoji="0" lang="en-US"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sp>
        <p:nvSpPr>
          <p:cNvPr id="13" name="Rectangle 12">
            <a:extLst>
              <a:ext uri="{FF2B5EF4-FFF2-40B4-BE49-F238E27FC236}">
                <a16:creationId xmlns:a16="http://schemas.microsoft.com/office/drawing/2014/main" id="{E172F9D2-1E99-48FB-AE6E-9FC20252CDEA}"/>
              </a:ext>
            </a:extLst>
          </p:cNvPr>
          <p:cNvSpPr/>
          <p:nvPr/>
        </p:nvSpPr>
        <p:spPr>
          <a:xfrm>
            <a:off x="4667795" y="1781962"/>
            <a:ext cx="2286000" cy="383076"/>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sp>
        <p:nvSpPr>
          <p:cNvPr id="14" name="Rectangle 13">
            <a:extLst>
              <a:ext uri="{FF2B5EF4-FFF2-40B4-BE49-F238E27FC236}">
                <a16:creationId xmlns:a16="http://schemas.microsoft.com/office/drawing/2014/main" id="{4E5A9CCE-4427-4CFF-84E6-90D56779B233}"/>
              </a:ext>
            </a:extLst>
          </p:cNvPr>
          <p:cNvSpPr/>
          <p:nvPr/>
        </p:nvSpPr>
        <p:spPr>
          <a:xfrm>
            <a:off x="9163504" y="1850809"/>
            <a:ext cx="1736373"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一般检索与高级检索入口</a:t>
            </a:r>
            <a:endParaRPr kumimoji="0" lang="en-US"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cxnSp>
        <p:nvCxnSpPr>
          <p:cNvPr id="15" name="Straight Arrow Connector 14">
            <a:extLst>
              <a:ext uri="{FF2B5EF4-FFF2-40B4-BE49-F238E27FC236}">
                <a16:creationId xmlns:a16="http://schemas.microsoft.com/office/drawing/2014/main" id="{640EBC08-59AC-4A4A-B39E-F97011A942BA}"/>
              </a:ext>
            </a:extLst>
          </p:cNvPr>
          <p:cNvCxnSpPr>
            <a:stCxn id="13" idx="3"/>
          </p:cNvCxnSpPr>
          <p:nvPr/>
        </p:nvCxnSpPr>
        <p:spPr>
          <a:xfrm>
            <a:off x="6953795" y="1973500"/>
            <a:ext cx="2146662" cy="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B5E69C0-B93D-4459-A0D0-A300633C97FB}"/>
              </a:ext>
            </a:extLst>
          </p:cNvPr>
          <p:cNvSpPr/>
          <p:nvPr/>
        </p:nvSpPr>
        <p:spPr>
          <a:xfrm>
            <a:off x="4349933" y="2264310"/>
            <a:ext cx="3069770" cy="241028"/>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sp>
        <p:nvSpPr>
          <p:cNvPr id="17" name="Rectangle 16">
            <a:extLst>
              <a:ext uri="{FF2B5EF4-FFF2-40B4-BE49-F238E27FC236}">
                <a16:creationId xmlns:a16="http://schemas.microsoft.com/office/drawing/2014/main" id="{5CFA69A2-6424-456A-A24B-385B658FAAAC}"/>
              </a:ext>
            </a:extLst>
          </p:cNvPr>
          <p:cNvSpPr/>
          <p:nvPr/>
        </p:nvSpPr>
        <p:spPr>
          <a:xfrm>
            <a:off x="832135" y="2142157"/>
            <a:ext cx="1585498" cy="854080"/>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按照出版物类型（期刊，参考工具书及电子图书）进行浏览</a:t>
            </a:r>
            <a:endParaRPr kumimoji="0" lang="en-US"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cxnSp>
        <p:nvCxnSpPr>
          <p:cNvPr id="18" name="Straight Arrow Connector 17">
            <a:extLst>
              <a:ext uri="{FF2B5EF4-FFF2-40B4-BE49-F238E27FC236}">
                <a16:creationId xmlns:a16="http://schemas.microsoft.com/office/drawing/2014/main" id="{0385F903-AD43-45D5-8831-E763C0CAC3E6}"/>
              </a:ext>
            </a:extLst>
          </p:cNvPr>
          <p:cNvCxnSpPr>
            <a:cxnSpLocks/>
          </p:cNvCxnSpPr>
          <p:nvPr/>
        </p:nvCxnSpPr>
        <p:spPr>
          <a:xfrm flipH="1" flipV="1">
            <a:off x="2417633" y="2334500"/>
            <a:ext cx="1932300" cy="16657"/>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5BF7B1FA-1B5E-4AD2-9EA1-B9FF4EF4A8D6}"/>
              </a:ext>
            </a:extLst>
          </p:cNvPr>
          <p:cNvSpPr/>
          <p:nvPr/>
        </p:nvSpPr>
        <p:spPr>
          <a:xfrm>
            <a:off x="4071257" y="2552673"/>
            <a:ext cx="3348446" cy="63708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sp>
        <p:nvSpPr>
          <p:cNvPr id="20" name="Rectangle 19">
            <a:extLst>
              <a:ext uri="{FF2B5EF4-FFF2-40B4-BE49-F238E27FC236}">
                <a16:creationId xmlns:a16="http://schemas.microsoft.com/office/drawing/2014/main" id="{0192BA8D-19C2-4965-BBF4-87DA80CD7611}"/>
              </a:ext>
            </a:extLst>
          </p:cNvPr>
          <p:cNvSpPr/>
          <p:nvPr/>
        </p:nvSpPr>
        <p:spPr>
          <a:xfrm>
            <a:off x="8566967" y="2681646"/>
            <a:ext cx="1883320" cy="57028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不同用户资源（研究人员，图书馆员，学协会及作者）</a:t>
            </a:r>
            <a:endParaRPr kumimoji="0" lang="en-US"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cxnSp>
        <p:nvCxnSpPr>
          <p:cNvPr id="21" name="Straight Arrow Connector 20">
            <a:extLst>
              <a:ext uri="{FF2B5EF4-FFF2-40B4-BE49-F238E27FC236}">
                <a16:creationId xmlns:a16="http://schemas.microsoft.com/office/drawing/2014/main" id="{302A54C3-5F06-4BE2-9B7C-F26EBD20C851}"/>
              </a:ext>
            </a:extLst>
          </p:cNvPr>
          <p:cNvCxnSpPr>
            <a:cxnSpLocks/>
          </p:cNvCxnSpPr>
          <p:nvPr/>
        </p:nvCxnSpPr>
        <p:spPr>
          <a:xfrm flipV="1">
            <a:off x="7419703" y="2866137"/>
            <a:ext cx="1084216" cy="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98090D55-B7D6-495A-BA03-66E37D547008}"/>
              </a:ext>
            </a:extLst>
          </p:cNvPr>
          <p:cNvSpPr/>
          <p:nvPr/>
        </p:nvSpPr>
        <p:spPr>
          <a:xfrm>
            <a:off x="4014649" y="3270148"/>
            <a:ext cx="3500845" cy="2803042"/>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sp>
        <p:nvSpPr>
          <p:cNvPr id="23" name="Rectangle 22">
            <a:extLst>
              <a:ext uri="{FF2B5EF4-FFF2-40B4-BE49-F238E27FC236}">
                <a16:creationId xmlns:a16="http://schemas.microsoft.com/office/drawing/2014/main" id="{F213FF5F-C797-4DB9-81CF-33F544797B94}"/>
              </a:ext>
            </a:extLst>
          </p:cNvPr>
          <p:cNvSpPr/>
          <p:nvPr/>
        </p:nvSpPr>
        <p:spPr>
          <a:xfrm>
            <a:off x="549106" y="4078436"/>
            <a:ext cx="1585498" cy="133203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按照不同学科浏览相关内容（最全的多学科在线资源平台之一，包含</a:t>
            </a:r>
            <a:r>
              <a:rPr kumimoji="0" lang="en-US" altLang="zh-CN"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17</a:t>
            </a:r>
            <a:r>
              <a:rPr kumimoji="0" lang="zh-CN" altLang="en-US"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个学科大类，</a:t>
            </a:r>
            <a:r>
              <a:rPr kumimoji="0" lang="en-US" altLang="zh-CN"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126</a:t>
            </a:r>
            <a:r>
              <a:rPr kumimoji="0" lang="zh-CN" altLang="en-US"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个子学科）</a:t>
            </a:r>
            <a:endParaRPr kumimoji="0" lang="en-US"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cxnSp>
        <p:nvCxnSpPr>
          <p:cNvPr id="24" name="Straight Arrow Connector 23">
            <a:extLst>
              <a:ext uri="{FF2B5EF4-FFF2-40B4-BE49-F238E27FC236}">
                <a16:creationId xmlns:a16="http://schemas.microsoft.com/office/drawing/2014/main" id="{C5DB89D5-8382-4CF8-9B06-7FA14739F01D}"/>
              </a:ext>
            </a:extLst>
          </p:cNvPr>
          <p:cNvCxnSpPr>
            <a:cxnSpLocks/>
          </p:cNvCxnSpPr>
          <p:nvPr/>
        </p:nvCxnSpPr>
        <p:spPr>
          <a:xfrm flipH="1" flipV="1">
            <a:off x="2082350" y="4623706"/>
            <a:ext cx="1932300" cy="16657"/>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39F485DB-13C3-4B5B-81C0-42B698D2300D}"/>
              </a:ext>
            </a:extLst>
          </p:cNvPr>
          <p:cNvSpPr/>
          <p:nvPr/>
        </p:nvSpPr>
        <p:spPr>
          <a:xfrm>
            <a:off x="955628" y="6332621"/>
            <a:ext cx="2191626" cy="253916"/>
          </a:xfrm>
          <a:prstGeom prst="rect">
            <a:avLst/>
          </a:prstGeom>
        </p:spPr>
        <p:txBody>
          <a:bodyPr wrap="none">
            <a:spAutoFit/>
          </a:bodyPr>
          <a:lstStyle/>
          <a:p>
            <a:r>
              <a:rPr lang="en-US" sz="1050" dirty="0">
                <a:solidFill>
                  <a:schemeClr val="tx1">
                    <a:lumMod val="65000"/>
                    <a:lumOff val="35000"/>
                  </a:schemeClr>
                </a:solidFill>
                <a:latin typeface="Microsoft YaHei" panose="020B0503020204020204" pitchFamily="34" charset="-122"/>
                <a:ea typeface="Microsoft YaHei" panose="020B0503020204020204" pitchFamily="34" charset="-122"/>
                <a:cs typeface="Times New Roman" panose="02020603050405020304" pitchFamily="18" charset="0"/>
                <a:hlinkClick r:id="rId4">
                  <a:extLst>
                    <a:ext uri="{A12FA001-AC4F-418D-AE19-62706E023703}">
                      <ahyp:hlinkClr xmlns:ahyp="http://schemas.microsoft.com/office/drawing/2018/hyperlinkcolor" val="tx"/>
                    </a:ext>
                  </a:extLst>
                </a:hlinkClick>
              </a:rPr>
              <a:t>https://onlinelibrary.wiley.com/</a:t>
            </a:r>
            <a:endParaRPr lang="en-US" sz="1050" dirty="0">
              <a:solidFill>
                <a:schemeClr val="tx1">
                  <a:lumMod val="65000"/>
                  <a:lumOff val="35000"/>
                </a:schemeClr>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31" name="Rectangle 23">
            <a:extLst>
              <a:ext uri="{FF2B5EF4-FFF2-40B4-BE49-F238E27FC236}">
                <a16:creationId xmlns:a16="http://schemas.microsoft.com/office/drawing/2014/main" id="{1B321A93-8CAB-4A09-9276-1989FA439F9F}"/>
              </a:ext>
            </a:extLst>
          </p:cNvPr>
          <p:cNvSpPr>
            <a:spLocks noChangeArrowheads="1"/>
          </p:cNvSpPr>
          <p:nvPr/>
        </p:nvSpPr>
        <p:spPr bwMode="auto">
          <a:xfrm>
            <a:off x="7696303" y="3366400"/>
            <a:ext cx="3960813"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261938" indent="-261938"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61938" marR="0" lvl="0" indent="-261938"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AU" altLang="en-US" sz="1000" b="0" i="0" u="none" strike="noStrike" kern="1200" cap="none" spc="0" normalizeH="0" baseline="0" noProof="0" dirty="0">
                <a:ln>
                  <a:noFill/>
                </a:ln>
                <a:solidFill>
                  <a:srgbClr val="595959"/>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Agriculture, Aquaculture &amp; Food Science</a:t>
            </a:r>
          </a:p>
          <a:p>
            <a:pPr marL="261938" marR="0" lvl="0" indent="-261938"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AU" altLang="en-US" sz="1000" b="0" i="0" u="none" strike="noStrike" kern="1200" cap="none" spc="0" normalizeH="0" baseline="0" noProof="0" dirty="0">
                <a:ln>
                  <a:noFill/>
                </a:ln>
                <a:solidFill>
                  <a:srgbClr val="595959"/>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Architecture &amp; Planning</a:t>
            </a:r>
          </a:p>
          <a:p>
            <a:pPr marL="261938" marR="0" lvl="0" indent="-261938"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AU" altLang="en-US" sz="1000" b="0" i="0" u="none" strike="noStrike" kern="1200" cap="none" spc="0" normalizeH="0" baseline="0" noProof="0" dirty="0">
                <a:ln>
                  <a:noFill/>
                </a:ln>
                <a:solidFill>
                  <a:srgbClr val="595959"/>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Art &amp; Applied Arts</a:t>
            </a:r>
          </a:p>
          <a:p>
            <a:pPr marL="261938" marR="0" lvl="0" indent="-261938"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AU" altLang="en-US" sz="1000" b="0" i="0" u="none" strike="noStrike" kern="1200" cap="none" spc="0" normalizeH="0" baseline="0" noProof="0" dirty="0">
                <a:ln>
                  <a:noFill/>
                </a:ln>
                <a:solidFill>
                  <a:srgbClr val="595959"/>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Business, Economics, Finance &amp; Accounting</a:t>
            </a:r>
          </a:p>
          <a:p>
            <a:pPr marL="261938" marR="0" lvl="0" indent="-261938"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AU" altLang="en-US" sz="1000" b="0" i="0" u="none" strike="noStrike" kern="1200" cap="none" spc="0" normalizeH="0" baseline="0" noProof="0" dirty="0">
                <a:ln>
                  <a:noFill/>
                </a:ln>
                <a:solidFill>
                  <a:srgbClr val="595959"/>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Chemistry</a:t>
            </a:r>
          </a:p>
          <a:p>
            <a:pPr marL="261938" marR="0" lvl="0" indent="-261938"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AU" altLang="en-US" sz="1000" b="0" i="0" u="none" strike="noStrike" kern="1200" cap="none" spc="0" normalizeH="0" baseline="0" noProof="0" dirty="0">
                <a:ln>
                  <a:noFill/>
                </a:ln>
                <a:solidFill>
                  <a:srgbClr val="595959"/>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Computer Science and Information Technology</a:t>
            </a:r>
          </a:p>
          <a:p>
            <a:pPr marL="261938" marR="0" lvl="0" indent="-261938"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AU" altLang="en-US" sz="1000" b="0" i="0" u="none" strike="noStrike" kern="1200" cap="none" spc="0" normalizeH="0" baseline="0" noProof="0" dirty="0">
                <a:ln>
                  <a:noFill/>
                </a:ln>
                <a:solidFill>
                  <a:srgbClr val="595959"/>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Earth, Space &amp; Environmental Sciences</a:t>
            </a:r>
          </a:p>
          <a:p>
            <a:pPr marL="261938" marR="0" lvl="0" indent="-261938"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AU" altLang="en-US" sz="1000" b="0" i="0" u="none" strike="noStrike" kern="1200" cap="none" spc="0" normalizeH="0" baseline="0" noProof="0" dirty="0">
                <a:ln>
                  <a:noFill/>
                </a:ln>
                <a:solidFill>
                  <a:srgbClr val="595959"/>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Humanities</a:t>
            </a:r>
          </a:p>
          <a:p>
            <a:pPr marL="261938" marR="0" lvl="0" indent="-261938"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AU" altLang="en-US" sz="1000" b="0" i="0" u="none" strike="noStrike" kern="1200" cap="none" spc="0" normalizeH="0" baseline="0" noProof="0" dirty="0">
                <a:ln>
                  <a:noFill/>
                </a:ln>
                <a:solidFill>
                  <a:srgbClr val="595959"/>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Law &amp; Criminology</a:t>
            </a:r>
          </a:p>
          <a:p>
            <a:pPr marL="261938" marR="0" lvl="0" indent="-261938"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AU" altLang="en-US" sz="1000" b="0" i="0" u="none" strike="noStrike" kern="1200" cap="none" spc="0" normalizeH="0" baseline="0" noProof="0" dirty="0">
                <a:ln>
                  <a:noFill/>
                </a:ln>
                <a:solidFill>
                  <a:srgbClr val="595959"/>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Life Sciences</a:t>
            </a:r>
          </a:p>
          <a:p>
            <a:pPr marL="261938" marR="0" lvl="0" indent="-261938"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AU" altLang="en-US" sz="1000" b="0" i="0" u="none" strike="noStrike" kern="1200" cap="none" spc="0" normalizeH="0" baseline="0" noProof="0" dirty="0">
                <a:ln>
                  <a:noFill/>
                </a:ln>
                <a:solidFill>
                  <a:srgbClr val="595959"/>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Mathematics &amp; Statistics</a:t>
            </a:r>
          </a:p>
          <a:p>
            <a:pPr marL="261938" marR="0" lvl="0" indent="-261938"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AU" altLang="en-US" sz="1000" b="0" i="0" u="none" strike="noStrike" kern="1200" cap="none" spc="0" normalizeH="0" baseline="0" noProof="0" dirty="0">
                <a:ln>
                  <a:noFill/>
                </a:ln>
                <a:solidFill>
                  <a:srgbClr val="595959"/>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Medicine</a:t>
            </a:r>
          </a:p>
          <a:p>
            <a:pPr marL="261938" marR="0" lvl="0" indent="-261938"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AU" altLang="en-US" sz="1000" b="0" i="0" u="none" strike="noStrike" kern="1200" cap="none" spc="0" normalizeH="0" baseline="0" noProof="0" dirty="0">
                <a:ln>
                  <a:noFill/>
                </a:ln>
                <a:solidFill>
                  <a:srgbClr val="595959"/>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Nursing, Dentistry and Healthcare</a:t>
            </a:r>
          </a:p>
          <a:p>
            <a:pPr marL="261938" marR="0" lvl="0" indent="-261938"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AU" altLang="en-US" sz="1000" b="0" i="0" u="none" strike="noStrike" kern="1200" cap="none" spc="0" normalizeH="0" baseline="0" noProof="0" dirty="0">
                <a:ln>
                  <a:noFill/>
                </a:ln>
                <a:solidFill>
                  <a:srgbClr val="595959"/>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Physical Sciences &amp; Engineering</a:t>
            </a:r>
          </a:p>
          <a:p>
            <a:pPr marL="261938" marR="0" lvl="0" indent="-261938"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AU" altLang="en-US" sz="1000" b="0" i="0" u="none" strike="noStrike" kern="1200" cap="none" spc="0" normalizeH="0" baseline="0" noProof="0" dirty="0">
                <a:ln>
                  <a:noFill/>
                </a:ln>
                <a:solidFill>
                  <a:srgbClr val="595959"/>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Social &amp; </a:t>
            </a:r>
            <a:r>
              <a:rPr kumimoji="0" lang="en-AU" altLang="en-US" sz="1000" b="0" i="0" u="none" strike="noStrike" kern="1200" cap="none" spc="0" normalizeH="0" baseline="0" noProof="0" dirty="0" err="1">
                <a:ln>
                  <a:noFill/>
                </a:ln>
                <a:solidFill>
                  <a:srgbClr val="595959"/>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Behavioral</a:t>
            </a:r>
            <a:r>
              <a:rPr kumimoji="0" lang="en-AU" altLang="en-US" sz="1000" b="0" i="0" u="none" strike="noStrike" kern="1200" cap="none" spc="0" normalizeH="0" baseline="0" noProof="0" dirty="0">
                <a:ln>
                  <a:noFill/>
                </a:ln>
                <a:solidFill>
                  <a:srgbClr val="595959"/>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 Sciences</a:t>
            </a:r>
          </a:p>
          <a:p>
            <a:pPr marL="261938" marR="0" lvl="0" indent="-261938"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AU" altLang="en-US" sz="1000" b="0" i="0" u="none" strike="noStrike" kern="1200" cap="none" spc="0" normalizeH="0" baseline="0" noProof="0" dirty="0">
                <a:ln>
                  <a:noFill/>
                </a:ln>
                <a:solidFill>
                  <a:srgbClr val="595959"/>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Veterinary Medicine</a:t>
            </a:r>
          </a:p>
          <a:p>
            <a:pPr marL="261938" marR="0" lvl="0" indent="-261938"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AU" altLang="en-US" sz="1000" b="0" i="0" u="none" strike="noStrike" kern="1200" cap="none" spc="0" normalizeH="0" baseline="0" noProof="0" dirty="0">
                <a:ln>
                  <a:noFill/>
                </a:ln>
                <a:solidFill>
                  <a:srgbClr val="595959"/>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Psychology</a:t>
            </a:r>
          </a:p>
        </p:txBody>
      </p:sp>
    </p:spTree>
    <p:extLst>
      <p:ext uri="{BB962C8B-B14F-4D97-AF65-F5344CB8AC3E}">
        <p14:creationId xmlns:p14="http://schemas.microsoft.com/office/powerpoint/2010/main" val="29659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CA4289-E375-4D73-953F-BB8404D4CF74}"/>
              </a:ext>
            </a:extLst>
          </p:cNvPr>
          <p:cNvSpPr/>
          <p:nvPr/>
        </p:nvSpPr>
        <p:spPr>
          <a:xfrm>
            <a:off x="1031918" y="340713"/>
            <a:ext cx="4859022" cy="523220"/>
          </a:xfrm>
          <a:prstGeom prst="rect">
            <a:avLst/>
          </a:prstGeom>
        </p:spPr>
        <p:txBody>
          <a:bodyPr wrap="none">
            <a:spAutoFit/>
          </a:bodyPr>
          <a:lstStyle/>
          <a:p>
            <a:r>
              <a:rPr lang="zh-CN" altLang="en-US" sz="2800" dirty="0">
                <a:solidFill>
                  <a:srgbClr val="414246"/>
                </a:solidFill>
                <a:latin typeface="Microsoft YaHei" panose="020B0503020204020204" pitchFamily="34" charset="-122"/>
                <a:ea typeface="Microsoft YaHei" panose="020B0503020204020204" pitchFamily="34" charset="-122"/>
                <a:cs typeface="Open Sans Regular" charset="0"/>
              </a:rPr>
              <a:t>内容发现与获取</a:t>
            </a:r>
            <a:r>
              <a:rPr lang="en-US" altLang="zh-CN" sz="2800" dirty="0">
                <a:solidFill>
                  <a:srgbClr val="414246"/>
                </a:solidFill>
                <a:latin typeface="Microsoft YaHei" panose="020B0503020204020204" pitchFamily="34" charset="-122"/>
                <a:ea typeface="Microsoft YaHei" panose="020B0503020204020204" pitchFamily="34" charset="-122"/>
                <a:cs typeface="Open Sans Regular" charset="0"/>
              </a:rPr>
              <a:t>----</a:t>
            </a:r>
            <a:r>
              <a:rPr lang="zh-CN" altLang="en-US" sz="2000" dirty="0">
                <a:solidFill>
                  <a:srgbClr val="414246"/>
                </a:solidFill>
                <a:latin typeface="Microsoft YaHei" panose="020B0503020204020204" pitchFamily="34" charset="-122"/>
                <a:ea typeface="Microsoft YaHei" panose="020B0503020204020204" pitchFamily="34" charset="-122"/>
              </a:rPr>
              <a:t>按照学科查找</a:t>
            </a:r>
          </a:p>
        </p:txBody>
      </p:sp>
      <p:sp>
        <p:nvSpPr>
          <p:cNvPr id="10" name="Rectangle 9">
            <a:extLst>
              <a:ext uri="{FF2B5EF4-FFF2-40B4-BE49-F238E27FC236}">
                <a16:creationId xmlns:a16="http://schemas.microsoft.com/office/drawing/2014/main" id="{06FD021F-2F20-4171-8105-E8B76A773DE5}"/>
              </a:ext>
            </a:extLst>
          </p:cNvPr>
          <p:cNvSpPr/>
          <p:nvPr/>
        </p:nvSpPr>
        <p:spPr>
          <a:xfrm>
            <a:off x="522971" y="3037248"/>
            <a:ext cx="1263652" cy="57028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zh-CN" altLang="en-US" sz="1100" dirty="0">
                <a:latin typeface="Microsoft YaHei" panose="020B0503020204020204" pitchFamily="34" charset="-122"/>
                <a:ea typeface="Microsoft YaHei" panose="020B0503020204020204" pitchFamily="34" charset="-122"/>
              </a:rPr>
              <a:t>点击相应子学科，</a:t>
            </a:r>
            <a:endParaRPr lang="en-US" altLang="zh-CN" sz="1100" dirty="0">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zh-CN" altLang="en-US" sz="1100" dirty="0">
                <a:latin typeface="Microsoft YaHei" panose="020B0503020204020204" pitchFamily="34" charset="-122"/>
                <a:ea typeface="Microsoft YaHei" panose="020B0503020204020204" pitchFamily="34" charset="-122"/>
              </a:rPr>
              <a:t>进入其主页</a:t>
            </a:r>
            <a:endParaRPr kumimoji="0" lang="en-US"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pic>
        <p:nvPicPr>
          <p:cNvPr id="7" name="Picture 6">
            <a:extLst>
              <a:ext uri="{FF2B5EF4-FFF2-40B4-BE49-F238E27FC236}">
                <a16:creationId xmlns:a16="http://schemas.microsoft.com/office/drawing/2014/main" id="{9C847756-7610-4A96-BB54-D4F20FFB7B8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13448" y="988145"/>
            <a:ext cx="11178552" cy="4979165"/>
          </a:xfrm>
          <a:prstGeom prst="rect">
            <a:avLst/>
          </a:prstGeom>
        </p:spPr>
      </p:pic>
      <p:cxnSp>
        <p:nvCxnSpPr>
          <p:cNvPr id="13" name="Straight Arrow Connector 12">
            <a:extLst>
              <a:ext uri="{FF2B5EF4-FFF2-40B4-BE49-F238E27FC236}">
                <a16:creationId xmlns:a16="http://schemas.microsoft.com/office/drawing/2014/main" id="{9ABAC3F4-F452-4F29-A773-88259115CA6F}"/>
              </a:ext>
            </a:extLst>
          </p:cNvPr>
          <p:cNvCxnSpPr>
            <a:cxnSpLocks/>
          </p:cNvCxnSpPr>
          <p:nvPr/>
        </p:nvCxnSpPr>
        <p:spPr>
          <a:xfrm flipH="1" flipV="1">
            <a:off x="1787383" y="3340592"/>
            <a:ext cx="457200" cy="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D38B050D-CD41-4BC4-8286-7A02DF85D916}"/>
              </a:ext>
            </a:extLst>
          </p:cNvPr>
          <p:cNvSpPr/>
          <p:nvPr/>
        </p:nvSpPr>
        <p:spPr>
          <a:xfrm>
            <a:off x="2271770" y="2790134"/>
            <a:ext cx="8568295" cy="237744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744839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CA4289-E375-4D73-953F-BB8404D4CF74}"/>
              </a:ext>
            </a:extLst>
          </p:cNvPr>
          <p:cNvSpPr/>
          <p:nvPr/>
        </p:nvSpPr>
        <p:spPr>
          <a:xfrm>
            <a:off x="1031918" y="340713"/>
            <a:ext cx="4859022" cy="523220"/>
          </a:xfrm>
          <a:prstGeom prst="rect">
            <a:avLst/>
          </a:prstGeom>
        </p:spPr>
        <p:txBody>
          <a:bodyPr wrap="none">
            <a:spAutoFit/>
          </a:bodyPr>
          <a:lstStyle/>
          <a:p>
            <a:r>
              <a:rPr lang="zh-CN" altLang="en-US" sz="2800" dirty="0">
                <a:solidFill>
                  <a:srgbClr val="414246"/>
                </a:solidFill>
                <a:latin typeface="Microsoft YaHei" panose="020B0503020204020204" pitchFamily="34" charset="-122"/>
                <a:ea typeface="Microsoft YaHei" panose="020B0503020204020204" pitchFamily="34" charset="-122"/>
                <a:cs typeface="Open Sans Regular" charset="0"/>
              </a:rPr>
              <a:t>内容发现与获取</a:t>
            </a:r>
            <a:r>
              <a:rPr lang="en-US" altLang="zh-CN" sz="2800" dirty="0">
                <a:solidFill>
                  <a:srgbClr val="414246"/>
                </a:solidFill>
                <a:latin typeface="Microsoft YaHei" panose="020B0503020204020204" pitchFamily="34" charset="-122"/>
                <a:ea typeface="Microsoft YaHei" panose="020B0503020204020204" pitchFamily="34" charset="-122"/>
                <a:cs typeface="Open Sans Regular" charset="0"/>
              </a:rPr>
              <a:t>----</a:t>
            </a:r>
            <a:r>
              <a:rPr lang="zh-CN" altLang="en-US" sz="2000" dirty="0">
                <a:solidFill>
                  <a:srgbClr val="414246"/>
                </a:solidFill>
                <a:latin typeface="Microsoft YaHei" panose="020B0503020204020204" pitchFamily="34" charset="-122"/>
                <a:ea typeface="Microsoft YaHei" panose="020B0503020204020204" pitchFamily="34" charset="-122"/>
              </a:rPr>
              <a:t>按照学科查找</a:t>
            </a:r>
            <a:endParaRPr lang="zh-CN" altLang="en-US" sz="2800" dirty="0">
              <a:solidFill>
                <a:srgbClr val="414246"/>
              </a:solidFill>
              <a:latin typeface="Microsoft YaHei" panose="020B0503020204020204" pitchFamily="34" charset="-122"/>
              <a:ea typeface="Microsoft YaHei" panose="020B0503020204020204" pitchFamily="34" charset="-122"/>
              <a:cs typeface="Open Sans Regular" charset="0"/>
            </a:endParaRPr>
          </a:p>
        </p:txBody>
      </p:sp>
      <p:pic>
        <p:nvPicPr>
          <p:cNvPr id="1026" name="Picture 2" descr="C:\Users\zfu\AppData\Local\Temp\SNAGHTML31da61e.PNG">
            <a:extLst>
              <a:ext uri="{FF2B5EF4-FFF2-40B4-BE49-F238E27FC236}">
                <a16:creationId xmlns:a16="http://schemas.microsoft.com/office/drawing/2014/main" id="{0633AF19-9114-4E5B-B886-A6B4F5E77360}"/>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3671" y="971493"/>
            <a:ext cx="9984658" cy="521204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8223FE3-56DF-4A89-8875-B0B510FDC5A1}"/>
              </a:ext>
            </a:extLst>
          </p:cNvPr>
          <p:cNvSpPr/>
          <p:nvPr/>
        </p:nvSpPr>
        <p:spPr>
          <a:xfrm>
            <a:off x="2164251" y="2642069"/>
            <a:ext cx="4684294" cy="154004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sp>
        <p:nvSpPr>
          <p:cNvPr id="8" name="Rectangle 7">
            <a:extLst>
              <a:ext uri="{FF2B5EF4-FFF2-40B4-BE49-F238E27FC236}">
                <a16:creationId xmlns:a16="http://schemas.microsoft.com/office/drawing/2014/main" id="{2D3D1E45-E20C-4E81-BC2F-0E834B7D3D67}"/>
              </a:ext>
            </a:extLst>
          </p:cNvPr>
          <p:cNvSpPr/>
          <p:nvPr/>
        </p:nvSpPr>
        <p:spPr>
          <a:xfrm>
            <a:off x="627879" y="3014780"/>
            <a:ext cx="1039064" cy="57028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查看该学科下相关专题</a:t>
            </a:r>
            <a:endParaRPr kumimoji="0" lang="en-US"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cxnSp>
        <p:nvCxnSpPr>
          <p:cNvPr id="9" name="Straight Arrow Connector 8">
            <a:extLst>
              <a:ext uri="{FF2B5EF4-FFF2-40B4-BE49-F238E27FC236}">
                <a16:creationId xmlns:a16="http://schemas.microsoft.com/office/drawing/2014/main" id="{3141C3AC-772B-480A-B18D-AFCEB1797B55}"/>
              </a:ext>
            </a:extLst>
          </p:cNvPr>
          <p:cNvCxnSpPr>
            <a:cxnSpLocks/>
          </p:cNvCxnSpPr>
          <p:nvPr/>
        </p:nvCxnSpPr>
        <p:spPr>
          <a:xfrm flipH="1" flipV="1">
            <a:off x="1679863" y="3335462"/>
            <a:ext cx="457200" cy="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93D5EFE-DB72-44CC-A37F-D087988926EB}"/>
              </a:ext>
            </a:extLst>
          </p:cNvPr>
          <p:cNvSpPr/>
          <p:nvPr/>
        </p:nvSpPr>
        <p:spPr>
          <a:xfrm>
            <a:off x="2172273" y="4270343"/>
            <a:ext cx="5927556" cy="1578517"/>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sp>
        <p:nvSpPr>
          <p:cNvPr id="11" name="Rectangle 10">
            <a:extLst>
              <a:ext uri="{FF2B5EF4-FFF2-40B4-BE49-F238E27FC236}">
                <a16:creationId xmlns:a16="http://schemas.microsoft.com/office/drawing/2014/main" id="{647EDFA0-5E84-4266-89B1-A3C53AEC0A5A}"/>
              </a:ext>
            </a:extLst>
          </p:cNvPr>
          <p:cNvSpPr/>
          <p:nvPr/>
        </p:nvSpPr>
        <p:spPr>
          <a:xfrm>
            <a:off x="8689713" y="4795420"/>
            <a:ext cx="2827083" cy="57028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查看该学科下高影响力文章（</a:t>
            </a:r>
            <a:r>
              <a:rPr kumimoji="0" lang="en-US" altLang="zh-CN"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Most Cited</a:t>
            </a:r>
            <a:r>
              <a:rPr kumimoji="0" lang="zh-CN" altLang="en-US"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a:t>
            </a:r>
            <a:r>
              <a:rPr lang="zh-CN" altLang="en-US" sz="1100" dirty="0">
                <a:latin typeface="Microsoft YaHei" panose="020B0503020204020204" pitchFamily="34" charset="-122"/>
                <a:ea typeface="Microsoft YaHei" panose="020B0503020204020204" pitchFamily="34" charset="-122"/>
              </a:rPr>
              <a:t>及最新出版的文章（</a:t>
            </a:r>
            <a:r>
              <a:rPr lang="en-US" altLang="zh-CN" sz="1100" dirty="0">
                <a:latin typeface="Microsoft YaHei" panose="020B0503020204020204" pitchFamily="34" charset="-122"/>
                <a:ea typeface="Microsoft YaHei" panose="020B0503020204020204" pitchFamily="34" charset="-122"/>
              </a:rPr>
              <a:t>Most </a:t>
            </a:r>
            <a:r>
              <a:rPr lang="en-US" altLang="zh-CN" sz="1100" dirty="0" err="1">
                <a:latin typeface="Microsoft YaHei" panose="020B0503020204020204" pitchFamily="34" charset="-122"/>
                <a:ea typeface="Microsoft YaHei" panose="020B0503020204020204" pitchFamily="34" charset="-122"/>
              </a:rPr>
              <a:t>Recents</a:t>
            </a:r>
            <a:r>
              <a:rPr lang="zh-CN" altLang="en-US" sz="1100" dirty="0">
                <a:latin typeface="Microsoft YaHei" panose="020B0503020204020204" pitchFamily="34" charset="-122"/>
                <a:ea typeface="Microsoft YaHei" panose="020B0503020204020204" pitchFamily="34" charset="-122"/>
              </a:rPr>
              <a:t>）</a:t>
            </a:r>
            <a:endParaRPr kumimoji="0" lang="en-US"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cxnSp>
        <p:nvCxnSpPr>
          <p:cNvPr id="15" name="Straight Arrow Connector 14">
            <a:extLst>
              <a:ext uri="{FF2B5EF4-FFF2-40B4-BE49-F238E27FC236}">
                <a16:creationId xmlns:a16="http://schemas.microsoft.com/office/drawing/2014/main" id="{5AA9EB77-B633-419B-AAE8-1FB135F6CC7E}"/>
              </a:ext>
            </a:extLst>
          </p:cNvPr>
          <p:cNvCxnSpPr>
            <a:cxnSpLocks/>
          </p:cNvCxnSpPr>
          <p:nvPr/>
        </p:nvCxnSpPr>
        <p:spPr>
          <a:xfrm flipV="1">
            <a:off x="8099829" y="5080562"/>
            <a:ext cx="457200" cy="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0472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CA4289-E375-4D73-953F-BB8404D4CF74}"/>
              </a:ext>
            </a:extLst>
          </p:cNvPr>
          <p:cNvSpPr/>
          <p:nvPr/>
        </p:nvSpPr>
        <p:spPr>
          <a:xfrm>
            <a:off x="1031918" y="340713"/>
            <a:ext cx="4859022" cy="523220"/>
          </a:xfrm>
          <a:prstGeom prst="rect">
            <a:avLst/>
          </a:prstGeom>
        </p:spPr>
        <p:txBody>
          <a:bodyPr wrap="none">
            <a:spAutoFit/>
          </a:bodyPr>
          <a:lstStyle/>
          <a:p>
            <a:r>
              <a:rPr lang="zh-CN" altLang="en-US" sz="2800" dirty="0">
                <a:solidFill>
                  <a:srgbClr val="414246"/>
                </a:solidFill>
                <a:latin typeface="Microsoft YaHei" panose="020B0503020204020204" pitchFamily="34" charset="-122"/>
                <a:ea typeface="Microsoft YaHei" panose="020B0503020204020204" pitchFamily="34" charset="-122"/>
                <a:cs typeface="Open Sans Regular" charset="0"/>
              </a:rPr>
              <a:t>内容发现与获取</a:t>
            </a:r>
            <a:r>
              <a:rPr lang="en-US" altLang="zh-CN" sz="2800" dirty="0">
                <a:solidFill>
                  <a:srgbClr val="414246"/>
                </a:solidFill>
                <a:latin typeface="Microsoft YaHei" panose="020B0503020204020204" pitchFamily="34" charset="-122"/>
                <a:ea typeface="Microsoft YaHei" panose="020B0503020204020204" pitchFamily="34" charset="-122"/>
                <a:cs typeface="Open Sans Regular" charset="0"/>
              </a:rPr>
              <a:t>----</a:t>
            </a:r>
            <a:r>
              <a:rPr lang="zh-CN" altLang="en-US" sz="2000" dirty="0">
                <a:solidFill>
                  <a:srgbClr val="414246"/>
                </a:solidFill>
                <a:latin typeface="Microsoft YaHei" panose="020B0503020204020204" pitchFamily="34" charset="-122"/>
                <a:ea typeface="Microsoft YaHei" panose="020B0503020204020204" pitchFamily="34" charset="-122"/>
              </a:rPr>
              <a:t>按照学科查找</a:t>
            </a:r>
            <a:endParaRPr lang="zh-CN" altLang="en-US" sz="2800" dirty="0">
              <a:solidFill>
                <a:srgbClr val="414246"/>
              </a:solidFill>
              <a:latin typeface="Microsoft YaHei" panose="020B0503020204020204" pitchFamily="34" charset="-122"/>
              <a:ea typeface="Microsoft YaHei" panose="020B0503020204020204" pitchFamily="34" charset="-122"/>
              <a:cs typeface="Open Sans Regular" charset="0"/>
            </a:endParaRPr>
          </a:p>
        </p:txBody>
      </p:sp>
      <p:pic>
        <p:nvPicPr>
          <p:cNvPr id="2" name="Picture 1">
            <a:extLst>
              <a:ext uri="{FF2B5EF4-FFF2-40B4-BE49-F238E27FC236}">
                <a16:creationId xmlns:a16="http://schemas.microsoft.com/office/drawing/2014/main" id="{00709150-C729-4725-B956-C9F6F35C53A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31918" y="1082320"/>
            <a:ext cx="11160082" cy="5171546"/>
          </a:xfrm>
          <a:prstGeom prst="rect">
            <a:avLst/>
          </a:prstGeom>
        </p:spPr>
      </p:pic>
    </p:spTree>
    <p:extLst>
      <p:ext uri="{BB962C8B-B14F-4D97-AF65-F5344CB8AC3E}">
        <p14:creationId xmlns:p14="http://schemas.microsoft.com/office/powerpoint/2010/main" val="2002304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2DA45736-DA6A-5B42-B336-EE1F061D9294}"/>
              </a:ext>
            </a:extLst>
          </p:cNvPr>
          <p:cNvPicPr>
            <a:picLocks noGrp="1" noChangeAspect="1"/>
          </p:cNvPicPr>
          <p:nvPr>
            <p:ph idx="14"/>
          </p:nvPr>
        </p:nvPicPr>
        <p:blipFill rotWithShape="1">
          <a:blip r:embed="rId3" cstate="email">
            <a:extLst>
              <a:ext uri="{28A0092B-C50C-407E-A947-70E740481C1C}">
                <a14:useLocalDpi xmlns:a14="http://schemas.microsoft.com/office/drawing/2010/main"/>
              </a:ext>
            </a:extLst>
          </a:blip>
          <a:srcRect/>
          <a:stretch/>
        </p:blipFill>
        <p:spPr>
          <a:xfrm>
            <a:off x="5320069" y="-1"/>
            <a:ext cx="6871932" cy="6148135"/>
          </a:xfrm>
        </p:spPr>
      </p:pic>
      <p:pic>
        <p:nvPicPr>
          <p:cNvPr id="8" name="Picture 7">
            <a:extLst>
              <a:ext uri="{FF2B5EF4-FFF2-40B4-BE49-F238E27FC236}">
                <a16:creationId xmlns:a16="http://schemas.microsoft.com/office/drawing/2014/main" id="{98973DB7-65FB-AF4C-97F5-B48066E87C4E}"/>
              </a:ext>
            </a:extLst>
          </p:cNvPr>
          <p:cNvPicPr>
            <a:picLocks noChangeAspect="1"/>
          </p:cNvPicPr>
          <p:nvPr/>
        </p:nvPicPr>
        <p:blipFill rotWithShape="1">
          <a:blip r:embed="rId4" cstate="email">
            <a:duotone>
              <a:schemeClr val="bg2">
                <a:shade val="45000"/>
                <a:satMod val="135000"/>
              </a:schemeClr>
              <a:prstClr val="white"/>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a:stretch/>
        </p:blipFill>
        <p:spPr>
          <a:xfrm>
            <a:off x="0" y="0"/>
            <a:ext cx="9925384" cy="6148135"/>
          </a:xfrm>
          <a:prstGeom prst="rect">
            <a:avLst/>
          </a:prstGeom>
        </p:spPr>
      </p:pic>
      <p:sp>
        <p:nvSpPr>
          <p:cNvPr id="5" name="Subtitle 4">
            <a:extLst>
              <a:ext uri="{FF2B5EF4-FFF2-40B4-BE49-F238E27FC236}">
                <a16:creationId xmlns:a16="http://schemas.microsoft.com/office/drawing/2014/main" id="{2BD3547E-8167-CB4F-B1A8-91172431C9E6}"/>
              </a:ext>
            </a:extLst>
          </p:cNvPr>
          <p:cNvSpPr>
            <a:spLocks noGrp="1"/>
          </p:cNvSpPr>
          <p:nvPr>
            <p:ph type="subTitle" idx="1"/>
          </p:nvPr>
        </p:nvSpPr>
        <p:spPr>
          <a:xfrm>
            <a:off x="914401" y="1518978"/>
            <a:ext cx="6622025" cy="3887207"/>
          </a:xfrm>
        </p:spPr>
        <p:txBody>
          <a:bodyPr>
            <a:normAutofit fontScale="77500" lnSpcReduction="20000"/>
          </a:bodyPr>
          <a:lstStyle/>
          <a:p>
            <a:pPr>
              <a:lnSpc>
                <a:spcPct val="250000"/>
              </a:lnSpc>
            </a:pPr>
            <a:r>
              <a:rPr lang="en-US" sz="2400" dirty="0">
                <a:latin typeface="Microsoft YaHei" panose="020B0503020204020204" pitchFamily="34" charset="-122"/>
                <a:ea typeface="Microsoft YaHei" panose="020B0503020204020204" pitchFamily="34" charset="-122"/>
              </a:rPr>
              <a:t>1. Wiley</a:t>
            </a:r>
            <a:r>
              <a:rPr lang="zh-CN" altLang="en-US" sz="2400" dirty="0">
                <a:latin typeface="Microsoft YaHei" panose="020B0503020204020204" pitchFamily="34" charset="-122"/>
                <a:ea typeface="Microsoft YaHei" panose="020B0503020204020204" pitchFamily="34" charset="-122"/>
              </a:rPr>
              <a:t>电子资源整体介绍</a:t>
            </a:r>
            <a:endParaRPr lang="en-US" altLang="zh-CN" sz="2400" dirty="0">
              <a:latin typeface="Microsoft YaHei" panose="020B0503020204020204" pitchFamily="34" charset="-122"/>
              <a:ea typeface="Microsoft YaHei" panose="020B0503020204020204" pitchFamily="34" charset="-122"/>
            </a:endParaRPr>
          </a:p>
          <a:p>
            <a:pPr>
              <a:lnSpc>
                <a:spcPct val="250000"/>
              </a:lnSpc>
            </a:pPr>
            <a:r>
              <a:rPr lang="en-US" sz="2400" dirty="0">
                <a:latin typeface="Microsoft YaHei" panose="020B0503020204020204" pitchFamily="34" charset="-122"/>
                <a:ea typeface="Microsoft YaHei" panose="020B0503020204020204" pitchFamily="34" charset="-122"/>
              </a:rPr>
              <a:t>2. Wiley Online Library</a:t>
            </a:r>
            <a:r>
              <a:rPr lang="zh-CN" altLang="en-US" sz="2400" dirty="0">
                <a:latin typeface="Microsoft YaHei" panose="020B0503020204020204" pitchFamily="34" charset="-122"/>
                <a:ea typeface="Microsoft YaHei" panose="020B0503020204020204" pitchFamily="34" charset="-122"/>
              </a:rPr>
              <a:t>电子资源使用技巧与科研进展追踪</a:t>
            </a:r>
            <a:endParaRPr lang="en-US" altLang="zh-CN" sz="2400" dirty="0">
              <a:latin typeface="Microsoft YaHei" panose="020B0503020204020204" pitchFamily="34" charset="-122"/>
              <a:ea typeface="Microsoft YaHei" panose="020B0503020204020204" pitchFamily="34" charset="-122"/>
            </a:endParaRPr>
          </a:p>
          <a:p>
            <a:pPr>
              <a:lnSpc>
                <a:spcPct val="250000"/>
              </a:lnSpc>
            </a:pPr>
            <a:r>
              <a:rPr lang="en-US" sz="2400" dirty="0">
                <a:latin typeface="Microsoft YaHei" panose="020B0503020204020204" pitchFamily="34" charset="-122"/>
                <a:ea typeface="Microsoft YaHei" panose="020B0503020204020204" pitchFamily="34" charset="-122"/>
              </a:rPr>
              <a:t>3. W</a:t>
            </a:r>
            <a:r>
              <a:rPr lang="en-US" altLang="zh-CN" sz="2400" dirty="0">
                <a:latin typeface="Microsoft YaHei" panose="020B0503020204020204" pitchFamily="34" charset="-122"/>
                <a:ea typeface="Microsoft YaHei" panose="020B0503020204020204" pitchFamily="34" charset="-122"/>
              </a:rPr>
              <a:t>iley</a:t>
            </a:r>
            <a:r>
              <a:rPr lang="zh-CN" altLang="en-US" sz="2400" dirty="0">
                <a:latin typeface="Microsoft YaHei" panose="020B0503020204020204" pitchFamily="34" charset="-122"/>
                <a:ea typeface="Microsoft YaHei" panose="020B0503020204020204" pitchFamily="34" charset="-122"/>
              </a:rPr>
              <a:t>多篇下载功能</a:t>
            </a:r>
            <a:endParaRPr lang="en-US" altLang="zh-CN" sz="2400" dirty="0">
              <a:latin typeface="Microsoft YaHei" panose="020B0503020204020204" pitchFamily="34" charset="-122"/>
              <a:ea typeface="Microsoft YaHei" panose="020B0503020204020204" pitchFamily="34" charset="-122"/>
            </a:endParaRPr>
          </a:p>
          <a:p>
            <a:pPr>
              <a:lnSpc>
                <a:spcPct val="250000"/>
              </a:lnSpc>
            </a:pPr>
            <a:r>
              <a:rPr lang="en-US" sz="2400" dirty="0">
                <a:latin typeface="Microsoft YaHei" panose="020B0503020204020204" pitchFamily="34" charset="-122"/>
                <a:ea typeface="Microsoft YaHei" panose="020B0503020204020204" pitchFamily="34" charset="-122"/>
              </a:rPr>
              <a:t>4. Wiley</a:t>
            </a:r>
            <a:r>
              <a:rPr lang="zh-CN" altLang="en-US" sz="2400" dirty="0">
                <a:latin typeface="Microsoft YaHei" panose="020B0503020204020204" pitchFamily="34" charset="-122"/>
                <a:ea typeface="Microsoft YaHei" panose="020B0503020204020204" pitchFamily="34" charset="-122"/>
              </a:rPr>
              <a:t>出版流程及政策介绍</a:t>
            </a:r>
            <a:endParaRPr lang="en-US" altLang="zh-CN" sz="2400" dirty="0">
              <a:latin typeface="Microsoft YaHei" panose="020B0503020204020204" pitchFamily="34" charset="-122"/>
              <a:ea typeface="Microsoft YaHei" panose="020B0503020204020204" pitchFamily="34" charset="-122"/>
            </a:endParaRPr>
          </a:p>
          <a:p>
            <a:pPr>
              <a:lnSpc>
                <a:spcPct val="250000"/>
              </a:lnSpc>
            </a:pPr>
            <a:r>
              <a:rPr lang="en-US" sz="2400" dirty="0">
                <a:latin typeface="Microsoft YaHei" panose="020B0503020204020204" pitchFamily="34" charset="-122"/>
                <a:ea typeface="Microsoft YaHei" panose="020B0503020204020204" pitchFamily="34" charset="-122"/>
              </a:rPr>
              <a:t>5.</a:t>
            </a:r>
            <a:r>
              <a:rPr lang="zh-CN" altLang="en-US" sz="2400" dirty="0">
                <a:latin typeface="Microsoft YaHei" panose="020B0503020204020204" pitchFamily="34" charset="-122"/>
                <a:ea typeface="Microsoft YaHei" panose="020B0503020204020204" pitchFamily="34" charset="-122"/>
              </a:rPr>
              <a:t>新常态，新服务</a:t>
            </a:r>
            <a:endParaRPr lang="en-US" sz="2400" dirty="0">
              <a:latin typeface="Microsoft YaHei" panose="020B0503020204020204" pitchFamily="34" charset="-122"/>
              <a:ea typeface="Microsoft YaHei" panose="020B0503020204020204" pitchFamily="34" charset="-122"/>
            </a:endParaRPr>
          </a:p>
        </p:txBody>
      </p:sp>
      <p:sp>
        <p:nvSpPr>
          <p:cNvPr id="6" name="Text Placeholder 5">
            <a:extLst>
              <a:ext uri="{FF2B5EF4-FFF2-40B4-BE49-F238E27FC236}">
                <a16:creationId xmlns:a16="http://schemas.microsoft.com/office/drawing/2014/main" id="{96C43561-CA1E-6343-9906-BE7430832380}"/>
              </a:ext>
            </a:extLst>
          </p:cNvPr>
          <p:cNvSpPr>
            <a:spLocks noGrp="1"/>
          </p:cNvSpPr>
          <p:nvPr>
            <p:ph type="body" sz="quarter" idx="13"/>
          </p:nvPr>
        </p:nvSpPr>
        <p:spPr/>
        <p:txBody>
          <a:bodyPr/>
          <a:lstStyle/>
          <a:p>
            <a:r>
              <a:rPr lang="zh-CN" altLang="en-US" dirty="0">
                <a:latin typeface="Microsoft YaHei" panose="020B0503020204020204" pitchFamily="34" charset="-122"/>
                <a:ea typeface="Microsoft YaHei" panose="020B0503020204020204" pitchFamily="34" charset="-122"/>
              </a:rPr>
              <a:t>通过本次培训您将了解到：</a:t>
            </a:r>
            <a:endParaRPr lang="en-US" dirty="0">
              <a:latin typeface="Microsoft YaHei" panose="020B0503020204020204" pitchFamily="34" charset="-122"/>
              <a:ea typeface="Microsoft YaHei" panose="020B0503020204020204" pitchFamily="34" charset="-122"/>
            </a:endParaRPr>
          </a:p>
        </p:txBody>
      </p:sp>
      <p:cxnSp>
        <p:nvCxnSpPr>
          <p:cNvPr id="11" name="Straight Connector 10">
            <a:extLst>
              <a:ext uri="{FF2B5EF4-FFF2-40B4-BE49-F238E27FC236}">
                <a16:creationId xmlns:a16="http://schemas.microsoft.com/office/drawing/2014/main" id="{240F626D-040E-7A44-8084-F645EF0A615B}"/>
              </a:ext>
            </a:extLst>
          </p:cNvPr>
          <p:cNvCxnSpPr>
            <a:cxnSpLocks/>
          </p:cNvCxnSpPr>
          <p:nvPr/>
        </p:nvCxnSpPr>
        <p:spPr>
          <a:xfrm>
            <a:off x="1103243" y="964793"/>
            <a:ext cx="629304" cy="0"/>
          </a:xfrm>
          <a:prstGeom prst="line">
            <a:avLst/>
          </a:prstGeom>
          <a:ln w="25400">
            <a:solidFill>
              <a:srgbClr val="07A36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3609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CA4289-E375-4D73-953F-BB8404D4CF74}"/>
              </a:ext>
            </a:extLst>
          </p:cNvPr>
          <p:cNvSpPr/>
          <p:nvPr/>
        </p:nvSpPr>
        <p:spPr>
          <a:xfrm>
            <a:off x="1031918" y="340713"/>
            <a:ext cx="6370655" cy="523220"/>
          </a:xfrm>
          <a:prstGeom prst="rect">
            <a:avLst/>
          </a:prstGeom>
        </p:spPr>
        <p:txBody>
          <a:bodyPr wrap="none">
            <a:spAutoFit/>
          </a:bodyPr>
          <a:lstStyle/>
          <a:p>
            <a:r>
              <a:rPr lang="zh-CN" altLang="en-US" sz="2800" dirty="0">
                <a:solidFill>
                  <a:srgbClr val="414246"/>
                </a:solidFill>
                <a:latin typeface="Microsoft YaHei" panose="020B0503020204020204" pitchFamily="34" charset="-122"/>
                <a:ea typeface="Microsoft YaHei" panose="020B0503020204020204" pitchFamily="34" charset="-122"/>
                <a:cs typeface="Open Sans Regular" charset="0"/>
              </a:rPr>
              <a:t>内容发现与获取</a:t>
            </a:r>
            <a:r>
              <a:rPr lang="en-US" altLang="zh-CN" sz="2800" dirty="0">
                <a:solidFill>
                  <a:srgbClr val="414246"/>
                </a:solidFill>
                <a:latin typeface="Microsoft YaHei" panose="020B0503020204020204" pitchFamily="34" charset="-122"/>
                <a:ea typeface="Microsoft YaHei" panose="020B0503020204020204" pitchFamily="34" charset="-122"/>
                <a:cs typeface="Open Sans Regular" charset="0"/>
              </a:rPr>
              <a:t>----</a:t>
            </a:r>
            <a:r>
              <a:rPr lang="zh-CN" altLang="en-US" sz="2000" dirty="0">
                <a:solidFill>
                  <a:srgbClr val="414246"/>
                </a:solidFill>
                <a:latin typeface="Microsoft YaHei" panose="020B0503020204020204" pitchFamily="34" charset="-122"/>
                <a:ea typeface="Microsoft YaHei" panose="020B0503020204020204" pitchFamily="34" charset="-122"/>
                <a:cs typeface="Open Sans Regular" charset="0"/>
              </a:rPr>
              <a:t>利用检索发现所需内容 </a:t>
            </a:r>
            <a:r>
              <a:rPr lang="en-US" altLang="zh-CN" sz="2000" dirty="0">
                <a:solidFill>
                  <a:srgbClr val="414246"/>
                </a:solidFill>
                <a:latin typeface="Microsoft YaHei" panose="020B0503020204020204" pitchFamily="34" charset="-122"/>
                <a:ea typeface="Microsoft YaHei" panose="020B0503020204020204" pitchFamily="34" charset="-122"/>
                <a:cs typeface="Open Sans Regular" charset="0"/>
              </a:rPr>
              <a:t>1/4</a:t>
            </a:r>
            <a:endParaRPr lang="zh-CN" altLang="en-US" sz="2000" dirty="0">
              <a:solidFill>
                <a:srgbClr val="414246"/>
              </a:solidFill>
              <a:latin typeface="Microsoft YaHei" panose="020B0503020204020204" pitchFamily="34" charset="-122"/>
              <a:ea typeface="Microsoft YaHei" panose="020B0503020204020204" pitchFamily="34" charset="-122"/>
              <a:cs typeface="Open Sans Regular" charset="0"/>
            </a:endParaRPr>
          </a:p>
        </p:txBody>
      </p:sp>
      <p:pic>
        <p:nvPicPr>
          <p:cNvPr id="2" name="Picture 1">
            <a:extLst>
              <a:ext uri="{FF2B5EF4-FFF2-40B4-BE49-F238E27FC236}">
                <a16:creationId xmlns:a16="http://schemas.microsoft.com/office/drawing/2014/main" id="{C56905E2-234E-41F1-94BB-AFF56325679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301496" y="1056437"/>
            <a:ext cx="10890504" cy="4998790"/>
          </a:xfrm>
          <a:prstGeom prst="rect">
            <a:avLst/>
          </a:prstGeom>
        </p:spPr>
      </p:pic>
      <p:sp>
        <p:nvSpPr>
          <p:cNvPr id="5" name="Rectangle 4">
            <a:extLst>
              <a:ext uri="{FF2B5EF4-FFF2-40B4-BE49-F238E27FC236}">
                <a16:creationId xmlns:a16="http://schemas.microsoft.com/office/drawing/2014/main" id="{C23BD028-4008-4112-90A8-DEBA93C2328C}"/>
              </a:ext>
            </a:extLst>
          </p:cNvPr>
          <p:cNvSpPr/>
          <p:nvPr/>
        </p:nvSpPr>
        <p:spPr>
          <a:xfrm>
            <a:off x="3850104" y="3029353"/>
            <a:ext cx="5670889" cy="78866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cxnSp>
        <p:nvCxnSpPr>
          <p:cNvPr id="7" name="Straight Arrow Connector 6">
            <a:extLst>
              <a:ext uri="{FF2B5EF4-FFF2-40B4-BE49-F238E27FC236}">
                <a16:creationId xmlns:a16="http://schemas.microsoft.com/office/drawing/2014/main" id="{CBA99BC3-A59E-4A16-B1C3-CC414BF361F8}"/>
              </a:ext>
            </a:extLst>
          </p:cNvPr>
          <p:cNvCxnSpPr>
            <a:cxnSpLocks/>
          </p:cNvCxnSpPr>
          <p:nvPr/>
        </p:nvCxnSpPr>
        <p:spPr>
          <a:xfrm flipH="1" flipV="1">
            <a:off x="3373740" y="3357846"/>
            <a:ext cx="457200" cy="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19389A18-783A-4715-B7FD-6D68CC034251}"/>
              </a:ext>
            </a:extLst>
          </p:cNvPr>
          <p:cNvSpPr/>
          <p:nvPr/>
        </p:nvSpPr>
        <p:spPr>
          <a:xfrm>
            <a:off x="1972506" y="3166910"/>
            <a:ext cx="1637181" cy="31636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100" b="0" i="0" u="none" strike="noStrike" kern="1200" cap="none" spc="0" normalizeH="0" baseline="0" noProof="0" dirty="0">
                <a:ln>
                  <a:noFill/>
                </a:ln>
                <a:solidFill>
                  <a:srgbClr val="FFC000"/>
                </a:solidFill>
                <a:effectLst/>
                <a:uLnTx/>
                <a:uFillTx/>
                <a:latin typeface="Microsoft YaHei" panose="020B0503020204020204" pitchFamily="34" charset="-122"/>
                <a:ea typeface="Microsoft YaHei" panose="020B0503020204020204" pitchFamily="34" charset="-122"/>
              </a:rPr>
              <a:t>一般检索与高级检索</a:t>
            </a:r>
            <a:endParaRPr kumimoji="0" lang="en-US" altLang="zh-CN" sz="1100" b="0" i="0" u="none" strike="noStrike" kern="1200" cap="none" spc="0" normalizeH="0" baseline="0" noProof="0" dirty="0">
              <a:ln>
                <a:noFill/>
              </a:ln>
              <a:solidFill>
                <a:srgbClr val="FFC000"/>
              </a:solidFill>
              <a:effectLst/>
              <a:uLnTx/>
              <a:uFillTx/>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1030987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CA4289-E375-4D73-953F-BB8404D4CF74}"/>
              </a:ext>
            </a:extLst>
          </p:cNvPr>
          <p:cNvSpPr/>
          <p:nvPr/>
        </p:nvSpPr>
        <p:spPr>
          <a:xfrm>
            <a:off x="1031918" y="340713"/>
            <a:ext cx="6370655" cy="523220"/>
          </a:xfrm>
          <a:prstGeom prst="rect">
            <a:avLst/>
          </a:prstGeom>
        </p:spPr>
        <p:txBody>
          <a:bodyPr wrap="none">
            <a:spAutoFit/>
          </a:bodyPr>
          <a:lstStyle/>
          <a:p>
            <a:r>
              <a:rPr lang="zh-CN" altLang="en-US" sz="2800" dirty="0">
                <a:solidFill>
                  <a:srgbClr val="414246"/>
                </a:solidFill>
                <a:latin typeface="Microsoft YaHei" panose="020B0503020204020204" pitchFamily="34" charset="-122"/>
                <a:ea typeface="Microsoft YaHei" panose="020B0503020204020204" pitchFamily="34" charset="-122"/>
                <a:cs typeface="Open Sans Regular" charset="0"/>
              </a:rPr>
              <a:t>内容发现与获取</a:t>
            </a:r>
            <a:r>
              <a:rPr lang="en-US" altLang="zh-CN" sz="2800" dirty="0">
                <a:solidFill>
                  <a:srgbClr val="414246"/>
                </a:solidFill>
                <a:latin typeface="Microsoft YaHei" panose="020B0503020204020204" pitchFamily="34" charset="-122"/>
                <a:ea typeface="Microsoft YaHei" panose="020B0503020204020204" pitchFamily="34" charset="-122"/>
                <a:cs typeface="Open Sans Regular" charset="0"/>
              </a:rPr>
              <a:t>----</a:t>
            </a:r>
            <a:r>
              <a:rPr lang="zh-CN" altLang="en-US" sz="2000" dirty="0">
                <a:solidFill>
                  <a:srgbClr val="414246"/>
                </a:solidFill>
                <a:latin typeface="Microsoft YaHei" panose="020B0503020204020204" pitchFamily="34" charset="-122"/>
                <a:ea typeface="Microsoft YaHei" panose="020B0503020204020204" pitchFamily="34" charset="-122"/>
                <a:cs typeface="Open Sans Regular" charset="0"/>
              </a:rPr>
              <a:t>利用检索发现所需内容 </a:t>
            </a:r>
            <a:r>
              <a:rPr lang="en-US" altLang="zh-CN" sz="2000" dirty="0">
                <a:solidFill>
                  <a:srgbClr val="414246"/>
                </a:solidFill>
                <a:latin typeface="Microsoft YaHei" panose="020B0503020204020204" pitchFamily="34" charset="-122"/>
                <a:ea typeface="Microsoft YaHei" panose="020B0503020204020204" pitchFamily="34" charset="-122"/>
                <a:cs typeface="Open Sans Regular" charset="0"/>
              </a:rPr>
              <a:t>2/4</a:t>
            </a:r>
            <a:endParaRPr lang="zh-CN" altLang="en-US" sz="2000" dirty="0">
              <a:solidFill>
                <a:srgbClr val="414246"/>
              </a:solidFill>
              <a:latin typeface="Microsoft YaHei" panose="020B0503020204020204" pitchFamily="34" charset="-122"/>
              <a:ea typeface="Microsoft YaHei" panose="020B0503020204020204" pitchFamily="34" charset="-122"/>
              <a:cs typeface="Open Sans Regular" charset="0"/>
            </a:endParaRPr>
          </a:p>
        </p:txBody>
      </p:sp>
      <p:pic>
        <p:nvPicPr>
          <p:cNvPr id="2050" name="Picture 2" descr="C:\Users\zfu\AppData\Local\Temp\SNAGHTML40b4667.PNG">
            <a:extLst>
              <a:ext uri="{FF2B5EF4-FFF2-40B4-BE49-F238E27FC236}">
                <a16:creationId xmlns:a16="http://schemas.microsoft.com/office/drawing/2014/main" id="{E9D9CC3A-3753-47F0-902E-BA9F8987E521}"/>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a:ext>
            </a:extLst>
          </a:blip>
          <a:srcRect b="21169"/>
          <a:stretch/>
        </p:blipFill>
        <p:spPr bwMode="auto">
          <a:xfrm>
            <a:off x="1301496" y="1027705"/>
            <a:ext cx="10890504" cy="514108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C3AEDE4-52B6-406D-88DF-4F86E55601E8}"/>
              </a:ext>
            </a:extLst>
          </p:cNvPr>
          <p:cNvSpPr/>
          <p:nvPr/>
        </p:nvSpPr>
        <p:spPr>
          <a:xfrm>
            <a:off x="2613435" y="2169264"/>
            <a:ext cx="1139699" cy="1515632"/>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icrosoft YaHei" panose="020B0503020204020204" pitchFamily="34" charset="-122"/>
              <a:ea typeface="Microsoft YaHei" panose="020B0503020204020204" pitchFamily="34" charset="-122"/>
            </a:endParaRPr>
          </a:p>
        </p:txBody>
      </p:sp>
      <p:sp>
        <p:nvSpPr>
          <p:cNvPr id="6" name="Rectangle 5">
            <a:extLst>
              <a:ext uri="{FF2B5EF4-FFF2-40B4-BE49-F238E27FC236}">
                <a16:creationId xmlns:a16="http://schemas.microsoft.com/office/drawing/2014/main" id="{99E4C546-57C8-4FF9-99BC-56192C370229}"/>
              </a:ext>
            </a:extLst>
          </p:cNvPr>
          <p:cNvSpPr/>
          <p:nvPr/>
        </p:nvSpPr>
        <p:spPr>
          <a:xfrm>
            <a:off x="2835031" y="1142377"/>
            <a:ext cx="2124890" cy="33219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icrosoft YaHei" panose="020B0503020204020204" pitchFamily="34" charset="-122"/>
              <a:ea typeface="Microsoft YaHei" panose="020B0503020204020204" pitchFamily="34" charset="-122"/>
            </a:endParaRPr>
          </a:p>
        </p:txBody>
      </p:sp>
      <p:sp>
        <p:nvSpPr>
          <p:cNvPr id="7" name="Rectangle 6">
            <a:extLst>
              <a:ext uri="{FF2B5EF4-FFF2-40B4-BE49-F238E27FC236}">
                <a16:creationId xmlns:a16="http://schemas.microsoft.com/office/drawing/2014/main" id="{B406851F-7EAE-4E4F-B89D-B67D5A6DA1C1}"/>
              </a:ext>
            </a:extLst>
          </p:cNvPr>
          <p:cNvSpPr/>
          <p:nvPr/>
        </p:nvSpPr>
        <p:spPr>
          <a:xfrm>
            <a:off x="1492415" y="1108406"/>
            <a:ext cx="1274375" cy="319603"/>
          </a:xfrm>
          <a:prstGeom prst="rect">
            <a:avLst/>
          </a:prstGeom>
        </p:spPr>
        <p:txBody>
          <a:bodyPr wrap="square">
            <a:spAutoFit/>
          </a:bodyPr>
          <a:lstStyle/>
          <a:p>
            <a:pPr>
              <a:lnSpc>
                <a:spcPct val="150000"/>
              </a:lnSpc>
            </a:pPr>
            <a:r>
              <a:rPr lang="zh-CN" altLang="en-US" sz="1100" dirty="0">
                <a:solidFill>
                  <a:schemeClr val="tx1"/>
                </a:solidFill>
                <a:latin typeface="Microsoft YaHei" panose="020B0503020204020204" pitchFamily="34" charset="-122"/>
                <a:ea typeface="Microsoft YaHei" panose="020B0503020204020204" pitchFamily="34" charset="-122"/>
              </a:rPr>
              <a:t>高级检索</a:t>
            </a:r>
            <a:endParaRPr lang="en-US" sz="1100" dirty="0">
              <a:solidFill>
                <a:schemeClr val="tx1"/>
              </a:solidFill>
              <a:latin typeface="Microsoft YaHei" panose="020B0503020204020204" pitchFamily="34" charset="-122"/>
              <a:ea typeface="Microsoft YaHei" panose="020B0503020204020204" pitchFamily="34" charset="-122"/>
            </a:endParaRPr>
          </a:p>
        </p:txBody>
      </p:sp>
      <p:sp>
        <p:nvSpPr>
          <p:cNvPr id="8" name="Rectangle 7">
            <a:extLst>
              <a:ext uri="{FF2B5EF4-FFF2-40B4-BE49-F238E27FC236}">
                <a16:creationId xmlns:a16="http://schemas.microsoft.com/office/drawing/2014/main" id="{192FAE06-E8D8-49E3-8D8C-4D59B0BE10E8}"/>
              </a:ext>
            </a:extLst>
          </p:cNvPr>
          <p:cNvSpPr/>
          <p:nvPr/>
        </p:nvSpPr>
        <p:spPr>
          <a:xfrm>
            <a:off x="5618977" y="1128679"/>
            <a:ext cx="2124890" cy="33219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icrosoft YaHei" panose="020B0503020204020204" pitchFamily="34" charset="-122"/>
              <a:ea typeface="Microsoft YaHei" panose="020B0503020204020204" pitchFamily="34" charset="-122"/>
            </a:endParaRPr>
          </a:p>
        </p:txBody>
      </p:sp>
      <p:sp>
        <p:nvSpPr>
          <p:cNvPr id="9" name="Rectangle 8">
            <a:extLst>
              <a:ext uri="{FF2B5EF4-FFF2-40B4-BE49-F238E27FC236}">
                <a16:creationId xmlns:a16="http://schemas.microsoft.com/office/drawing/2014/main" id="{BD6B1343-D97B-486A-8950-620525E0C159}"/>
              </a:ext>
            </a:extLst>
          </p:cNvPr>
          <p:cNvSpPr/>
          <p:nvPr/>
        </p:nvSpPr>
        <p:spPr>
          <a:xfrm>
            <a:off x="8358022" y="1115031"/>
            <a:ext cx="1274375" cy="319603"/>
          </a:xfrm>
          <a:prstGeom prst="rect">
            <a:avLst/>
          </a:prstGeom>
        </p:spPr>
        <p:txBody>
          <a:bodyPr wrap="square">
            <a:spAutoFit/>
          </a:bodyPr>
          <a:lstStyle/>
          <a:p>
            <a:pPr>
              <a:lnSpc>
                <a:spcPct val="150000"/>
              </a:lnSpc>
            </a:pPr>
            <a:r>
              <a:rPr lang="zh-CN" altLang="en-US" sz="1100" dirty="0">
                <a:solidFill>
                  <a:schemeClr val="tx1"/>
                </a:solidFill>
                <a:latin typeface="Microsoft YaHei" panose="020B0503020204020204" pitchFamily="34" charset="-122"/>
                <a:ea typeface="Microsoft YaHei" panose="020B0503020204020204" pitchFamily="34" charset="-122"/>
              </a:rPr>
              <a:t>引文检索</a:t>
            </a:r>
            <a:endParaRPr lang="en-US" sz="1100" dirty="0">
              <a:solidFill>
                <a:schemeClr val="tx1"/>
              </a:solidFill>
              <a:latin typeface="Microsoft YaHei" panose="020B0503020204020204" pitchFamily="34" charset="-122"/>
              <a:ea typeface="Microsoft YaHei" panose="020B0503020204020204" pitchFamily="34" charset="-122"/>
            </a:endParaRPr>
          </a:p>
        </p:txBody>
      </p:sp>
      <p:sp>
        <p:nvSpPr>
          <p:cNvPr id="10" name="Rectangle 9">
            <a:extLst>
              <a:ext uri="{FF2B5EF4-FFF2-40B4-BE49-F238E27FC236}">
                <a16:creationId xmlns:a16="http://schemas.microsoft.com/office/drawing/2014/main" id="{34E8CDDC-096D-4D1E-8D77-E23AE1C6819D}"/>
              </a:ext>
            </a:extLst>
          </p:cNvPr>
          <p:cNvSpPr/>
          <p:nvPr/>
        </p:nvSpPr>
        <p:spPr>
          <a:xfrm>
            <a:off x="8072746" y="1784672"/>
            <a:ext cx="1005840" cy="33219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icrosoft YaHei" panose="020B0503020204020204" pitchFamily="34" charset="-122"/>
              <a:ea typeface="Microsoft YaHei" panose="020B0503020204020204" pitchFamily="34" charset="-122"/>
            </a:endParaRPr>
          </a:p>
        </p:txBody>
      </p:sp>
      <p:sp>
        <p:nvSpPr>
          <p:cNvPr id="11" name="Rectangle 10">
            <a:extLst>
              <a:ext uri="{FF2B5EF4-FFF2-40B4-BE49-F238E27FC236}">
                <a16:creationId xmlns:a16="http://schemas.microsoft.com/office/drawing/2014/main" id="{A20FDD89-7B09-4F7F-8A0B-432B4A3D2D62}"/>
              </a:ext>
            </a:extLst>
          </p:cNvPr>
          <p:cNvSpPr/>
          <p:nvPr/>
        </p:nvSpPr>
        <p:spPr>
          <a:xfrm>
            <a:off x="9400547" y="1755425"/>
            <a:ext cx="1274375" cy="319603"/>
          </a:xfrm>
          <a:prstGeom prst="rect">
            <a:avLst/>
          </a:prstGeom>
        </p:spPr>
        <p:txBody>
          <a:bodyPr wrap="square">
            <a:spAutoFit/>
          </a:bodyPr>
          <a:lstStyle/>
          <a:p>
            <a:pPr>
              <a:lnSpc>
                <a:spcPct val="150000"/>
              </a:lnSpc>
            </a:pPr>
            <a:r>
              <a:rPr lang="zh-CN" altLang="en-US" sz="1100" dirty="0">
                <a:solidFill>
                  <a:schemeClr val="tx1"/>
                </a:solidFill>
                <a:latin typeface="Microsoft YaHei" panose="020B0503020204020204" pitchFamily="34" charset="-122"/>
                <a:ea typeface="Microsoft YaHei" panose="020B0503020204020204" pitchFamily="34" charset="-122"/>
              </a:rPr>
              <a:t>检索技巧</a:t>
            </a:r>
            <a:endParaRPr lang="en-US" sz="1100" dirty="0">
              <a:solidFill>
                <a:schemeClr val="tx1"/>
              </a:solidFill>
              <a:latin typeface="Microsoft YaHei" panose="020B0503020204020204" pitchFamily="34" charset="-122"/>
              <a:ea typeface="Microsoft YaHei" panose="020B0503020204020204" pitchFamily="34" charset="-122"/>
            </a:endParaRPr>
          </a:p>
        </p:txBody>
      </p:sp>
      <p:sp>
        <p:nvSpPr>
          <p:cNvPr id="13" name="Rectangle 12">
            <a:extLst>
              <a:ext uri="{FF2B5EF4-FFF2-40B4-BE49-F238E27FC236}">
                <a16:creationId xmlns:a16="http://schemas.microsoft.com/office/drawing/2014/main" id="{08802E49-37E3-4C07-B44B-BEB857F5CB6A}"/>
              </a:ext>
            </a:extLst>
          </p:cNvPr>
          <p:cNvSpPr/>
          <p:nvPr/>
        </p:nvSpPr>
        <p:spPr>
          <a:xfrm>
            <a:off x="2613435" y="3987948"/>
            <a:ext cx="5212080" cy="33219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icrosoft YaHei" panose="020B0503020204020204" pitchFamily="34" charset="-122"/>
              <a:ea typeface="Microsoft YaHei" panose="020B0503020204020204" pitchFamily="34" charset="-122"/>
            </a:endParaRPr>
          </a:p>
        </p:txBody>
      </p:sp>
      <p:sp>
        <p:nvSpPr>
          <p:cNvPr id="14" name="Rectangle 13">
            <a:extLst>
              <a:ext uri="{FF2B5EF4-FFF2-40B4-BE49-F238E27FC236}">
                <a16:creationId xmlns:a16="http://schemas.microsoft.com/office/drawing/2014/main" id="{ACDF9D5A-184F-4DC0-B46C-458EB45FFDF0}"/>
              </a:ext>
            </a:extLst>
          </p:cNvPr>
          <p:cNvSpPr/>
          <p:nvPr/>
        </p:nvSpPr>
        <p:spPr>
          <a:xfrm>
            <a:off x="1492568" y="3960652"/>
            <a:ext cx="950382" cy="316369"/>
          </a:xfrm>
          <a:prstGeom prst="rect">
            <a:avLst/>
          </a:prstGeom>
        </p:spPr>
        <p:txBody>
          <a:bodyPr wrap="square">
            <a:spAutoFit/>
          </a:bodyPr>
          <a:lstStyle/>
          <a:p>
            <a:pPr>
              <a:lnSpc>
                <a:spcPct val="150000"/>
              </a:lnSpc>
            </a:pPr>
            <a:r>
              <a:rPr lang="zh-CN" altLang="en-US" sz="1100" dirty="0">
                <a:solidFill>
                  <a:schemeClr val="tx1"/>
                </a:solidFill>
                <a:latin typeface="Microsoft YaHei" panose="020B0503020204020204" pitchFamily="34" charset="-122"/>
                <a:ea typeface="Microsoft YaHei" panose="020B0503020204020204" pitchFamily="34" charset="-122"/>
              </a:rPr>
              <a:t>限定期刊</a:t>
            </a:r>
            <a:endParaRPr lang="en-US" sz="1100" dirty="0">
              <a:solidFill>
                <a:schemeClr val="tx1"/>
              </a:solidFill>
              <a:latin typeface="Microsoft YaHei" panose="020B0503020204020204" pitchFamily="34" charset="-122"/>
              <a:ea typeface="Microsoft YaHei" panose="020B0503020204020204" pitchFamily="34" charset="-122"/>
            </a:endParaRPr>
          </a:p>
        </p:txBody>
      </p:sp>
      <p:sp>
        <p:nvSpPr>
          <p:cNvPr id="16" name="Rectangle 15">
            <a:extLst>
              <a:ext uri="{FF2B5EF4-FFF2-40B4-BE49-F238E27FC236}">
                <a16:creationId xmlns:a16="http://schemas.microsoft.com/office/drawing/2014/main" id="{3DA23C33-B5D2-4BE6-A2BC-515647CCA91D}"/>
              </a:ext>
            </a:extLst>
          </p:cNvPr>
          <p:cNvSpPr/>
          <p:nvPr/>
        </p:nvSpPr>
        <p:spPr>
          <a:xfrm>
            <a:off x="245663" y="2797067"/>
            <a:ext cx="2224586" cy="316369"/>
          </a:xfrm>
          <a:prstGeom prst="rect">
            <a:avLst/>
          </a:prstGeom>
        </p:spPr>
        <p:txBody>
          <a:bodyPr wrap="square">
            <a:spAutoFit/>
          </a:bodyPr>
          <a:lstStyle/>
          <a:p>
            <a:pPr>
              <a:lnSpc>
                <a:spcPct val="150000"/>
              </a:lnSpc>
            </a:pPr>
            <a:r>
              <a:rPr lang="zh-CN" altLang="en-US" sz="1100" dirty="0">
                <a:solidFill>
                  <a:schemeClr val="tx1"/>
                </a:solidFill>
                <a:latin typeface="Microsoft YaHei" panose="020B0503020204020204" pitchFamily="34" charset="-122"/>
                <a:ea typeface="Microsoft YaHei" panose="020B0503020204020204" pitchFamily="34" charset="-122"/>
              </a:rPr>
              <a:t>对关键词出现的范围进行限定</a:t>
            </a:r>
            <a:endParaRPr lang="en-US" sz="1100" dirty="0">
              <a:solidFill>
                <a:schemeClr val="tx1"/>
              </a:solidFill>
              <a:latin typeface="Microsoft YaHei" panose="020B0503020204020204" pitchFamily="34" charset="-122"/>
              <a:ea typeface="Microsoft YaHei" panose="020B0503020204020204" pitchFamily="34" charset="-122"/>
            </a:endParaRPr>
          </a:p>
        </p:txBody>
      </p:sp>
      <p:sp>
        <p:nvSpPr>
          <p:cNvPr id="17" name="Rectangle 16">
            <a:extLst>
              <a:ext uri="{FF2B5EF4-FFF2-40B4-BE49-F238E27FC236}">
                <a16:creationId xmlns:a16="http://schemas.microsoft.com/office/drawing/2014/main" id="{E61121A1-D267-49F2-8C7E-6DFF92AAF941}"/>
              </a:ext>
            </a:extLst>
          </p:cNvPr>
          <p:cNvSpPr/>
          <p:nvPr/>
        </p:nvSpPr>
        <p:spPr>
          <a:xfrm>
            <a:off x="7504586" y="3228640"/>
            <a:ext cx="445680" cy="33219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icrosoft YaHei" panose="020B0503020204020204" pitchFamily="34" charset="-122"/>
              <a:ea typeface="Microsoft YaHei" panose="020B0503020204020204" pitchFamily="34" charset="-122"/>
            </a:endParaRPr>
          </a:p>
        </p:txBody>
      </p:sp>
      <p:sp>
        <p:nvSpPr>
          <p:cNvPr id="18" name="Rectangle 17">
            <a:extLst>
              <a:ext uri="{FF2B5EF4-FFF2-40B4-BE49-F238E27FC236}">
                <a16:creationId xmlns:a16="http://schemas.microsoft.com/office/drawing/2014/main" id="{49232EFA-CBD1-4D07-8358-C7D7AC4E5852}"/>
              </a:ext>
            </a:extLst>
          </p:cNvPr>
          <p:cNvSpPr/>
          <p:nvPr/>
        </p:nvSpPr>
        <p:spPr>
          <a:xfrm>
            <a:off x="8054456" y="3213675"/>
            <a:ext cx="3647262" cy="570284"/>
          </a:xfrm>
          <a:prstGeom prst="rect">
            <a:avLst/>
          </a:prstGeom>
          <a:solidFill>
            <a:srgbClr val="FFC000"/>
          </a:solidFill>
        </p:spPr>
        <p:txBody>
          <a:bodyPr wrap="square">
            <a:spAutoFit/>
          </a:bodyPr>
          <a:lstStyle/>
          <a:p>
            <a:pPr>
              <a:lnSpc>
                <a:spcPct val="150000"/>
              </a:lnSpc>
            </a:pPr>
            <a:r>
              <a:rPr lang="zh-CN" altLang="en-US" sz="1100" dirty="0">
                <a:solidFill>
                  <a:schemeClr val="tx1"/>
                </a:solidFill>
                <a:latin typeface="Microsoft YaHei" panose="020B0503020204020204" pitchFamily="34" charset="-122"/>
                <a:ea typeface="Microsoft YaHei" panose="020B0503020204020204" pitchFamily="34" charset="-122"/>
              </a:rPr>
              <a:t>可增添至七个检索框，每个检索框中可使用布尔运算符“</a:t>
            </a:r>
            <a:r>
              <a:rPr lang="en-US" altLang="zh-CN" sz="1100" dirty="0">
                <a:solidFill>
                  <a:schemeClr val="tx1"/>
                </a:solidFill>
                <a:latin typeface="Microsoft YaHei" panose="020B0503020204020204" pitchFamily="34" charset="-122"/>
                <a:ea typeface="Microsoft YaHei" panose="020B0503020204020204" pitchFamily="34" charset="-122"/>
              </a:rPr>
              <a:t>AND, OR, NOT</a:t>
            </a:r>
            <a:r>
              <a:rPr lang="zh-CN" altLang="en-US" sz="1100" dirty="0">
                <a:solidFill>
                  <a:schemeClr val="tx1"/>
                </a:solidFill>
                <a:latin typeface="Microsoft YaHei" panose="020B0503020204020204" pitchFamily="34" charset="-122"/>
                <a:ea typeface="Microsoft YaHei" panose="020B0503020204020204" pitchFamily="34" charset="-122"/>
              </a:rPr>
              <a:t>”进行连接；支持通配符</a:t>
            </a:r>
            <a:endParaRPr lang="en-US" sz="1100" dirty="0">
              <a:solidFill>
                <a:schemeClr val="tx1"/>
              </a:solidFill>
              <a:latin typeface="Microsoft YaHei" panose="020B0503020204020204" pitchFamily="34" charset="-122"/>
              <a:ea typeface="Microsoft YaHei" panose="020B0503020204020204" pitchFamily="34" charset="-122"/>
            </a:endParaRPr>
          </a:p>
        </p:txBody>
      </p:sp>
      <p:cxnSp>
        <p:nvCxnSpPr>
          <p:cNvPr id="19" name="Straight Arrow Connector 18">
            <a:extLst>
              <a:ext uri="{FF2B5EF4-FFF2-40B4-BE49-F238E27FC236}">
                <a16:creationId xmlns:a16="http://schemas.microsoft.com/office/drawing/2014/main" id="{8BE2B178-D935-4C70-87BA-19C490AAD83C}"/>
              </a:ext>
            </a:extLst>
          </p:cNvPr>
          <p:cNvCxnSpPr>
            <a:cxnSpLocks/>
          </p:cNvCxnSpPr>
          <p:nvPr/>
        </p:nvCxnSpPr>
        <p:spPr>
          <a:xfrm flipH="1" flipV="1">
            <a:off x="2216163" y="4143775"/>
            <a:ext cx="365760" cy="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26EE87B-61F5-4008-AC47-5BC37956BD2D}"/>
              </a:ext>
            </a:extLst>
          </p:cNvPr>
          <p:cNvCxnSpPr>
            <a:cxnSpLocks/>
          </p:cNvCxnSpPr>
          <p:nvPr/>
        </p:nvCxnSpPr>
        <p:spPr>
          <a:xfrm flipH="1" flipV="1">
            <a:off x="2245731" y="2985989"/>
            <a:ext cx="365760" cy="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4DD3A87-2B5D-4377-BC50-C30A2174FA77}"/>
              </a:ext>
            </a:extLst>
          </p:cNvPr>
          <p:cNvCxnSpPr>
            <a:cxnSpLocks/>
          </p:cNvCxnSpPr>
          <p:nvPr/>
        </p:nvCxnSpPr>
        <p:spPr>
          <a:xfrm flipH="1" flipV="1">
            <a:off x="2204787" y="1307309"/>
            <a:ext cx="640080" cy="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D77B944-924E-4AAE-9DDD-75DEF192BF44}"/>
              </a:ext>
            </a:extLst>
          </p:cNvPr>
          <p:cNvCxnSpPr>
            <a:cxnSpLocks/>
          </p:cNvCxnSpPr>
          <p:nvPr/>
        </p:nvCxnSpPr>
        <p:spPr>
          <a:xfrm flipV="1">
            <a:off x="7734416" y="1295936"/>
            <a:ext cx="640080" cy="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2486D7BA-D4A4-460F-B603-45BE7B754F0B}"/>
              </a:ext>
            </a:extLst>
          </p:cNvPr>
          <p:cNvSpPr/>
          <p:nvPr/>
        </p:nvSpPr>
        <p:spPr>
          <a:xfrm>
            <a:off x="2602060" y="4495192"/>
            <a:ext cx="5212080" cy="1621426"/>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icrosoft YaHei" panose="020B0503020204020204" pitchFamily="34" charset="-122"/>
              <a:ea typeface="Microsoft YaHei" panose="020B0503020204020204" pitchFamily="34" charset="-122"/>
            </a:endParaRPr>
          </a:p>
        </p:txBody>
      </p:sp>
      <p:sp>
        <p:nvSpPr>
          <p:cNvPr id="24" name="Rectangle 23">
            <a:extLst>
              <a:ext uri="{FF2B5EF4-FFF2-40B4-BE49-F238E27FC236}">
                <a16:creationId xmlns:a16="http://schemas.microsoft.com/office/drawing/2014/main" id="{B18AD126-A0DD-4064-A728-8C1E586F56F3}"/>
              </a:ext>
            </a:extLst>
          </p:cNvPr>
          <p:cNvSpPr/>
          <p:nvPr/>
        </p:nvSpPr>
        <p:spPr>
          <a:xfrm>
            <a:off x="1262824" y="4467896"/>
            <a:ext cx="1168751" cy="316369"/>
          </a:xfrm>
          <a:prstGeom prst="rect">
            <a:avLst/>
          </a:prstGeom>
        </p:spPr>
        <p:txBody>
          <a:bodyPr wrap="square">
            <a:spAutoFit/>
          </a:bodyPr>
          <a:lstStyle/>
          <a:p>
            <a:pPr>
              <a:lnSpc>
                <a:spcPct val="150000"/>
              </a:lnSpc>
            </a:pPr>
            <a:r>
              <a:rPr lang="zh-CN" altLang="en-US" sz="1100" dirty="0">
                <a:latin typeface="Microsoft YaHei" panose="020B0503020204020204" pitchFamily="34" charset="-122"/>
                <a:ea typeface="Microsoft YaHei" panose="020B0503020204020204" pitchFamily="34" charset="-122"/>
              </a:rPr>
              <a:t>限</a:t>
            </a:r>
            <a:r>
              <a:rPr lang="zh-CN" altLang="en-US" sz="1100" dirty="0">
                <a:solidFill>
                  <a:schemeClr val="tx1"/>
                </a:solidFill>
                <a:latin typeface="Microsoft YaHei" panose="020B0503020204020204" pitchFamily="34" charset="-122"/>
                <a:ea typeface="Microsoft YaHei" panose="020B0503020204020204" pitchFamily="34" charset="-122"/>
              </a:rPr>
              <a:t>定出版时间</a:t>
            </a:r>
            <a:endParaRPr lang="en-US" sz="1100" dirty="0">
              <a:solidFill>
                <a:schemeClr val="tx1"/>
              </a:solidFill>
              <a:latin typeface="Microsoft YaHei" panose="020B0503020204020204" pitchFamily="34" charset="-122"/>
              <a:ea typeface="Microsoft YaHei" panose="020B0503020204020204" pitchFamily="34" charset="-122"/>
            </a:endParaRPr>
          </a:p>
        </p:txBody>
      </p:sp>
      <p:cxnSp>
        <p:nvCxnSpPr>
          <p:cNvPr id="25" name="Straight Arrow Connector 24">
            <a:extLst>
              <a:ext uri="{FF2B5EF4-FFF2-40B4-BE49-F238E27FC236}">
                <a16:creationId xmlns:a16="http://schemas.microsoft.com/office/drawing/2014/main" id="{3FC7AC30-6A7D-4CE2-B30F-4D51A19E9B0F}"/>
              </a:ext>
            </a:extLst>
          </p:cNvPr>
          <p:cNvCxnSpPr>
            <a:cxnSpLocks/>
          </p:cNvCxnSpPr>
          <p:nvPr/>
        </p:nvCxnSpPr>
        <p:spPr>
          <a:xfrm flipH="1" flipV="1">
            <a:off x="2204788" y="4651019"/>
            <a:ext cx="365760" cy="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A4F0B90-B6E6-45EB-AD07-BD0589A0F5DB}"/>
              </a:ext>
            </a:extLst>
          </p:cNvPr>
          <p:cNvCxnSpPr>
            <a:cxnSpLocks/>
          </p:cNvCxnSpPr>
          <p:nvPr/>
        </p:nvCxnSpPr>
        <p:spPr>
          <a:xfrm flipV="1">
            <a:off x="9064558" y="1943924"/>
            <a:ext cx="365760" cy="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7665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3" grpId="0" animBg="1"/>
      <p:bldP spid="14" grpId="0" animBg="1"/>
      <p:bldP spid="16" grpId="0" animBg="1"/>
      <p:bldP spid="17" grpId="0" animBg="1"/>
      <p:bldP spid="18" grpId="0" animBg="1"/>
      <p:bldP spid="23"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CA4289-E375-4D73-953F-BB8404D4CF74}"/>
              </a:ext>
            </a:extLst>
          </p:cNvPr>
          <p:cNvSpPr/>
          <p:nvPr/>
        </p:nvSpPr>
        <p:spPr>
          <a:xfrm>
            <a:off x="1031918" y="340713"/>
            <a:ext cx="6370655" cy="523220"/>
          </a:xfrm>
          <a:prstGeom prst="rect">
            <a:avLst/>
          </a:prstGeom>
        </p:spPr>
        <p:txBody>
          <a:bodyPr wrap="none">
            <a:spAutoFit/>
          </a:bodyPr>
          <a:lstStyle/>
          <a:p>
            <a:r>
              <a:rPr lang="zh-CN" altLang="en-US" sz="2800" dirty="0">
                <a:solidFill>
                  <a:srgbClr val="414246"/>
                </a:solidFill>
                <a:latin typeface="Microsoft YaHei" panose="020B0503020204020204" pitchFamily="34" charset="-122"/>
                <a:ea typeface="Microsoft YaHei" panose="020B0503020204020204" pitchFamily="34" charset="-122"/>
                <a:cs typeface="Open Sans Regular" charset="0"/>
              </a:rPr>
              <a:t>内容发现与获取</a:t>
            </a:r>
            <a:r>
              <a:rPr lang="en-US" altLang="zh-CN" sz="2800" dirty="0">
                <a:solidFill>
                  <a:srgbClr val="414246"/>
                </a:solidFill>
                <a:latin typeface="Microsoft YaHei" panose="020B0503020204020204" pitchFamily="34" charset="-122"/>
                <a:ea typeface="Microsoft YaHei" panose="020B0503020204020204" pitchFamily="34" charset="-122"/>
                <a:cs typeface="Open Sans Regular" charset="0"/>
              </a:rPr>
              <a:t>----</a:t>
            </a:r>
            <a:r>
              <a:rPr lang="zh-CN" altLang="en-US" sz="2000" dirty="0">
                <a:solidFill>
                  <a:srgbClr val="414246"/>
                </a:solidFill>
                <a:latin typeface="Microsoft YaHei" panose="020B0503020204020204" pitchFamily="34" charset="-122"/>
                <a:ea typeface="Microsoft YaHei" panose="020B0503020204020204" pitchFamily="34" charset="-122"/>
                <a:cs typeface="Open Sans Regular" charset="0"/>
              </a:rPr>
              <a:t>利用检索发现所需内容 </a:t>
            </a:r>
            <a:r>
              <a:rPr lang="en-US" altLang="zh-CN" sz="2000" dirty="0">
                <a:solidFill>
                  <a:srgbClr val="414246"/>
                </a:solidFill>
                <a:latin typeface="Microsoft YaHei" panose="020B0503020204020204" pitchFamily="34" charset="-122"/>
                <a:ea typeface="Microsoft YaHei" panose="020B0503020204020204" pitchFamily="34" charset="-122"/>
                <a:cs typeface="Open Sans Regular" charset="0"/>
              </a:rPr>
              <a:t>3/4</a:t>
            </a:r>
            <a:endParaRPr lang="zh-CN" altLang="en-US" sz="2000" dirty="0">
              <a:solidFill>
                <a:srgbClr val="414246"/>
              </a:solidFill>
              <a:latin typeface="Microsoft YaHei" panose="020B0503020204020204" pitchFamily="34" charset="-122"/>
              <a:ea typeface="Microsoft YaHei" panose="020B0503020204020204" pitchFamily="34" charset="-122"/>
              <a:cs typeface="Open Sans Regular" charset="0"/>
            </a:endParaRPr>
          </a:p>
        </p:txBody>
      </p:sp>
      <p:pic>
        <p:nvPicPr>
          <p:cNvPr id="23" name="Picture 22">
            <a:extLst>
              <a:ext uri="{FF2B5EF4-FFF2-40B4-BE49-F238E27FC236}">
                <a16:creationId xmlns:a16="http://schemas.microsoft.com/office/drawing/2014/main" id="{735BDA6E-9DEF-4FEE-9CB7-A84204D42AD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301496" y="992965"/>
            <a:ext cx="10890504" cy="5062569"/>
          </a:xfrm>
          <a:prstGeom prst="rect">
            <a:avLst/>
          </a:prstGeom>
        </p:spPr>
      </p:pic>
      <p:sp>
        <p:nvSpPr>
          <p:cNvPr id="24" name="Rectangle 23">
            <a:extLst>
              <a:ext uri="{FF2B5EF4-FFF2-40B4-BE49-F238E27FC236}">
                <a16:creationId xmlns:a16="http://schemas.microsoft.com/office/drawing/2014/main" id="{81CA52DE-EE39-4D7E-B3CA-5380574EB321}"/>
              </a:ext>
            </a:extLst>
          </p:cNvPr>
          <p:cNvSpPr/>
          <p:nvPr/>
        </p:nvSpPr>
        <p:spPr>
          <a:xfrm>
            <a:off x="4609651" y="1743752"/>
            <a:ext cx="3810449" cy="393352"/>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icrosoft YaHei" panose="020B0503020204020204" pitchFamily="34" charset="-122"/>
              <a:ea typeface="Microsoft YaHei" panose="020B0503020204020204" pitchFamily="34" charset="-122"/>
            </a:endParaRPr>
          </a:p>
        </p:txBody>
      </p:sp>
      <p:sp>
        <p:nvSpPr>
          <p:cNvPr id="25" name="Rectangle 24">
            <a:extLst>
              <a:ext uri="{FF2B5EF4-FFF2-40B4-BE49-F238E27FC236}">
                <a16:creationId xmlns:a16="http://schemas.microsoft.com/office/drawing/2014/main" id="{E30DFF77-B5A6-4496-A3E2-68817180F510}"/>
              </a:ext>
            </a:extLst>
          </p:cNvPr>
          <p:cNvSpPr/>
          <p:nvPr/>
        </p:nvSpPr>
        <p:spPr>
          <a:xfrm>
            <a:off x="8427544" y="1758791"/>
            <a:ext cx="1097456" cy="316369"/>
          </a:xfrm>
          <a:prstGeom prst="rect">
            <a:avLst/>
          </a:prstGeom>
        </p:spPr>
        <p:txBody>
          <a:bodyPr wrap="square">
            <a:spAutoFit/>
          </a:bodyPr>
          <a:lstStyle/>
          <a:p>
            <a:pPr>
              <a:lnSpc>
                <a:spcPct val="150000"/>
              </a:lnSpc>
            </a:pPr>
            <a:r>
              <a:rPr lang="zh-CN" altLang="en-US" sz="1100" dirty="0">
                <a:solidFill>
                  <a:schemeClr val="tx1"/>
                </a:solidFill>
                <a:latin typeface="Microsoft YaHei" panose="020B0503020204020204" pitchFamily="34" charset="-122"/>
                <a:ea typeface="Microsoft YaHei" panose="020B0503020204020204" pitchFamily="34" charset="-122"/>
              </a:rPr>
              <a:t>检索</a:t>
            </a:r>
            <a:r>
              <a:rPr lang="zh-CN" altLang="en-US" sz="1100" dirty="0">
                <a:latin typeface="Microsoft YaHei" panose="020B0503020204020204" pitchFamily="34" charset="-122"/>
                <a:ea typeface="Microsoft YaHei" panose="020B0503020204020204" pitchFamily="34" charset="-122"/>
              </a:rPr>
              <a:t>结果</a:t>
            </a:r>
            <a:r>
              <a:rPr lang="zh-CN" altLang="en-US" sz="1100" dirty="0">
                <a:solidFill>
                  <a:schemeClr val="tx1"/>
                </a:solidFill>
                <a:latin typeface="Microsoft YaHei" panose="020B0503020204020204" pitchFamily="34" charset="-122"/>
                <a:ea typeface="Microsoft YaHei" panose="020B0503020204020204" pitchFamily="34" charset="-122"/>
              </a:rPr>
              <a:t>数量</a:t>
            </a:r>
            <a:endParaRPr lang="en-US" sz="1100" dirty="0">
              <a:solidFill>
                <a:schemeClr val="tx1"/>
              </a:solidFill>
              <a:latin typeface="Microsoft YaHei" panose="020B0503020204020204" pitchFamily="34" charset="-122"/>
              <a:ea typeface="Microsoft YaHei" panose="020B0503020204020204" pitchFamily="34" charset="-122"/>
            </a:endParaRPr>
          </a:p>
        </p:txBody>
      </p:sp>
      <p:sp>
        <p:nvSpPr>
          <p:cNvPr id="26" name="Rectangle 25">
            <a:extLst>
              <a:ext uri="{FF2B5EF4-FFF2-40B4-BE49-F238E27FC236}">
                <a16:creationId xmlns:a16="http://schemas.microsoft.com/office/drawing/2014/main" id="{AD7F5B32-61C0-4FFB-B5CA-01A32B7C9D50}"/>
              </a:ext>
            </a:extLst>
          </p:cNvPr>
          <p:cNvSpPr/>
          <p:nvPr/>
        </p:nvSpPr>
        <p:spPr>
          <a:xfrm>
            <a:off x="4609652" y="2183181"/>
            <a:ext cx="2124890" cy="249018"/>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icrosoft YaHei" panose="020B0503020204020204" pitchFamily="34" charset="-122"/>
              <a:ea typeface="Microsoft YaHei" panose="020B0503020204020204" pitchFamily="34" charset="-122"/>
            </a:endParaRPr>
          </a:p>
        </p:txBody>
      </p:sp>
      <p:sp>
        <p:nvSpPr>
          <p:cNvPr id="27" name="Rectangle 26">
            <a:extLst>
              <a:ext uri="{FF2B5EF4-FFF2-40B4-BE49-F238E27FC236}">
                <a16:creationId xmlns:a16="http://schemas.microsoft.com/office/drawing/2014/main" id="{89269A04-9F9A-416E-9352-4EBD5BA50E0F}"/>
              </a:ext>
            </a:extLst>
          </p:cNvPr>
          <p:cNvSpPr/>
          <p:nvPr/>
        </p:nvSpPr>
        <p:spPr>
          <a:xfrm>
            <a:off x="6734542" y="2128281"/>
            <a:ext cx="1571258" cy="319603"/>
          </a:xfrm>
          <a:prstGeom prst="rect">
            <a:avLst/>
          </a:prstGeom>
        </p:spPr>
        <p:txBody>
          <a:bodyPr wrap="square">
            <a:spAutoFit/>
          </a:bodyPr>
          <a:lstStyle/>
          <a:p>
            <a:pPr>
              <a:lnSpc>
                <a:spcPct val="150000"/>
              </a:lnSpc>
            </a:pPr>
            <a:r>
              <a:rPr lang="zh-CN" altLang="en-US" sz="1100" dirty="0">
                <a:solidFill>
                  <a:schemeClr val="tx1"/>
                </a:solidFill>
                <a:latin typeface="Microsoft YaHei" panose="020B0503020204020204" pitchFamily="34" charset="-122"/>
                <a:ea typeface="Microsoft YaHei" panose="020B0503020204020204" pitchFamily="34" charset="-122"/>
              </a:rPr>
              <a:t>保存检索条件与订阅</a:t>
            </a:r>
            <a:endParaRPr lang="en-US" sz="1100" dirty="0">
              <a:solidFill>
                <a:schemeClr val="tx1"/>
              </a:solidFill>
              <a:latin typeface="Microsoft YaHei" panose="020B0503020204020204" pitchFamily="34" charset="-122"/>
              <a:ea typeface="Microsoft YaHei" panose="020B0503020204020204" pitchFamily="34" charset="-122"/>
            </a:endParaRPr>
          </a:p>
        </p:txBody>
      </p:sp>
      <p:sp>
        <p:nvSpPr>
          <p:cNvPr id="28" name="Rectangle 27">
            <a:extLst>
              <a:ext uri="{FF2B5EF4-FFF2-40B4-BE49-F238E27FC236}">
                <a16:creationId xmlns:a16="http://schemas.microsoft.com/office/drawing/2014/main" id="{266F3035-51F6-41F2-8CB9-58DB794D72F5}"/>
              </a:ext>
            </a:extLst>
          </p:cNvPr>
          <p:cNvSpPr/>
          <p:nvPr/>
        </p:nvSpPr>
        <p:spPr>
          <a:xfrm>
            <a:off x="4700456" y="3151254"/>
            <a:ext cx="1538419" cy="396466"/>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icrosoft YaHei" panose="020B0503020204020204" pitchFamily="34" charset="-122"/>
              <a:ea typeface="Microsoft YaHei" panose="020B0503020204020204" pitchFamily="34" charset="-122"/>
            </a:endParaRPr>
          </a:p>
        </p:txBody>
      </p:sp>
      <p:sp>
        <p:nvSpPr>
          <p:cNvPr id="29" name="Rectangle 28">
            <a:extLst>
              <a:ext uri="{FF2B5EF4-FFF2-40B4-BE49-F238E27FC236}">
                <a16:creationId xmlns:a16="http://schemas.microsoft.com/office/drawing/2014/main" id="{1C3C49BD-312D-4226-A723-9744AA76CFFD}"/>
              </a:ext>
            </a:extLst>
          </p:cNvPr>
          <p:cNvSpPr/>
          <p:nvPr/>
        </p:nvSpPr>
        <p:spPr>
          <a:xfrm>
            <a:off x="6257056" y="3184076"/>
            <a:ext cx="1373337" cy="319603"/>
          </a:xfrm>
          <a:prstGeom prst="rect">
            <a:avLst/>
          </a:prstGeom>
        </p:spPr>
        <p:txBody>
          <a:bodyPr wrap="square">
            <a:spAutoFit/>
          </a:bodyPr>
          <a:lstStyle/>
          <a:p>
            <a:pPr>
              <a:lnSpc>
                <a:spcPct val="150000"/>
              </a:lnSpc>
            </a:pPr>
            <a:r>
              <a:rPr lang="zh-CN" altLang="en-US" sz="1100" dirty="0">
                <a:solidFill>
                  <a:schemeClr val="tx1"/>
                </a:solidFill>
                <a:latin typeface="Microsoft YaHei" panose="020B0503020204020204" pitchFamily="34" charset="-122"/>
                <a:ea typeface="Microsoft YaHei" panose="020B0503020204020204" pitchFamily="34" charset="-122"/>
              </a:rPr>
              <a:t>优化检索条件</a:t>
            </a:r>
            <a:endParaRPr lang="en-US" sz="1100" dirty="0">
              <a:solidFill>
                <a:schemeClr val="tx1"/>
              </a:solidFill>
              <a:latin typeface="Microsoft YaHei" panose="020B0503020204020204" pitchFamily="34" charset="-122"/>
              <a:ea typeface="Microsoft YaHei" panose="020B0503020204020204" pitchFamily="34" charset="-122"/>
            </a:endParaRPr>
          </a:p>
        </p:txBody>
      </p:sp>
      <p:sp>
        <p:nvSpPr>
          <p:cNvPr id="30" name="Rectangle 29">
            <a:extLst>
              <a:ext uri="{FF2B5EF4-FFF2-40B4-BE49-F238E27FC236}">
                <a16:creationId xmlns:a16="http://schemas.microsoft.com/office/drawing/2014/main" id="{05F726EB-7838-4527-BAA3-1BA5A17D4C9D}"/>
              </a:ext>
            </a:extLst>
          </p:cNvPr>
          <p:cNvSpPr/>
          <p:nvPr/>
        </p:nvSpPr>
        <p:spPr>
          <a:xfrm>
            <a:off x="8991558" y="3067008"/>
            <a:ext cx="1695492" cy="46063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icrosoft YaHei" panose="020B0503020204020204" pitchFamily="34" charset="-122"/>
              <a:ea typeface="Microsoft YaHei" panose="020B0503020204020204" pitchFamily="34" charset="-122"/>
            </a:endParaRPr>
          </a:p>
        </p:txBody>
      </p:sp>
      <p:sp>
        <p:nvSpPr>
          <p:cNvPr id="31" name="Rectangle 30">
            <a:extLst>
              <a:ext uri="{FF2B5EF4-FFF2-40B4-BE49-F238E27FC236}">
                <a16:creationId xmlns:a16="http://schemas.microsoft.com/office/drawing/2014/main" id="{FB60B707-3DEB-4322-925E-6EA0946C88FF}"/>
              </a:ext>
            </a:extLst>
          </p:cNvPr>
          <p:cNvSpPr/>
          <p:nvPr/>
        </p:nvSpPr>
        <p:spPr>
          <a:xfrm>
            <a:off x="8918570" y="3531294"/>
            <a:ext cx="1896641" cy="570284"/>
          </a:xfrm>
          <a:prstGeom prst="rect">
            <a:avLst/>
          </a:prstGeom>
        </p:spPr>
        <p:txBody>
          <a:bodyPr wrap="square">
            <a:spAutoFit/>
          </a:bodyPr>
          <a:lstStyle/>
          <a:p>
            <a:pPr>
              <a:lnSpc>
                <a:spcPct val="150000"/>
              </a:lnSpc>
            </a:pPr>
            <a:r>
              <a:rPr lang="zh-CN" altLang="en-US" sz="1100" dirty="0">
                <a:solidFill>
                  <a:schemeClr val="tx1"/>
                </a:solidFill>
                <a:latin typeface="Microsoft YaHei" panose="020B0503020204020204" pitchFamily="34" charset="-122"/>
                <a:ea typeface="Microsoft YaHei" panose="020B0503020204020204" pitchFamily="34" charset="-122"/>
              </a:rPr>
              <a:t>可以按照相关性，出版物或出版日期进行排列</a:t>
            </a:r>
            <a:endParaRPr lang="en-US" sz="1100" dirty="0">
              <a:solidFill>
                <a:schemeClr val="tx1"/>
              </a:solidFill>
              <a:latin typeface="Microsoft YaHei" panose="020B0503020204020204" pitchFamily="34" charset="-122"/>
              <a:ea typeface="Microsoft YaHei" panose="020B0503020204020204" pitchFamily="34" charset="-122"/>
            </a:endParaRPr>
          </a:p>
        </p:txBody>
      </p:sp>
      <p:sp>
        <p:nvSpPr>
          <p:cNvPr id="32" name="Rectangle 31">
            <a:extLst>
              <a:ext uri="{FF2B5EF4-FFF2-40B4-BE49-F238E27FC236}">
                <a16:creationId xmlns:a16="http://schemas.microsoft.com/office/drawing/2014/main" id="{A4A8757F-15EB-4EEB-B002-087AE6293E5D}"/>
              </a:ext>
            </a:extLst>
          </p:cNvPr>
          <p:cNvSpPr/>
          <p:nvPr/>
        </p:nvSpPr>
        <p:spPr>
          <a:xfrm>
            <a:off x="2353684" y="3179829"/>
            <a:ext cx="2255967" cy="287570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icrosoft YaHei" panose="020B0503020204020204" pitchFamily="34" charset="-122"/>
              <a:ea typeface="Microsoft YaHei" panose="020B0503020204020204" pitchFamily="34" charset="-122"/>
            </a:endParaRPr>
          </a:p>
        </p:txBody>
      </p:sp>
      <p:sp>
        <p:nvSpPr>
          <p:cNvPr id="33" name="Rectangle 32">
            <a:extLst>
              <a:ext uri="{FF2B5EF4-FFF2-40B4-BE49-F238E27FC236}">
                <a16:creationId xmlns:a16="http://schemas.microsoft.com/office/drawing/2014/main" id="{333BB095-25EA-4078-A46F-7B54974438CE}"/>
              </a:ext>
            </a:extLst>
          </p:cNvPr>
          <p:cNvSpPr/>
          <p:nvPr/>
        </p:nvSpPr>
        <p:spPr>
          <a:xfrm>
            <a:off x="2252531" y="2798944"/>
            <a:ext cx="2210936" cy="316369"/>
          </a:xfrm>
          <a:prstGeom prst="rect">
            <a:avLst/>
          </a:prstGeom>
        </p:spPr>
        <p:txBody>
          <a:bodyPr wrap="square">
            <a:spAutoFit/>
          </a:bodyPr>
          <a:lstStyle/>
          <a:p>
            <a:pPr>
              <a:lnSpc>
                <a:spcPct val="150000"/>
              </a:lnSpc>
            </a:pPr>
            <a:r>
              <a:rPr lang="zh-CN" altLang="en-US" sz="1100" dirty="0">
                <a:solidFill>
                  <a:schemeClr val="tx1"/>
                </a:solidFill>
                <a:latin typeface="Microsoft YaHei" panose="020B0503020204020204" pitchFamily="34" charset="-122"/>
                <a:ea typeface="Microsoft YaHei" panose="020B0503020204020204" pitchFamily="34" charset="-122"/>
              </a:rPr>
              <a:t>按照条件对检索结果进行筛选</a:t>
            </a:r>
            <a:endParaRPr lang="en-US" sz="1100" dirty="0">
              <a:solidFill>
                <a:schemeClr val="tx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347657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CA4289-E375-4D73-953F-BB8404D4CF74}"/>
              </a:ext>
            </a:extLst>
          </p:cNvPr>
          <p:cNvSpPr/>
          <p:nvPr/>
        </p:nvSpPr>
        <p:spPr>
          <a:xfrm>
            <a:off x="1031918" y="340713"/>
            <a:ext cx="6370655" cy="523220"/>
          </a:xfrm>
          <a:prstGeom prst="rect">
            <a:avLst/>
          </a:prstGeom>
        </p:spPr>
        <p:txBody>
          <a:bodyPr wrap="none">
            <a:spAutoFit/>
          </a:bodyPr>
          <a:lstStyle/>
          <a:p>
            <a:r>
              <a:rPr lang="zh-CN" altLang="en-US" sz="2800" dirty="0">
                <a:solidFill>
                  <a:srgbClr val="414246"/>
                </a:solidFill>
                <a:latin typeface="Microsoft YaHei" panose="020B0503020204020204" pitchFamily="34" charset="-122"/>
                <a:ea typeface="Microsoft YaHei" panose="020B0503020204020204" pitchFamily="34" charset="-122"/>
                <a:cs typeface="Open Sans Regular" charset="0"/>
              </a:rPr>
              <a:t>内容发现与获取</a:t>
            </a:r>
            <a:r>
              <a:rPr lang="en-US" altLang="zh-CN" sz="2800" dirty="0">
                <a:solidFill>
                  <a:srgbClr val="414246"/>
                </a:solidFill>
                <a:latin typeface="Microsoft YaHei" panose="020B0503020204020204" pitchFamily="34" charset="-122"/>
                <a:ea typeface="Microsoft YaHei" panose="020B0503020204020204" pitchFamily="34" charset="-122"/>
                <a:cs typeface="Open Sans Regular" charset="0"/>
              </a:rPr>
              <a:t>----</a:t>
            </a:r>
            <a:r>
              <a:rPr lang="zh-CN" altLang="en-US" sz="2000" dirty="0">
                <a:solidFill>
                  <a:srgbClr val="414246"/>
                </a:solidFill>
                <a:latin typeface="Microsoft YaHei" panose="020B0503020204020204" pitchFamily="34" charset="-122"/>
                <a:ea typeface="Microsoft YaHei" panose="020B0503020204020204" pitchFamily="34" charset="-122"/>
                <a:cs typeface="Open Sans Regular" charset="0"/>
              </a:rPr>
              <a:t>利用检索发现所需内容 </a:t>
            </a:r>
            <a:r>
              <a:rPr lang="en-US" altLang="zh-CN" sz="2000" dirty="0">
                <a:solidFill>
                  <a:srgbClr val="414246"/>
                </a:solidFill>
                <a:latin typeface="Microsoft YaHei" panose="020B0503020204020204" pitchFamily="34" charset="-122"/>
                <a:ea typeface="Microsoft YaHei" panose="020B0503020204020204" pitchFamily="34" charset="-122"/>
                <a:cs typeface="Open Sans Regular" charset="0"/>
              </a:rPr>
              <a:t>4/4</a:t>
            </a:r>
            <a:endParaRPr lang="zh-CN" altLang="en-US" sz="2000" dirty="0">
              <a:solidFill>
                <a:srgbClr val="414246"/>
              </a:solidFill>
              <a:latin typeface="Microsoft YaHei" panose="020B0503020204020204" pitchFamily="34" charset="-122"/>
              <a:ea typeface="Microsoft YaHei" panose="020B0503020204020204" pitchFamily="34" charset="-122"/>
              <a:cs typeface="Open Sans Regular" charset="0"/>
            </a:endParaRPr>
          </a:p>
        </p:txBody>
      </p:sp>
      <p:pic>
        <p:nvPicPr>
          <p:cNvPr id="3" name="Picture 2">
            <a:extLst>
              <a:ext uri="{FF2B5EF4-FFF2-40B4-BE49-F238E27FC236}">
                <a16:creationId xmlns:a16="http://schemas.microsoft.com/office/drawing/2014/main" id="{041D7ECA-D7C1-4217-8FA4-F18C81D265D9}"/>
              </a:ext>
            </a:extLst>
          </p:cNvPr>
          <p:cNvPicPr>
            <a:picLocks noChangeAspect="1"/>
          </p:cNvPicPr>
          <p:nvPr/>
        </p:nvPicPr>
        <p:blipFill>
          <a:blip r:embed="rId2"/>
          <a:stretch>
            <a:fillRect/>
          </a:stretch>
        </p:blipFill>
        <p:spPr>
          <a:xfrm>
            <a:off x="1136193" y="1061704"/>
            <a:ext cx="2676190" cy="4733333"/>
          </a:xfrm>
          <a:prstGeom prst="rect">
            <a:avLst/>
          </a:prstGeom>
        </p:spPr>
      </p:pic>
      <p:pic>
        <p:nvPicPr>
          <p:cNvPr id="5" name="Picture 4">
            <a:extLst>
              <a:ext uri="{FF2B5EF4-FFF2-40B4-BE49-F238E27FC236}">
                <a16:creationId xmlns:a16="http://schemas.microsoft.com/office/drawing/2014/main" id="{5D3D6573-7053-41E0-81D4-CF39B9D11DCB}"/>
              </a:ext>
            </a:extLst>
          </p:cNvPr>
          <p:cNvPicPr>
            <a:picLocks noChangeAspect="1"/>
          </p:cNvPicPr>
          <p:nvPr/>
        </p:nvPicPr>
        <p:blipFill>
          <a:blip r:embed="rId3"/>
          <a:stretch>
            <a:fillRect/>
          </a:stretch>
        </p:blipFill>
        <p:spPr>
          <a:xfrm>
            <a:off x="4592766" y="1042654"/>
            <a:ext cx="2771429" cy="3809524"/>
          </a:xfrm>
          <a:prstGeom prst="rect">
            <a:avLst/>
          </a:prstGeom>
        </p:spPr>
      </p:pic>
      <p:sp>
        <p:nvSpPr>
          <p:cNvPr id="6" name="Rectangle 5">
            <a:extLst>
              <a:ext uri="{FF2B5EF4-FFF2-40B4-BE49-F238E27FC236}">
                <a16:creationId xmlns:a16="http://schemas.microsoft.com/office/drawing/2014/main" id="{06D20B3B-1E8D-4879-8730-9B6ACECF9D95}"/>
              </a:ext>
            </a:extLst>
          </p:cNvPr>
          <p:cNvSpPr/>
          <p:nvPr/>
        </p:nvSpPr>
        <p:spPr>
          <a:xfrm>
            <a:off x="4805095" y="1538050"/>
            <a:ext cx="2346772" cy="38739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icrosoft YaHei" panose="020B0503020204020204" pitchFamily="34" charset="-122"/>
              <a:ea typeface="Microsoft YaHei" panose="020B0503020204020204" pitchFamily="34" charset="-122"/>
            </a:endParaRPr>
          </a:p>
        </p:txBody>
      </p:sp>
      <p:sp>
        <p:nvSpPr>
          <p:cNvPr id="7" name="Rectangle 6">
            <a:extLst>
              <a:ext uri="{FF2B5EF4-FFF2-40B4-BE49-F238E27FC236}">
                <a16:creationId xmlns:a16="http://schemas.microsoft.com/office/drawing/2014/main" id="{3F7B38B8-F83D-4825-9E63-6F22EEFCB551}"/>
              </a:ext>
            </a:extLst>
          </p:cNvPr>
          <p:cNvSpPr/>
          <p:nvPr/>
        </p:nvSpPr>
        <p:spPr>
          <a:xfrm>
            <a:off x="5801551" y="1894027"/>
            <a:ext cx="2472032" cy="316369"/>
          </a:xfrm>
          <a:prstGeom prst="rect">
            <a:avLst/>
          </a:prstGeom>
        </p:spPr>
        <p:txBody>
          <a:bodyPr wrap="square">
            <a:spAutoFit/>
          </a:bodyPr>
          <a:lstStyle/>
          <a:p>
            <a:pPr>
              <a:lnSpc>
                <a:spcPct val="150000"/>
              </a:lnSpc>
            </a:pPr>
            <a:r>
              <a:rPr lang="zh-CN" altLang="en-US" sz="1100" dirty="0">
                <a:solidFill>
                  <a:schemeClr val="tx1"/>
                </a:solidFill>
                <a:latin typeface="Microsoft YaHei" panose="020B0503020204020204" pitchFamily="34" charset="-122"/>
                <a:ea typeface="Microsoft YaHei" panose="020B0503020204020204" pitchFamily="34" charset="-122"/>
              </a:rPr>
              <a:t>一键式查阅所有相关开放获取内容</a:t>
            </a:r>
            <a:endParaRPr lang="en-US" sz="1100" dirty="0">
              <a:solidFill>
                <a:schemeClr val="tx1"/>
              </a:solidFill>
              <a:latin typeface="Microsoft YaHei" panose="020B0503020204020204" pitchFamily="34" charset="-122"/>
              <a:ea typeface="Microsoft YaHei" panose="020B0503020204020204" pitchFamily="34" charset="-122"/>
            </a:endParaRPr>
          </a:p>
        </p:txBody>
      </p:sp>
      <p:pic>
        <p:nvPicPr>
          <p:cNvPr id="8" name="Picture 7">
            <a:extLst>
              <a:ext uri="{FF2B5EF4-FFF2-40B4-BE49-F238E27FC236}">
                <a16:creationId xmlns:a16="http://schemas.microsoft.com/office/drawing/2014/main" id="{A35EB204-4D5E-44A7-88D1-E098DB886AE7}"/>
              </a:ext>
            </a:extLst>
          </p:cNvPr>
          <p:cNvPicPr>
            <a:picLocks noChangeAspect="1"/>
          </p:cNvPicPr>
          <p:nvPr/>
        </p:nvPicPr>
        <p:blipFill rotWithShape="1">
          <a:blip r:embed="rId4"/>
          <a:srcRect b="4193"/>
          <a:stretch/>
        </p:blipFill>
        <p:spPr>
          <a:xfrm>
            <a:off x="8475159" y="966454"/>
            <a:ext cx="2819048" cy="5091446"/>
          </a:xfrm>
          <a:prstGeom prst="rect">
            <a:avLst/>
          </a:prstGeom>
        </p:spPr>
      </p:pic>
    </p:spTree>
    <p:extLst>
      <p:ext uri="{BB962C8B-B14F-4D97-AF65-F5344CB8AC3E}">
        <p14:creationId xmlns:p14="http://schemas.microsoft.com/office/powerpoint/2010/main" val="343879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CA4289-E375-4D73-953F-BB8404D4CF74}"/>
              </a:ext>
            </a:extLst>
          </p:cNvPr>
          <p:cNvSpPr/>
          <p:nvPr/>
        </p:nvSpPr>
        <p:spPr>
          <a:xfrm>
            <a:off x="1031918" y="340713"/>
            <a:ext cx="6917278" cy="523220"/>
          </a:xfrm>
          <a:prstGeom prst="rect">
            <a:avLst/>
          </a:prstGeom>
        </p:spPr>
        <p:txBody>
          <a:bodyPr wrap="none">
            <a:spAutoFit/>
          </a:bodyPr>
          <a:lstStyle/>
          <a:p>
            <a:r>
              <a:rPr lang="zh-CN" altLang="en-US" sz="2800" dirty="0">
                <a:solidFill>
                  <a:srgbClr val="414246"/>
                </a:solidFill>
                <a:latin typeface="Microsoft YaHei" panose="020B0503020204020204" pitchFamily="34" charset="-122"/>
                <a:ea typeface="Microsoft YaHei" panose="020B0503020204020204" pitchFamily="34" charset="-122"/>
                <a:cs typeface="Open Sans Regular" charset="0"/>
              </a:rPr>
              <a:t>平台使用技巧</a:t>
            </a:r>
            <a:r>
              <a:rPr lang="en-US" altLang="zh-CN" sz="2800" dirty="0">
                <a:solidFill>
                  <a:srgbClr val="414246"/>
                </a:solidFill>
                <a:latin typeface="Microsoft YaHei" panose="020B0503020204020204" pitchFamily="34" charset="-122"/>
                <a:ea typeface="Microsoft YaHei" panose="020B0503020204020204" pitchFamily="34" charset="-122"/>
                <a:cs typeface="Open Sans Regular" charset="0"/>
              </a:rPr>
              <a:t>----</a:t>
            </a:r>
            <a:r>
              <a:rPr lang="zh-CN" altLang="en-US" sz="2000" dirty="0">
                <a:solidFill>
                  <a:srgbClr val="414246"/>
                </a:solidFill>
                <a:latin typeface="Microsoft YaHei" panose="020B0503020204020204" pitchFamily="34" charset="-122"/>
                <a:ea typeface="Microsoft YaHei" panose="020B0503020204020204" pitchFamily="34" charset="-122"/>
                <a:cs typeface="Open Sans Regular" charset="0"/>
              </a:rPr>
              <a:t>文章界面一键式查看</a:t>
            </a:r>
            <a:r>
              <a:rPr lang="en-US" altLang="zh-CN" sz="2000" dirty="0">
                <a:solidFill>
                  <a:srgbClr val="414246"/>
                </a:solidFill>
                <a:latin typeface="Microsoft YaHei" panose="020B0503020204020204" pitchFamily="34" charset="-122"/>
                <a:ea typeface="Microsoft YaHei" panose="020B0503020204020204" pitchFamily="34" charset="-122"/>
                <a:cs typeface="Open Sans Regular" charset="0"/>
              </a:rPr>
              <a:t>/</a:t>
            </a:r>
            <a:r>
              <a:rPr lang="zh-CN" altLang="en-US" sz="2000" dirty="0">
                <a:solidFill>
                  <a:srgbClr val="414246"/>
                </a:solidFill>
                <a:latin typeface="Microsoft YaHei" panose="020B0503020204020204" pitchFamily="34" charset="-122"/>
                <a:ea typeface="Microsoft YaHei" panose="020B0503020204020204" pitchFamily="34" charset="-122"/>
                <a:cs typeface="Open Sans Regular" charset="0"/>
              </a:rPr>
              <a:t>导出文章图表</a:t>
            </a:r>
          </a:p>
        </p:txBody>
      </p:sp>
      <p:grpSp>
        <p:nvGrpSpPr>
          <p:cNvPr id="12" name="Group 11">
            <a:extLst>
              <a:ext uri="{FF2B5EF4-FFF2-40B4-BE49-F238E27FC236}">
                <a16:creationId xmlns:a16="http://schemas.microsoft.com/office/drawing/2014/main" id="{F246D79C-DE2E-4721-898C-49802E0835E8}"/>
              </a:ext>
            </a:extLst>
          </p:cNvPr>
          <p:cNvGrpSpPr/>
          <p:nvPr/>
        </p:nvGrpSpPr>
        <p:grpSpPr>
          <a:xfrm>
            <a:off x="1301496" y="992725"/>
            <a:ext cx="10890504" cy="5068888"/>
            <a:chOff x="1301496" y="992725"/>
            <a:chExt cx="10890504" cy="5068888"/>
          </a:xfrm>
        </p:grpSpPr>
        <p:pic>
          <p:nvPicPr>
            <p:cNvPr id="2" name="Picture 1">
              <a:extLst>
                <a:ext uri="{FF2B5EF4-FFF2-40B4-BE49-F238E27FC236}">
                  <a16:creationId xmlns:a16="http://schemas.microsoft.com/office/drawing/2014/main" id="{FC08AA46-C38D-40C7-BDB5-7792449D08E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301496" y="992725"/>
              <a:ext cx="10890504" cy="5068888"/>
            </a:xfrm>
            <a:prstGeom prst="rect">
              <a:avLst/>
            </a:prstGeom>
          </p:spPr>
        </p:pic>
        <p:pic>
          <p:nvPicPr>
            <p:cNvPr id="11" name="Picture 10">
              <a:hlinkClick r:id="rId3"/>
              <a:extLst>
                <a:ext uri="{FF2B5EF4-FFF2-40B4-BE49-F238E27FC236}">
                  <a16:creationId xmlns:a16="http://schemas.microsoft.com/office/drawing/2014/main" id="{38EA9F52-7A1D-45B7-B30B-F2178F61412A}"/>
                </a:ext>
              </a:extLst>
            </p:cNvPr>
            <p:cNvPicPr>
              <a:picLocks noChangeAspect="1"/>
            </p:cNvPicPr>
            <p:nvPr/>
          </p:nvPicPr>
          <p:blipFill>
            <a:blip r:embed="rId4"/>
            <a:stretch>
              <a:fillRect/>
            </a:stretch>
          </p:blipFill>
          <p:spPr>
            <a:xfrm>
              <a:off x="3995354" y="1806269"/>
              <a:ext cx="5917181" cy="731520"/>
            </a:xfrm>
            <a:prstGeom prst="rect">
              <a:avLst/>
            </a:prstGeom>
          </p:spPr>
        </p:pic>
      </p:grpSp>
      <p:sp>
        <p:nvSpPr>
          <p:cNvPr id="13" name="Rectangle 12">
            <a:extLst>
              <a:ext uri="{FF2B5EF4-FFF2-40B4-BE49-F238E27FC236}">
                <a16:creationId xmlns:a16="http://schemas.microsoft.com/office/drawing/2014/main" id="{17F435B3-68A5-4828-ABAD-DE121BE6D7D7}"/>
              </a:ext>
            </a:extLst>
          </p:cNvPr>
          <p:cNvSpPr/>
          <p:nvPr/>
        </p:nvSpPr>
        <p:spPr>
          <a:xfrm>
            <a:off x="8333874" y="4430433"/>
            <a:ext cx="2651760" cy="1599096"/>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sp>
        <p:nvSpPr>
          <p:cNvPr id="14" name="Rectangle 13">
            <a:extLst>
              <a:ext uri="{FF2B5EF4-FFF2-40B4-BE49-F238E27FC236}">
                <a16:creationId xmlns:a16="http://schemas.microsoft.com/office/drawing/2014/main" id="{D3E7D26A-7031-43FB-A58B-EDE8DC54D11D}"/>
              </a:ext>
            </a:extLst>
          </p:cNvPr>
          <p:cNvSpPr/>
          <p:nvPr/>
        </p:nvSpPr>
        <p:spPr>
          <a:xfrm>
            <a:off x="10106525" y="3254199"/>
            <a:ext cx="1877061" cy="57028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一键式查看</a:t>
            </a:r>
            <a:r>
              <a:rPr kumimoji="0" lang="en-US" altLang="zh-CN"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a:t>
            </a:r>
            <a:r>
              <a:rPr kumimoji="0" lang="zh-CN" altLang="en-US"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导出文章图表，提供</a:t>
            </a:r>
            <a:r>
              <a:rPr kumimoji="0" lang="en-US" altLang="zh-CN"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JPG/PPT</a:t>
            </a:r>
            <a:r>
              <a:rPr kumimoji="0" lang="zh-CN" altLang="en-US"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格式文件</a:t>
            </a:r>
            <a:endParaRPr kumimoji="0" lang="en-US" altLang="zh-CN"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grpSp>
        <p:nvGrpSpPr>
          <p:cNvPr id="15" name="Group 14">
            <a:extLst>
              <a:ext uri="{FF2B5EF4-FFF2-40B4-BE49-F238E27FC236}">
                <a16:creationId xmlns:a16="http://schemas.microsoft.com/office/drawing/2014/main" id="{D1CBF6BA-3E23-4EAA-BF78-61CE3471F81C}"/>
              </a:ext>
            </a:extLst>
          </p:cNvPr>
          <p:cNvGrpSpPr/>
          <p:nvPr/>
        </p:nvGrpSpPr>
        <p:grpSpPr>
          <a:xfrm rot="5400000">
            <a:off x="10800982" y="3967064"/>
            <a:ext cx="822960" cy="483209"/>
            <a:chOff x="6641496" y="2248717"/>
            <a:chExt cx="504392" cy="284746"/>
          </a:xfrm>
        </p:grpSpPr>
        <p:cxnSp>
          <p:nvCxnSpPr>
            <p:cNvPr id="16" name="Straight Arrow Connector 15">
              <a:extLst>
                <a:ext uri="{FF2B5EF4-FFF2-40B4-BE49-F238E27FC236}">
                  <a16:creationId xmlns:a16="http://schemas.microsoft.com/office/drawing/2014/main" id="{4B334181-5E1A-4AAE-AD21-6EA4FFF4E94B}"/>
                </a:ext>
              </a:extLst>
            </p:cNvPr>
            <p:cNvCxnSpPr>
              <a:cxnSpLocks/>
            </p:cNvCxnSpPr>
            <p:nvPr/>
          </p:nvCxnSpPr>
          <p:spPr>
            <a:xfrm rot="16200000" flipV="1">
              <a:off x="6996687" y="2396303"/>
              <a:ext cx="274320" cy="0"/>
            </a:xfrm>
            <a:prstGeom prst="straightConnector1">
              <a:avLst/>
            </a:prstGeom>
            <a:ln w="25400">
              <a:solidFill>
                <a:srgbClr val="FFC000"/>
              </a:solidFill>
              <a:tailEnd type="non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AF8B5F2-1613-4DD5-9680-A9F9B70569A6}"/>
                </a:ext>
              </a:extLst>
            </p:cNvPr>
            <p:cNvCxnSpPr>
              <a:cxnSpLocks/>
            </p:cNvCxnSpPr>
            <p:nvPr/>
          </p:nvCxnSpPr>
          <p:spPr>
            <a:xfrm rot="10800000">
              <a:off x="6641496" y="2248717"/>
              <a:ext cx="504392" cy="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86762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CA4289-E375-4D73-953F-BB8404D4CF74}"/>
              </a:ext>
            </a:extLst>
          </p:cNvPr>
          <p:cNvSpPr/>
          <p:nvPr/>
        </p:nvSpPr>
        <p:spPr>
          <a:xfrm>
            <a:off x="1031918" y="340713"/>
            <a:ext cx="7293984" cy="523220"/>
          </a:xfrm>
          <a:prstGeom prst="rect">
            <a:avLst/>
          </a:prstGeom>
        </p:spPr>
        <p:txBody>
          <a:bodyPr wrap="none">
            <a:spAutoFit/>
          </a:bodyPr>
          <a:lstStyle/>
          <a:p>
            <a:r>
              <a:rPr lang="zh-CN" altLang="en-US" sz="2800" dirty="0">
                <a:solidFill>
                  <a:srgbClr val="414246"/>
                </a:solidFill>
                <a:latin typeface="Microsoft YaHei" panose="020B0503020204020204" pitchFamily="34" charset="-122"/>
                <a:ea typeface="Microsoft YaHei" panose="020B0503020204020204" pitchFamily="34" charset="-122"/>
                <a:cs typeface="Open Sans Regular" charset="0"/>
              </a:rPr>
              <a:t>平台使用技巧</a:t>
            </a:r>
            <a:r>
              <a:rPr lang="en-US" altLang="zh-CN" sz="2800" dirty="0">
                <a:solidFill>
                  <a:srgbClr val="414246"/>
                </a:solidFill>
                <a:latin typeface="Microsoft YaHei" panose="020B0503020204020204" pitchFamily="34" charset="-122"/>
                <a:ea typeface="Microsoft YaHei" panose="020B0503020204020204" pitchFamily="34" charset="-122"/>
                <a:cs typeface="Open Sans Regular" charset="0"/>
              </a:rPr>
              <a:t>----</a:t>
            </a:r>
            <a:r>
              <a:rPr lang="zh-CN" altLang="en-US" sz="2000" dirty="0">
                <a:solidFill>
                  <a:srgbClr val="414246"/>
                </a:solidFill>
                <a:latin typeface="Microsoft YaHei" panose="020B0503020204020204" pitchFamily="34" charset="-122"/>
                <a:ea typeface="Microsoft YaHei" panose="020B0503020204020204" pitchFamily="34" charset="-122"/>
                <a:cs typeface="Open Sans Regular" charset="0"/>
              </a:rPr>
              <a:t>利用文章深度挖掘研究背景及进展 </a:t>
            </a:r>
            <a:r>
              <a:rPr lang="en-US" altLang="zh-CN" sz="2000" dirty="0">
                <a:solidFill>
                  <a:srgbClr val="414246"/>
                </a:solidFill>
                <a:latin typeface="Microsoft YaHei" panose="020B0503020204020204" pitchFamily="34" charset="-122"/>
                <a:ea typeface="Microsoft YaHei" panose="020B0503020204020204" pitchFamily="34" charset="-122"/>
                <a:cs typeface="Open Sans Regular" charset="0"/>
              </a:rPr>
              <a:t>1/2</a:t>
            </a:r>
            <a:endParaRPr lang="zh-CN" altLang="en-US" sz="2000" dirty="0">
              <a:solidFill>
                <a:srgbClr val="414246"/>
              </a:solidFill>
              <a:latin typeface="Microsoft YaHei" panose="020B0503020204020204" pitchFamily="34" charset="-122"/>
              <a:ea typeface="Microsoft YaHei" panose="020B0503020204020204" pitchFamily="34" charset="-122"/>
              <a:cs typeface="Open Sans Regular" charset="0"/>
            </a:endParaRPr>
          </a:p>
        </p:txBody>
      </p:sp>
      <p:sp>
        <p:nvSpPr>
          <p:cNvPr id="6" name="Rectangle 5">
            <a:extLst>
              <a:ext uri="{FF2B5EF4-FFF2-40B4-BE49-F238E27FC236}">
                <a16:creationId xmlns:a16="http://schemas.microsoft.com/office/drawing/2014/main" id="{9CB3E310-F978-4FB2-BB42-BB46C7A6C6C9}"/>
              </a:ext>
            </a:extLst>
          </p:cNvPr>
          <p:cNvSpPr/>
          <p:nvPr/>
        </p:nvSpPr>
        <p:spPr>
          <a:xfrm>
            <a:off x="6344654" y="4398347"/>
            <a:ext cx="964302" cy="35003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sp>
        <p:nvSpPr>
          <p:cNvPr id="8" name="Rectangle 7">
            <a:extLst>
              <a:ext uri="{FF2B5EF4-FFF2-40B4-BE49-F238E27FC236}">
                <a16:creationId xmlns:a16="http://schemas.microsoft.com/office/drawing/2014/main" id="{1610D269-B1F0-45EB-920E-6A74AC81965C}"/>
              </a:ext>
            </a:extLst>
          </p:cNvPr>
          <p:cNvSpPr/>
          <p:nvPr/>
        </p:nvSpPr>
        <p:spPr>
          <a:xfrm>
            <a:off x="6938741" y="3743835"/>
            <a:ext cx="1482560" cy="57028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查看本文被引情况，了解研究进展</a:t>
            </a:r>
            <a:endParaRPr kumimoji="0" lang="en-US" altLang="zh-CN"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grpSp>
        <p:nvGrpSpPr>
          <p:cNvPr id="15" name="Group 14">
            <a:extLst>
              <a:ext uri="{FF2B5EF4-FFF2-40B4-BE49-F238E27FC236}">
                <a16:creationId xmlns:a16="http://schemas.microsoft.com/office/drawing/2014/main" id="{FE4C96BA-FEA8-46BF-A0F6-F3EF2124655F}"/>
              </a:ext>
            </a:extLst>
          </p:cNvPr>
          <p:cNvGrpSpPr/>
          <p:nvPr/>
        </p:nvGrpSpPr>
        <p:grpSpPr>
          <a:xfrm rot="5400000">
            <a:off x="7340608" y="4312439"/>
            <a:ext cx="274320" cy="284746"/>
            <a:chOff x="6871561" y="2248717"/>
            <a:chExt cx="274320" cy="284746"/>
          </a:xfrm>
        </p:grpSpPr>
        <p:cxnSp>
          <p:nvCxnSpPr>
            <p:cNvPr id="16" name="Straight Arrow Connector 15">
              <a:extLst>
                <a:ext uri="{FF2B5EF4-FFF2-40B4-BE49-F238E27FC236}">
                  <a16:creationId xmlns:a16="http://schemas.microsoft.com/office/drawing/2014/main" id="{CA924FCF-6E7B-42A4-83DB-1742B2CBA0B0}"/>
                </a:ext>
              </a:extLst>
            </p:cNvPr>
            <p:cNvCxnSpPr>
              <a:cxnSpLocks/>
            </p:cNvCxnSpPr>
            <p:nvPr/>
          </p:nvCxnSpPr>
          <p:spPr>
            <a:xfrm rot="16200000" flipV="1">
              <a:off x="6996687" y="2396303"/>
              <a:ext cx="274320" cy="0"/>
            </a:xfrm>
            <a:prstGeom prst="straightConnector1">
              <a:avLst/>
            </a:prstGeom>
            <a:ln w="25400">
              <a:solidFill>
                <a:srgbClr val="FFC000"/>
              </a:solidFill>
              <a:tailEnd type="non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7327490-8107-4296-99DE-EBCAB3C6FE9D}"/>
                </a:ext>
              </a:extLst>
            </p:cNvPr>
            <p:cNvCxnSpPr>
              <a:cxnSpLocks/>
            </p:cNvCxnSpPr>
            <p:nvPr/>
          </p:nvCxnSpPr>
          <p:spPr>
            <a:xfrm rot="10800000">
              <a:off x="6871561" y="2248717"/>
              <a:ext cx="274320" cy="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87B15229-A76F-4BDC-985B-D6FC65A5AF82}"/>
              </a:ext>
            </a:extLst>
          </p:cNvPr>
          <p:cNvGrpSpPr/>
          <p:nvPr/>
        </p:nvGrpSpPr>
        <p:grpSpPr>
          <a:xfrm>
            <a:off x="1301496" y="1049170"/>
            <a:ext cx="10890504" cy="5054024"/>
            <a:chOff x="1301496" y="1049170"/>
            <a:chExt cx="10890504" cy="5054024"/>
          </a:xfrm>
        </p:grpSpPr>
        <p:pic>
          <p:nvPicPr>
            <p:cNvPr id="5" name="Picture 4">
              <a:extLst>
                <a:ext uri="{FF2B5EF4-FFF2-40B4-BE49-F238E27FC236}">
                  <a16:creationId xmlns:a16="http://schemas.microsoft.com/office/drawing/2014/main" id="{3A26C3A6-D88D-4DB0-82DB-4B054FFB63E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301496" y="1049170"/>
              <a:ext cx="10890504" cy="5054024"/>
            </a:xfrm>
            <a:prstGeom prst="rect">
              <a:avLst/>
            </a:prstGeom>
          </p:spPr>
        </p:pic>
        <p:pic>
          <p:nvPicPr>
            <p:cNvPr id="11" name="Picture 10">
              <a:hlinkClick r:id="rId3"/>
              <a:extLst>
                <a:ext uri="{FF2B5EF4-FFF2-40B4-BE49-F238E27FC236}">
                  <a16:creationId xmlns:a16="http://schemas.microsoft.com/office/drawing/2014/main" id="{5E3B494F-7759-4C09-AEBB-4A59D2E6342F}"/>
                </a:ext>
              </a:extLst>
            </p:cNvPr>
            <p:cNvPicPr>
              <a:picLocks noChangeAspect="1"/>
            </p:cNvPicPr>
            <p:nvPr/>
          </p:nvPicPr>
          <p:blipFill>
            <a:blip r:embed="rId4"/>
            <a:stretch>
              <a:fillRect/>
            </a:stretch>
          </p:blipFill>
          <p:spPr>
            <a:xfrm>
              <a:off x="3965858" y="1865262"/>
              <a:ext cx="5917181" cy="731520"/>
            </a:xfrm>
            <a:prstGeom prst="rect">
              <a:avLst/>
            </a:prstGeom>
          </p:spPr>
        </p:pic>
      </p:grpSp>
    </p:spTree>
    <p:extLst>
      <p:ext uri="{BB962C8B-B14F-4D97-AF65-F5344CB8AC3E}">
        <p14:creationId xmlns:p14="http://schemas.microsoft.com/office/powerpoint/2010/main" val="6753823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CA4289-E375-4D73-953F-BB8404D4CF74}"/>
              </a:ext>
            </a:extLst>
          </p:cNvPr>
          <p:cNvSpPr/>
          <p:nvPr/>
        </p:nvSpPr>
        <p:spPr>
          <a:xfrm>
            <a:off x="1031918" y="340713"/>
            <a:ext cx="7293984" cy="523220"/>
          </a:xfrm>
          <a:prstGeom prst="rect">
            <a:avLst/>
          </a:prstGeom>
        </p:spPr>
        <p:txBody>
          <a:bodyPr wrap="none">
            <a:spAutoFit/>
          </a:bodyPr>
          <a:lstStyle/>
          <a:p>
            <a:r>
              <a:rPr lang="zh-CN" altLang="en-US" sz="2800" dirty="0">
                <a:solidFill>
                  <a:srgbClr val="414246"/>
                </a:solidFill>
                <a:latin typeface="Microsoft YaHei" panose="020B0503020204020204" pitchFamily="34" charset="-122"/>
                <a:ea typeface="Microsoft YaHei" panose="020B0503020204020204" pitchFamily="34" charset="-122"/>
                <a:cs typeface="Open Sans Regular" charset="0"/>
              </a:rPr>
              <a:t>平台使用技巧</a:t>
            </a:r>
            <a:r>
              <a:rPr lang="en-US" altLang="zh-CN" sz="2800" dirty="0">
                <a:solidFill>
                  <a:srgbClr val="414246"/>
                </a:solidFill>
                <a:latin typeface="Microsoft YaHei" panose="020B0503020204020204" pitchFamily="34" charset="-122"/>
                <a:ea typeface="Microsoft YaHei" panose="020B0503020204020204" pitchFamily="34" charset="-122"/>
                <a:cs typeface="Open Sans Regular" charset="0"/>
              </a:rPr>
              <a:t>----</a:t>
            </a:r>
            <a:r>
              <a:rPr lang="zh-CN" altLang="en-US" sz="2000" dirty="0">
                <a:solidFill>
                  <a:srgbClr val="414246"/>
                </a:solidFill>
                <a:latin typeface="Microsoft YaHei" panose="020B0503020204020204" pitchFamily="34" charset="-122"/>
                <a:ea typeface="Microsoft YaHei" panose="020B0503020204020204" pitchFamily="34" charset="-122"/>
                <a:cs typeface="Open Sans Regular" charset="0"/>
              </a:rPr>
              <a:t>利用文章深度挖掘研究背景及进展 </a:t>
            </a:r>
            <a:r>
              <a:rPr lang="en-US" altLang="zh-CN" sz="2000" dirty="0">
                <a:solidFill>
                  <a:srgbClr val="414246"/>
                </a:solidFill>
                <a:latin typeface="Microsoft YaHei" panose="020B0503020204020204" pitchFamily="34" charset="-122"/>
                <a:ea typeface="Microsoft YaHei" panose="020B0503020204020204" pitchFamily="34" charset="-122"/>
                <a:cs typeface="Open Sans Regular" charset="0"/>
              </a:rPr>
              <a:t>2/2</a:t>
            </a:r>
            <a:endParaRPr lang="zh-CN" altLang="en-US" sz="2000" dirty="0">
              <a:solidFill>
                <a:srgbClr val="414246"/>
              </a:solidFill>
              <a:latin typeface="Microsoft YaHei" panose="020B0503020204020204" pitchFamily="34" charset="-122"/>
              <a:ea typeface="Microsoft YaHei" panose="020B0503020204020204" pitchFamily="34" charset="-122"/>
              <a:cs typeface="Open Sans Regular" charset="0"/>
            </a:endParaRPr>
          </a:p>
        </p:txBody>
      </p:sp>
      <p:sp>
        <p:nvSpPr>
          <p:cNvPr id="9" name="Rectangle 8">
            <a:extLst>
              <a:ext uri="{FF2B5EF4-FFF2-40B4-BE49-F238E27FC236}">
                <a16:creationId xmlns:a16="http://schemas.microsoft.com/office/drawing/2014/main" id="{CC9EA036-E4E7-4365-B2BD-680ACC8DCDB0}"/>
              </a:ext>
            </a:extLst>
          </p:cNvPr>
          <p:cNvSpPr/>
          <p:nvPr/>
        </p:nvSpPr>
        <p:spPr>
          <a:xfrm>
            <a:off x="8937012" y="3896874"/>
            <a:ext cx="644812" cy="469389"/>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sp>
        <p:nvSpPr>
          <p:cNvPr id="11" name="Rectangle 10">
            <a:extLst>
              <a:ext uri="{FF2B5EF4-FFF2-40B4-BE49-F238E27FC236}">
                <a16:creationId xmlns:a16="http://schemas.microsoft.com/office/drawing/2014/main" id="{29B73DC1-556E-4A4B-B3F8-739607B10080}"/>
              </a:ext>
            </a:extLst>
          </p:cNvPr>
          <p:cNvSpPr/>
          <p:nvPr/>
        </p:nvSpPr>
        <p:spPr>
          <a:xfrm>
            <a:off x="9767116" y="3358674"/>
            <a:ext cx="1482560" cy="57028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查看本文参考文献，了解更多研究背景</a:t>
            </a:r>
            <a:endParaRPr kumimoji="0" lang="en-US" altLang="zh-CN"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grpSp>
        <p:nvGrpSpPr>
          <p:cNvPr id="12" name="Group 11">
            <a:extLst>
              <a:ext uri="{FF2B5EF4-FFF2-40B4-BE49-F238E27FC236}">
                <a16:creationId xmlns:a16="http://schemas.microsoft.com/office/drawing/2014/main" id="{E70C02B3-3A51-4458-A6C3-FF18FB5B37FA}"/>
              </a:ext>
            </a:extLst>
          </p:cNvPr>
          <p:cNvGrpSpPr/>
          <p:nvPr/>
        </p:nvGrpSpPr>
        <p:grpSpPr>
          <a:xfrm>
            <a:off x="9255415" y="3596249"/>
            <a:ext cx="457200" cy="284746"/>
            <a:chOff x="7121815" y="2248717"/>
            <a:chExt cx="457200" cy="284746"/>
          </a:xfrm>
        </p:grpSpPr>
        <p:cxnSp>
          <p:nvCxnSpPr>
            <p:cNvPr id="13" name="Straight Arrow Connector 12">
              <a:extLst>
                <a:ext uri="{FF2B5EF4-FFF2-40B4-BE49-F238E27FC236}">
                  <a16:creationId xmlns:a16="http://schemas.microsoft.com/office/drawing/2014/main" id="{F88A852F-DEFE-4503-9FE8-185148BE321B}"/>
                </a:ext>
              </a:extLst>
            </p:cNvPr>
            <p:cNvCxnSpPr>
              <a:cxnSpLocks/>
            </p:cNvCxnSpPr>
            <p:nvPr/>
          </p:nvCxnSpPr>
          <p:spPr>
            <a:xfrm rot="16200000" flipV="1">
              <a:off x="6996687" y="2396303"/>
              <a:ext cx="274320" cy="0"/>
            </a:xfrm>
            <a:prstGeom prst="straightConnector1">
              <a:avLst/>
            </a:prstGeom>
            <a:ln w="25400">
              <a:solidFill>
                <a:srgbClr val="FFC000"/>
              </a:solidFill>
              <a:tailEnd type="non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F2684BE-D427-48C2-86BC-CEF241372BDC}"/>
                </a:ext>
              </a:extLst>
            </p:cNvPr>
            <p:cNvCxnSpPr>
              <a:cxnSpLocks/>
            </p:cNvCxnSpPr>
            <p:nvPr/>
          </p:nvCxnSpPr>
          <p:spPr>
            <a:xfrm flipV="1">
              <a:off x="7121815" y="2248717"/>
              <a:ext cx="457200" cy="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Rectangle 17">
            <a:extLst>
              <a:ext uri="{FF2B5EF4-FFF2-40B4-BE49-F238E27FC236}">
                <a16:creationId xmlns:a16="http://schemas.microsoft.com/office/drawing/2014/main" id="{1D06916C-C648-4E04-8B29-35AFED59DD50}"/>
              </a:ext>
            </a:extLst>
          </p:cNvPr>
          <p:cNvSpPr/>
          <p:nvPr/>
        </p:nvSpPr>
        <p:spPr>
          <a:xfrm>
            <a:off x="9653053" y="3896874"/>
            <a:ext cx="457201" cy="469389"/>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sp>
        <p:nvSpPr>
          <p:cNvPr id="19" name="Rectangle 18">
            <a:extLst>
              <a:ext uri="{FF2B5EF4-FFF2-40B4-BE49-F238E27FC236}">
                <a16:creationId xmlns:a16="http://schemas.microsoft.com/office/drawing/2014/main" id="{5814CC43-3D37-4D16-B8A1-9869359CDAC0}"/>
              </a:ext>
            </a:extLst>
          </p:cNvPr>
          <p:cNvSpPr/>
          <p:nvPr/>
        </p:nvSpPr>
        <p:spPr>
          <a:xfrm>
            <a:off x="9417100" y="4750366"/>
            <a:ext cx="1058394" cy="31636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查看相关阅读</a:t>
            </a:r>
            <a:endParaRPr kumimoji="0" lang="en-US" altLang="zh-CN"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cxnSp>
        <p:nvCxnSpPr>
          <p:cNvPr id="23" name="Straight Arrow Connector 22">
            <a:extLst>
              <a:ext uri="{FF2B5EF4-FFF2-40B4-BE49-F238E27FC236}">
                <a16:creationId xmlns:a16="http://schemas.microsoft.com/office/drawing/2014/main" id="{17CC7299-2861-449F-85FB-D27FDB1C0A25}"/>
              </a:ext>
            </a:extLst>
          </p:cNvPr>
          <p:cNvCxnSpPr>
            <a:cxnSpLocks/>
          </p:cNvCxnSpPr>
          <p:nvPr/>
        </p:nvCxnSpPr>
        <p:spPr>
          <a:xfrm rot="5400000" flipV="1">
            <a:off x="9664485" y="4579938"/>
            <a:ext cx="457200" cy="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3CFE0032-DFD8-40D2-A687-DBD84AA75D0F}"/>
              </a:ext>
            </a:extLst>
          </p:cNvPr>
          <p:cNvGrpSpPr/>
          <p:nvPr/>
        </p:nvGrpSpPr>
        <p:grpSpPr>
          <a:xfrm>
            <a:off x="1301496" y="1049170"/>
            <a:ext cx="10890504" cy="5054024"/>
            <a:chOff x="1301496" y="1049170"/>
            <a:chExt cx="10890504" cy="5054024"/>
          </a:xfrm>
        </p:grpSpPr>
        <p:pic>
          <p:nvPicPr>
            <p:cNvPr id="5" name="Picture 4">
              <a:extLst>
                <a:ext uri="{FF2B5EF4-FFF2-40B4-BE49-F238E27FC236}">
                  <a16:creationId xmlns:a16="http://schemas.microsoft.com/office/drawing/2014/main" id="{3A26C3A6-D88D-4DB0-82DB-4B054FFB63E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301496" y="1049170"/>
              <a:ext cx="10890504" cy="5054024"/>
            </a:xfrm>
            <a:prstGeom prst="rect">
              <a:avLst/>
            </a:prstGeom>
          </p:spPr>
        </p:pic>
        <p:pic>
          <p:nvPicPr>
            <p:cNvPr id="15" name="Picture 14">
              <a:hlinkClick r:id="rId3"/>
              <a:extLst>
                <a:ext uri="{FF2B5EF4-FFF2-40B4-BE49-F238E27FC236}">
                  <a16:creationId xmlns:a16="http://schemas.microsoft.com/office/drawing/2014/main" id="{219E413D-CBF3-4725-ABDF-8E605939F7CA}"/>
                </a:ext>
              </a:extLst>
            </p:cNvPr>
            <p:cNvPicPr>
              <a:picLocks noChangeAspect="1"/>
            </p:cNvPicPr>
            <p:nvPr/>
          </p:nvPicPr>
          <p:blipFill>
            <a:blip r:embed="rId4"/>
            <a:stretch>
              <a:fillRect/>
            </a:stretch>
          </p:blipFill>
          <p:spPr>
            <a:xfrm>
              <a:off x="3965858" y="1865262"/>
              <a:ext cx="5917181" cy="731520"/>
            </a:xfrm>
            <a:prstGeom prst="rect">
              <a:avLst/>
            </a:prstGeom>
          </p:spPr>
        </p:pic>
      </p:grpSp>
    </p:spTree>
    <p:extLst>
      <p:ext uri="{BB962C8B-B14F-4D97-AF65-F5344CB8AC3E}">
        <p14:creationId xmlns:p14="http://schemas.microsoft.com/office/powerpoint/2010/main" val="6648632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CA4289-E375-4D73-953F-BB8404D4CF74}"/>
              </a:ext>
            </a:extLst>
          </p:cNvPr>
          <p:cNvSpPr/>
          <p:nvPr/>
        </p:nvSpPr>
        <p:spPr>
          <a:xfrm>
            <a:off x="1031918" y="340713"/>
            <a:ext cx="7806945" cy="523220"/>
          </a:xfrm>
          <a:prstGeom prst="rect">
            <a:avLst/>
          </a:prstGeom>
        </p:spPr>
        <p:txBody>
          <a:bodyPr wrap="none">
            <a:spAutoFit/>
          </a:bodyPr>
          <a:lstStyle/>
          <a:p>
            <a:r>
              <a:rPr lang="zh-CN" altLang="en-US" sz="2800" dirty="0">
                <a:solidFill>
                  <a:srgbClr val="414246"/>
                </a:solidFill>
                <a:latin typeface="Microsoft YaHei" panose="020B0503020204020204" pitchFamily="34" charset="-122"/>
                <a:ea typeface="Microsoft YaHei" panose="020B0503020204020204" pitchFamily="34" charset="-122"/>
                <a:cs typeface="Open Sans Regular" charset="0"/>
              </a:rPr>
              <a:t>平台使用技巧</a:t>
            </a:r>
            <a:r>
              <a:rPr lang="en-US" altLang="zh-CN" sz="2800" dirty="0">
                <a:solidFill>
                  <a:srgbClr val="414246"/>
                </a:solidFill>
                <a:latin typeface="Microsoft YaHei" panose="020B0503020204020204" pitchFamily="34" charset="-122"/>
                <a:ea typeface="Microsoft YaHei" panose="020B0503020204020204" pitchFamily="34" charset="-122"/>
                <a:cs typeface="Open Sans Regular" charset="0"/>
              </a:rPr>
              <a:t>----</a:t>
            </a:r>
            <a:r>
              <a:rPr lang="zh-CN" altLang="en-US" sz="2000" dirty="0">
                <a:solidFill>
                  <a:srgbClr val="414246"/>
                </a:solidFill>
                <a:latin typeface="Microsoft YaHei" panose="020B0503020204020204" pitchFamily="34" charset="-122"/>
                <a:ea typeface="Microsoft YaHei" panose="020B0503020204020204" pitchFamily="34" charset="-122"/>
                <a:cs typeface="Open Sans Regular" charset="0"/>
              </a:rPr>
              <a:t>文章发表后，通过社交媒体提升影响力 </a:t>
            </a:r>
            <a:r>
              <a:rPr lang="en-US" altLang="zh-CN" sz="2000" dirty="0">
                <a:solidFill>
                  <a:srgbClr val="414246"/>
                </a:solidFill>
                <a:latin typeface="Microsoft YaHei" panose="020B0503020204020204" pitchFamily="34" charset="-122"/>
                <a:ea typeface="Microsoft YaHei" panose="020B0503020204020204" pitchFamily="34" charset="-122"/>
                <a:cs typeface="Open Sans Regular" charset="0"/>
              </a:rPr>
              <a:t>1/3</a:t>
            </a:r>
            <a:endParaRPr lang="zh-CN" altLang="en-US" sz="2000" dirty="0">
              <a:solidFill>
                <a:srgbClr val="414246"/>
              </a:solidFill>
              <a:latin typeface="Microsoft YaHei" panose="020B0503020204020204" pitchFamily="34" charset="-122"/>
              <a:ea typeface="Microsoft YaHei" panose="020B0503020204020204" pitchFamily="34" charset="-122"/>
              <a:cs typeface="Open Sans Regular" charset="0"/>
            </a:endParaRPr>
          </a:p>
        </p:txBody>
      </p:sp>
      <p:grpSp>
        <p:nvGrpSpPr>
          <p:cNvPr id="8" name="Group 7">
            <a:extLst>
              <a:ext uri="{FF2B5EF4-FFF2-40B4-BE49-F238E27FC236}">
                <a16:creationId xmlns:a16="http://schemas.microsoft.com/office/drawing/2014/main" id="{CAC1C809-7996-4F17-A92C-6CBC6143062F}"/>
              </a:ext>
            </a:extLst>
          </p:cNvPr>
          <p:cNvGrpSpPr/>
          <p:nvPr/>
        </p:nvGrpSpPr>
        <p:grpSpPr>
          <a:xfrm>
            <a:off x="1301496" y="1056437"/>
            <a:ext cx="10890504" cy="5069992"/>
            <a:chOff x="1301496" y="1056437"/>
            <a:chExt cx="10890504" cy="5069992"/>
          </a:xfrm>
        </p:grpSpPr>
        <p:pic>
          <p:nvPicPr>
            <p:cNvPr id="2" name="Picture 1">
              <a:extLst>
                <a:ext uri="{FF2B5EF4-FFF2-40B4-BE49-F238E27FC236}">
                  <a16:creationId xmlns:a16="http://schemas.microsoft.com/office/drawing/2014/main" id="{2650DC5F-F890-47A5-B6B3-8439DA830DD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301496" y="1056437"/>
              <a:ext cx="10890504" cy="5069992"/>
            </a:xfrm>
            <a:prstGeom prst="rect">
              <a:avLst/>
            </a:prstGeom>
          </p:spPr>
        </p:pic>
        <p:pic>
          <p:nvPicPr>
            <p:cNvPr id="7" name="Picture 6">
              <a:hlinkClick r:id="rId3"/>
              <a:extLst>
                <a:ext uri="{FF2B5EF4-FFF2-40B4-BE49-F238E27FC236}">
                  <a16:creationId xmlns:a16="http://schemas.microsoft.com/office/drawing/2014/main" id="{2DF4C88E-BD58-4800-A866-20E28D1A79EA}"/>
                </a:ext>
              </a:extLst>
            </p:cNvPr>
            <p:cNvPicPr>
              <a:picLocks noChangeAspect="1"/>
            </p:cNvPicPr>
            <p:nvPr/>
          </p:nvPicPr>
          <p:blipFill>
            <a:blip r:embed="rId4"/>
            <a:stretch>
              <a:fillRect/>
            </a:stretch>
          </p:blipFill>
          <p:spPr>
            <a:xfrm>
              <a:off x="8242213" y="2254670"/>
              <a:ext cx="2414016" cy="2011680"/>
            </a:xfrm>
            <a:prstGeom prst="rect">
              <a:avLst/>
            </a:prstGeom>
          </p:spPr>
        </p:pic>
      </p:grpSp>
      <p:sp>
        <p:nvSpPr>
          <p:cNvPr id="13" name="Rectangle 12">
            <a:extLst>
              <a:ext uri="{FF2B5EF4-FFF2-40B4-BE49-F238E27FC236}">
                <a16:creationId xmlns:a16="http://schemas.microsoft.com/office/drawing/2014/main" id="{6972099A-3929-4EAD-8D34-AAF96A236A0E}"/>
              </a:ext>
            </a:extLst>
          </p:cNvPr>
          <p:cNvSpPr/>
          <p:nvPr/>
        </p:nvSpPr>
        <p:spPr>
          <a:xfrm>
            <a:off x="6192252" y="3307485"/>
            <a:ext cx="1973180" cy="79929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sp>
        <p:nvSpPr>
          <p:cNvPr id="14" name="Rectangle 13">
            <a:extLst>
              <a:ext uri="{FF2B5EF4-FFF2-40B4-BE49-F238E27FC236}">
                <a16:creationId xmlns:a16="http://schemas.microsoft.com/office/drawing/2014/main" id="{5FF58499-8B3F-4B46-8DF8-1BA208169C34}"/>
              </a:ext>
            </a:extLst>
          </p:cNvPr>
          <p:cNvSpPr/>
          <p:nvPr/>
        </p:nvSpPr>
        <p:spPr>
          <a:xfrm>
            <a:off x="7403430" y="2855495"/>
            <a:ext cx="762002" cy="45199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cxnSp>
        <p:nvCxnSpPr>
          <p:cNvPr id="15" name="Straight Arrow Connector 14">
            <a:extLst>
              <a:ext uri="{FF2B5EF4-FFF2-40B4-BE49-F238E27FC236}">
                <a16:creationId xmlns:a16="http://schemas.microsoft.com/office/drawing/2014/main" id="{27241F1A-DF09-4CB7-97FE-8DBA7475FD0A}"/>
              </a:ext>
            </a:extLst>
          </p:cNvPr>
          <p:cNvCxnSpPr>
            <a:cxnSpLocks/>
          </p:cNvCxnSpPr>
          <p:nvPr/>
        </p:nvCxnSpPr>
        <p:spPr>
          <a:xfrm flipH="1" flipV="1">
            <a:off x="5715887" y="3635978"/>
            <a:ext cx="457200" cy="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FFE49161-DADC-4909-B0C7-2B7F69F4B45F}"/>
              </a:ext>
            </a:extLst>
          </p:cNvPr>
          <p:cNvSpPr/>
          <p:nvPr/>
        </p:nvSpPr>
        <p:spPr>
          <a:xfrm>
            <a:off x="5013153" y="3445042"/>
            <a:ext cx="1637181" cy="31636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分享全文</a:t>
            </a:r>
            <a:endParaRPr kumimoji="0" lang="en-US" altLang="zh-CN"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8922914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CA4289-E375-4D73-953F-BB8404D4CF74}"/>
              </a:ext>
            </a:extLst>
          </p:cNvPr>
          <p:cNvSpPr/>
          <p:nvPr/>
        </p:nvSpPr>
        <p:spPr>
          <a:xfrm>
            <a:off x="1031918" y="340713"/>
            <a:ext cx="8063426" cy="523220"/>
          </a:xfrm>
          <a:prstGeom prst="rect">
            <a:avLst/>
          </a:prstGeom>
        </p:spPr>
        <p:txBody>
          <a:bodyPr wrap="none">
            <a:spAutoFit/>
          </a:bodyPr>
          <a:lstStyle/>
          <a:p>
            <a:r>
              <a:rPr lang="zh-CN" altLang="en-US" sz="2800" dirty="0">
                <a:solidFill>
                  <a:srgbClr val="414246"/>
                </a:solidFill>
                <a:latin typeface="Microsoft YaHei" panose="020B0503020204020204" pitchFamily="34" charset="-122"/>
                <a:ea typeface="Microsoft YaHei" panose="020B0503020204020204" pitchFamily="34" charset="-122"/>
                <a:cs typeface="Open Sans Regular" charset="0"/>
              </a:rPr>
              <a:t>平台使用技巧</a:t>
            </a:r>
            <a:r>
              <a:rPr lang="en-US" altLang="zh-CN" sz="2800" dirty="0">
                <a:solidFill>
                  <a:srgbClr val="414246"/>
                </a:solidFill>
                <a:latin typeface="Microsoft YaHei" panose="020B0503020204020204" pitchFamily="34" charset="-122"/>
                <a:ea typeface="Microsoft YaHei" panose="020B0503020204020204" pitchFamily="34" charset="-122"/>
                <a:cs typeface="Open Sans Regular" charset="0"/>
              </a:rPr>
              <a:t>----</a:t>
            </a:r>
            <a:r>
              <a:rPr lang="zh-CN" altLang="en-US" sz="2000" dirty="0">
                <a:solidFill>
                  <a:srgbClr val="414246"/>
                </a:solidFill>
                <a:latin typeface="Microsoft YaHei" panose="020B0503020204020204" pitchFamily="34" charset="-122"/>
                <a:ea typeface="Microsoft YaHei" panose="020B0503020204020204" pitchFamily="34" charset="-122"/>
                <a:cs typeface="Open Sans Regular" charset="0"/>
              </a:rPr>
              <a:t>文章发表后，利用社交媒体推广研究成果 </a:t>
            </a:r>
            <a:r>
              <a:rPr lang="en-US" altLang="zh-CN" sz="2000" dirty="0">
                <a:solidFill>
                  <a:srgbClr val="414246"/>
                </a:solidFill>
                <a:latin typeface="Microsoft YaHei" panose="020B0503020204020204" pitchFamily="34" charset="-122"/>
                <a:ea typeface="Microsoft YaHei" panose="020B0503020204020204" pitchFamily="34" charset="-122"/>
                <a:cs typeface="Open Sans Regular" charset="0"/>
              </a:rPr>
              <a:t>2/3</a:t>
            </a:r>
            <a:endParaRPr lang="zh-CN" altLang="en-US" sz="2000" dirty="0">
              <a:solidFill>
                <a:srgbClr val="414246"/>
              </a:solidFill>
              <a:latin typeface="Microsoft YaHei" panose="020B0503020204020204" pitchFamily="34" charset="-122"/>
              <a:ea typeface="Microsoft YaHei" panose="020B0503020204020204" pitchFamily="34" charset="-122"/>
              <a:cs typeface="Open Sans Regular" charset="0"/>
            </a:endParaRPr>
          </a:p>
        </p:txBody>
      </p:sp>
      <p:pic>
        <p:nvPicPr>
          <p:cNvPr id="2" name="Picture 1">
            <a:extLst>
              <a:ext uri="{FF2B5EF4-FFF2-40B4-BE49-F238E27FC236}">
                <a16:creationId xmlns:a16="http://schemas.microsoft.com/office/drawing/2014/main" id="{E739ADDE-1C63-4BE0-AB81-D7B510843F0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301496" y="1160298"/>
            <a:ext cx="10890504" cy="4998790"/>
          </a:xfrm>
          <a:prstGeom prst="rect">
            <a:avLst/>
          </a:prstGeom>
        </p:spPr>
      </p:pic>
      <p:sp>
        <p:nvSpPr>
          <p:cNvPr id="5" name="Rectangle 4">
            <a:extLst>
              <a:ext uri="{FF2B5EF4-FFF2-40B4-BE49-F238E27FC236}">
                <a16:creationId xmlns:a16="http://schemas.microsoft.com/office/drawing/2014/main" id="{8876A1E4-2F2B-4DBC-B705-4DCF0DB67581}"/>
              </a:ext>
            </a:extLst>
          </p:cNvPr>
          <p:cNvSpPr/>
          <p:nvPr/>
        </p:nvSpPr>
        <p:spPr>
          <a:xfrm>
            <a:off x="4500341" y="1706487"/>
            <a:ext cx="4178438" cy="31636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100" b="0" i="0" u="none" strike="noStrike" kern="1200" cap="none" spc="0" normalizeH="0" baseline="0" noProof="0" dirty="0">
                <a:ln>
                  <a:noFill/>
                </a:ln>
                <a:solidFill>
                  <a:srgbClr val="FFC000"/>
                </a:solidFill>
                <a:effectLst/>
                <a:uLnTx/>
                <a:uFillTx/>
                <a:latin typeface="Microsoft YaHei" panose="020B0503020204020204" pitchFamily="34" charset="-122"/>
                <a:ea typeface="Microsoft YaHei" panose="020B0503020204020204" pitchFamily="34" charset="-122"/>
              </a:rPr>
              <a:t>可以通过短连接对全文进行分享（使用网页打开）</a:t>
            </a:r>
            <a:endParaRPr kumimoji="0" lang="en-US" altLang="zh-CN" sz="1100" b="0" i="0" u="none" strike="noStrike" kern="1200" cap="none" spc="0" normalizeH="0" baseline="0" noProof="0" dirty="0">
              <a:ln>
                <a:noFill/>
              </a:ln>
              <a:solidFill>
                <a:srgbClr val="FFC000"/>
              </a:solidFill>
              <a:effectLst/>
              <a:uLnTx/>
              <a:uFillTx/>
              <a:latin typeface="Microsoft YaHei" panose="020B0503020204020204" pitchFamily="34" charset="-122"/>
              <a:ea typeface="Microsoft YaHei" panose="020B0503020204020204" pitchFamily="34" charset="-122"/>
            </a:endParaRPr>
          </a:p>
        </p:txBody>
      </p:sp>
      <p:sp>
        <p:nvSpPr>
          <p:cNvPr id="6" name="Rectangle 5">
            <a:extLst>
              <a:ext uri="{FF2B5EF4-FFF2-40B4-BE49-F238E27FC236}">
                <a16:creationId xmlns:a16="http://schemas.microsoft.com/office/drawing/2014/main" id="{F5EB1D5A-B598-4B94-A506-95A3F46EA46A}"/>
              </a:ext>
            </a:extLst>
          </p:cNvPr>
          <p:cNvSpPr/>
          <p:nvPr/>
        </p:nvSpPr>
        <p:spPr>
          <a:xfrm>
            <a:off x="4724399" y="2977010"/>
            <a:ext cx="325274" cy="45199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sp>
        <p:nvSpPr>
          <p:cNvPr id="7" name="Rectangle 6">
            <a:extLst>
              <a:ext uri="{FF2B5EF4-FFF2-40B4-BE49-F238E27FC236}">
                <a16:creationId xmlns:a16="http://schemas.microsoft.com/office/drawing/2014/main" id="{6BF1D88D-FAA8-46BF-B6C7-7D178F3B7C88}"/>
              </a:ext>
            </a:extLst>
          </p:cNvPr>
          <p:cNvSpPr/>
          <p:nvPr/>
        </p:nvSpPr>
        <p:spPr>
          <a:xfrm>
            <a:off x="4772524" y="4641234"/>
            <a:ext cx="3922297" cy="45199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6103596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CA4289-E375-4D73-953F-BB8404D4CF74}"/>
              </a:ext>
            </a:extLst>
          </p:cNvPr>
          <p:cNvSpPr/>
          <p:nvPr/>
        </p:nvSpPr>
        <p:spPr>
          <a:xfrm>
            <a:off x="1031918" y="340713"/>
            <a:ext cx="8063426" cy="523220"/>
          </a:xfrm>
          <a:prstGeom prst="rect">
            <a:avLst/>
          </a:prstGeom>
        </p:spPr>
        <p:txBody>
          <a:bodyPr wrap="none">
            <a:spAutoFit/>
          </a:bodyPr>
          <a:lstStyle/>
          <a:p>
            <a:r>
              <a:rPr lang="zh-CN" altLang="en-US" sz="2800" dirty="0">
                <a:solidFill>
                  <a:srgbClr val="414246"/>
                </a:solidFill>
                <a:latin typeface="Microsoft YaHei" panose="020B0503020204020204" pitchFamily="34" charset="-122"/>
                <a:ea typeface="Microsoft YaHei" panose="020B0503020204020204" pitchFamily="34" charset="-122"/>
                <a:cs typeface="Open Sans Regular" charset="0"/>
              </a:rPr>
              <a:t>平台使用技巧</a:t>
            </a:r>
            <a:r>
              <a:rPr lang="en-US" altLang="zh-CN" sz="2800" dirty="0">
                <a:solidFill>
                  <a:srgbClr val="414246"/>
                </a:solidFill>
                <a:latin typeface="Microsoft YaHei" panose="020B0503020204020204" pitchFamily="34" charset="-122"/>
                <a:ea typeface="Microsoft YaHei" panose="020B0503020204020204" pitchFamily="34" charset="-122"/>
                <a:cs typeface="Open Sans Regular" charset="0"/>
              </a:rPr>
              <a:t>----</a:t>
            </a:r>
            <a:r>
              <a:rPr lang="zh-CN" altLang="en-US" sz="2000" dirty="0">
                <a:solidFill>
                  <a:srgbClr val="414246"/>
                </a:solidFill>
                <a:latin typeface="Microsoft YaHei" panose="020B0503020204020204" pitchFamily="34" charset="-122"/>
                <a:ea typeface="Microsoft YaHei" panose="020B0503020204020204" pitchFamily="34" charset="-122"/>
                <a:cs typeface="Open Sans Regular" charset="0"/>
              </a:rPr>
              <a:t>文章发表后，通过社交媒体推广研究成果 </a:t>
            </a:r>
            <a:r>
              <a:rPr lang="en-US" altLang="zh-CN" sz="2000" dirty="0">
                <a:solidFill>
                  <a:srgbClr val="414246"/>
                </a:solidFill>
                <a:latin typeface="Microsoft YaHei" panose="020B0503020204020204" pitchFamily="34" charset="-122"/>
                <a:ea typeface="Microsoft YaHei" panose="020B0503020204020204" pitchFamily="34" charset="-122"/>
                <a:cs typeface="Open Sans Regular" charset="0"/>
              </a:rPr>
              <a:t>3/3</a:t>
            </a:r>
            <a:endParaRPr lang="zh-CN" altLang="en-US" sz="2000" dirty="0">
              <a:solidFill>
                <a:srgbClr val="414246"/>
              </a:solidFill>
              <a:latin typeface="Microsoft YaHei" panose="020B0503020204020204" pitchFamily="34" charset="-122"/>
              <a:ea typeface="Microsoft YaHei" panose="020B0503020204020204" pitchFamily="34" charset="-122"/>
              <a:cs typeface="Open Sans Regular" charset="0"/>
            </a:endParaRPr>
          </a:p>
        </p:txBody>
      </p:sp>
      <p:sp>
        <p:nvSpPr>
          <p:cNvPr id="5" name="Rectangle 4">
            <a:extLst>
              <a:ext uri="{FF2B5EF4-FFF2-40B4-BE49-F238E27FC236}">
                <a16:creationId xmlns:a16="http://schemas.microsoft.com/office/drawing/2014/main" id="{21B08079-FAA2-4048-B281-83B7F565C116}"/>
              </a:ext>
            </a:extLst>
          </p:cNvPr>
          <p:cNvSpPr/>
          <p:nvPr/>
        </p:nvSpPr>
        <p:spPr>
          <a:xfrm>
            <a:off x="6192252" y="4125631"/>
            <a:ext cx="1973180" cy="2000797"/>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sp>
        <p:nvSpPr>
          <p:cNvPr id="10" name="Rectangle 9">
            <a:extLst>
              <a:ext uri="{FF2B5EF4-FFF2-40B4-BE49-F238E27FC236}">
                <a16:creationId xmlns:a16="http://schemas.microsoft.com/office/drawing/2014/main" id="{80ACB785-EB88-498A-B02D-AF02547AB73D}"/>
              </a:ext>
            </a:extLst>
          </p:cNvPr>
          <p:cNvSpPr/>
          <p:nvPr/>
        </p:nvSpPr>
        <p:spPr>
          <a:xfrm>
            <a:off x="7403430" y="2855495"/>
            <a:ext cx="762002" cy="45199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cxnSp>
        <p:nvCxnSpPr>
          <p:cNvPr id="6" name="Straight Arrow Connector 5">
            <a:extLst>
              <a:ext uri="{FF2B5EF4-FFF2-40B4-BE49-F238E27FC236}">
                <a16:creationId xmlns:a16="http://schemas.microsoft.com/office/drawing/2014/main" id="{5D866332-D672-4681-B1F4-19F61C79A39C}"/>
              </a:ext>
            </a:extLst>
          </p:cNvPr>
          <p:cNvCxnSpPr>
            <a:cxnSpLocks/>
          </p:cNvCxnSpPr>
          <p:nvPr/>
        </p:nvCxnSpPr>
        <p:spPr>
          <a:xfrm flipH="1" flipV="1">
            <a:off x="5715887" y="5913960"/>
            <a:ext cx="457200" cy="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76900C80-FFE5-4982-9F14-20D45780D183}"/>
              </a:ext>
            </a:extLst>
          </p:cNvPr>
          <p:cNvSpPr/>
          <p:nvPr/>
        </p:nvSpPr>
        <p:spPr>
          <a:xfrm>
            <a:off x="3609473" y="5723024"/>
            <a:ext cx="2479391" cy="31636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分享文章链接到邮件或社交媒体</a:t>
            </a:r>
            <a:endParaRPr kumimoji="0" lang="en-US" altLang="zh-CN"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grpSp>
        <p:nvGrpSpPr>
          <p:cNvPr id="9" name="Group 8">
            <a:extLst>
              <a:ext uri="{FF2B5EF4-FFF2-40B4-BE49-F238E27FC236}">
                <a16:creationId xmlns:a16="http://schemas.microsoft.com/office/drawing/2014/main" id="{6CC14D04-8472-4661-B4FB-D3DF5FF73222}"/>
              </a:ext>
            </a:extLst>
          </p:cNvPr>
          <p:cNvGrpSpPr/>
          <p:nvPr/>
        </p:nvGrpSpPr>
        <p:grpSpPr>
          <a:xfrm>
            <a:off x="1301496" y="1056437"/>
            <a:ext cx="10890504" cy="5069992"/>
            <a:chOff x="1301496" y="1056437"/>
            <a:chExt cx="10890504" cy="5069992"/>
          </a:xfrm>
        </p:grpSpPr>
        <p:pic>
          <p:nvPicPr>
            <p:cNvPr id="2" name="Picture 1">
              <a:extLst>
                <a:ext uri="{FF2B5EF4-FFF2-40B4-BE49-F238E27FC236}">
                  <a16:creationId xmlns:a16="http://schemas.microsoft.com/office/drawing/2014/main" id="{2650DC5F-F890-47A5-B6B3-8439DA830DD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301496" y="1056437"/>
              <a:ext cx="10890504" cy="5069992"/>
            </a:xfrm>
            <a:prstGeom prst="rect">
              <a:avLst/>
            </a:prstGeom>
          </p:spPr>
        </p:pic>
        <p:pic>
          <p:nvPicPr>
            <p:cNvPr id="11" name="Picture 10">
              <a:hlinkClick r:id="rId3"/>
              <a:extLst>
                <a:ext uri="{FF2B5EF4-FFF2-40B4-BE49-F238E27FC236}">
                  <a16:creationId xmlns:a16="http://schemas.microsoft.com/office/drawing/2014/main" id="{6176597E-A22B-4651-86E0-03C3EC8176B6}"/>
                </a:ext>
              </a:extLst>
            </p:cNvPr>
            <p:cNvPicPr>
              <a:picLocks noChangeAspect="1"/>
            </p:cNvPicPr>
            <p:nvPr/>
          </p:nvPicPr>
          <p:blipFill>
            <a:blip r:embed="rId4"/>
            <a:stretch>
              <a:fillRect/>
            </a:stretch>
          </p:blipFill>
          <p:spPr>
            <a:xfrm>
              <a:off x="8242213" y="2254670"/>
              <a:ext cx="2414016" cy="2011680"/>
            </a:xfrm>
            <a:prstGeom prst="rect">
              <a:avLst/>
            </a:prstGeom>
          </p:spPr>
        </p:pic>
      </p:grpSp>
    </p:spTree>
    <p:extLst>
      <p:ext uri="{BB962C8B-B14F-4D97-AF65-F5344CB8AC3E}">
        <p14:creationId xmlns:p14="http://schemas.microsoft.com/office/powerpoint/2010/main" val="4234431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dirty="0"/>
          </a:p>
        </p:txBody>
      </p:sp>
      <p:sp>
        <p:nvSpPr>
          <p:cNvPr id="3" name="Title 2"/>
          <p:cNvSpPr>
            <a:spLocks noGrp="1"/>
          </p:cNvSpPr>
          <p:nvPr>
            <p:ph type="ctrTitle"/>
          </p:nvPr>
        </p:nvSpPr>
        <p:spPr>
          <a:xfrm>
            <a:off x="1524000" y="1122363"/>
            <a:ext cx="8701454" cy="2192337"/>
          </a:xfrm>
        </p:spPr>
        <p:txBody>
          <a:bodyPr>
            <a:normAutofit/>
          </a:bodyPr>
          <a:lstStyle/>
          <a:p>
            <a:pPr>
              <a:lnSpc>
                <a:spcPct val="150000"/>
              </a:lnSpc>
            </a:pPr>
            <a:r>
              <a:rPr lang="en-US" sz="4000" dirty="0">
                <a:latin typeface="Microsoft YaHei" panose="020B0503020204020204" pitchFamily="34" charset="-122"/>
                <a:ea typeface="Microsoft YaHei" panose="020B0503020204020204" pitchFamily="34" charset="-122"/>
              </a:rPr>
              <a:t>Wiley</a:t>
            </a:r>
            <a:r>
              <a:rPr lang="zh-CN" altLang="en-US" sz="4000" dirty="0">
                <a:latin typeface="Microsoft YaHei" panose="020B0503020204020204" pitchFamily="34" charset="-122"/>
                <a:ea typeface="Microsoft YaHei" panose="020B0503020204020204" pitchFamily="34" charset="-122"/>
              </a:rPr>
              <a:t>始终致力于向中国客户提供更加优质的产品与解决方案</a:t>
            </a:r>
            <a:endParaRPr lang="en-US" sz="4000" dirty="0"/>
          </a:p>
        </p:txBody>
      </p:sp>
    </p:spTree>
    <p:extLst>
      <p:ext uri="{BB962C8B-B14F-4D97-AF65-F5344CB8AC3E}">
        <p14:creationId xmlns:p14="http://schemas.microsoft.com/office/powerpoint/2010/main" val="23429079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CA4289-E375-4D73-953F-BB8404D4CF74}"/>
              </a:ext>
            </a:extLst>
          </p:cNvPr>
          <p:cNvSpPr/>
          <p:nvPr/>
        </p:nvSpPr>
        <p:spPr>
          <a:xfrm>
            <a:off x="1031918" y="340713"/>
            <a:ext cx="4472699" cy="523220"/>
          </a:xfrm>
          <a:prstGeom prst="rect">
            <a:avLst/>
          </a:prstGeom>
        </p:spPr>
        <p:txBody>
          <a:bodyPr wrap="none">
            <a:spAutoFit/>
          </a:bodyPr>
          <a:lstStyle/>
          <a:p>
            <a:r>
              <a:rPr lang="zh-CN" altLang="en-US" sz="2800" dirty="0">
                <a:solidFill>
                  <a:srgbClr val="414246"/>
                </a:solidFill>
                <a:latin typeface="Microsoft YaHei" panose="020B0503020204020204" pitchFamily="34" charset="-122"/>
                <a:ea typeface="Microsoft YaHei" panose="020B0503020204020204" pitchFamily="34" charset="-122"/>
                <a:cs typeface="Open Sans Regular" charset="0"/>
              </a:rPr>
              <a:t>平台使用技巧</a:t>
            </a:r>
            <a:r>
              <a:rPr lang="en-US" altLang="zh-CN" sz="2800" dirty="0">
                <a:solidFill>
                  <a:srgbClr val="414246"/>
                </a:solidFill>
                <a:latin typeface="Microsoft YaHei" panose="020B0503020204020204" pitchFamily="34" charset="-122"/>
                <a:ea typeface="Microsoft YaHei" panose="020B0503020204020204" pitchFamily="34" charset="-122"/>
                <a:cs typeface="Open Sans Regular" charset="0"/>
              </a:rPr>
              <a:t>----</a:t>
            </a:r>
            <a:r>
              <a:rPr lang="zh-CN" altLang="en-US" sz="2000" dirty="0">
                <a:solidFill>
                  <a:srgbClr val="414246"/>
                </a:solidFill>
                <a:latin typeface="Microsoft YaHei" panose="020B0503020204020204" pitchFamily="34" charset="-122"/>
                <a:ea typeface="Microsoft YaHei" panose="020B0503020204020204" pitchFamily="34" charset="-122"/>
                <a:cs typeface="Open Sans Regular" charset="0"/>
              </a:rPr>
              <a:t>导出引文 </a:t>
            </a:r>
            <a:r>
              <a:rPr lang="en-US" altLang="zh-CN" sz="2000" dirty="0">
                <a:solidFill>
                  <a:srgbClr val="414246"/>
                </a:solidFill>
                <a:latin typeface="Microsoft YaHei" panose="020B0503020204020204" pitchFamily="34" charset="-122"/>
                <a:ea typeface="Microsoft YaHei" panose="020B0503020204020204" pitchFamily="34" charset="-122"/>
                <a:cs typeface="Open Sans Regular" charset="0"/>
              </a:rPr>
              <a:t>1/2</a:t>
            </a:r>
            <a:endParaRPr lang="zh-CN" altLang="en-US" sz="2000" dirty="0">
              <a:solidFill>
                <a:srgbClr val="414246"/>
              </a:solidFill>
              <a:latin typeface="Microsoft YaHei" panose="020B0503020204020204" pitchFamily="34" charset="-122"/>
              <a:ea typeface="Microsoft YaHei" panose="020B0503020204020204" pitchFamily="34" charset="-122"/>
              <a:cs typeface="Open Sans Regular" charset="0"/>
            </a:endParaRPr>
          </a:p>
        </p:txBody>
      </p:sp>
      <p:sp>
        <p:nvSpPr>
          <p:cNvPr id="8" name="Rectangle 7">
            <a:extLst>
              <a:ext uri="{FF2B5EF4-FFF2-40B4-BE49-F238E27FC236}">
                <a16:creationId xmlns:a16="http://schemas.microsoft.com/office/drawing/2014/main" id="{389BC4A6-2628-4D6B-A8E5-7A92D1EE694D}"/>
              </a:ext>
            </a:extLst>
          </p:cNvPr>
          <p:cNvSpPr/>
          <p:nvPr/>
        </p:nvSpPr>
        <p:spPr>
          <a:xfrm>
            <a:off x="6662045" y="3360443"/>
            <a:ext cx="762002" cy="45199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sp>
        <p:nvSpPr>
          <p:cNvPr id="9" name="Rectangle 8">
            <a:extLst>
              <a:ext uri="{FF2B5EF4-FFF2-40B4-BE49-F238E27FC236}">
                <a16:creationId xmlns:a16="http://schemas.microsoft.com/office/drawing/2014/main" id="{3E4DDB10-6FF8-48B7-BC28-7E3ABAEE7F6F}"/>
              </a:ext>
            </a:extLst>
          </p:cNvPr>
          <p:cNvSpPr/>
          <p:nvPr/>
        </p:nvSpPr>
        <p:spPr>
          <a:xfrm>
            <a:off x="3176338" y="3376485"/>
            <a:ext cx="3405498" cy="31636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导出引文，获取版权，添加至收藏及被引提醒</a:t>
            </a:r>
            <a:endParaRPr kumimoji="0" lang="en-US" altLang="zh-CN"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sp>
        <p:nvSpPr>
          <p:cNvPr id="10" name="Rectangle 9">
            <a:extLst>
              <a:ext uri="{FF2B5EF4-FFF2-40B4-BE49-F238E27FC236}">
                <a16:creationId xmlns:a16="http://schemas.microsoft.com/office/drawing/2014/main" id="{BFE14FE6-8C9C-4E01-A379-7052E5F9DAF9}"/>
              </a:ext>
            </a:extLst>
          </p:cNvPr>
          <p:cNvSpPr/>
          <p:nvPr/>
        </p:nvSpPr>
        <p:spPr>
          <a:xfrm>
            <a:off x="5634789" y="3812054"/>
            <a:ext cx="1789258" cy="1610178"/>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grpSp>
        <p:nvGrpSpPr>
          <p:cNvPr id="11" name="Group 10">
            <a:extLst>
              <a:ext uri="{FF2B5EF4-FFF2-40B4-BE49-F238E27FC236}">
                <a16:creationId xmlns:a16="http://schemas.microsoft.com/office/drawing/2014/main" id="{C7839914-902D-4C61-922A-899C2930F726}"/>
              </a:ext>
            </a:extLst>
          </p:cNvPr>
          <p:cNvGrpSpPr/>
          <p:nvPr/>
        </p:nvGrpSpPr>
        <p:grpSpPr>
          <a:xfrm rot="16200000" flipH="1">
            <a:off x="5217452" y="3673046"/>
            <a:ext cx="393520" cy="433135"/>
            <a:chOff x="6871561" y="2248717"/>
            <a:chExt cx="274320" cy="284746"/>
          </a:xfrm>
        </p:grpSpPr>
        <p:cxnSp>
          <p:nvCxnSpPr>
            <p:cNvPr id="12" name="Straight Arrow Connector 11">
              <a:extLst>
                <a:ext uri="{FF2B5EF4-FFF2-40B4-BE49-F238E27FC236}">
                  <a16:creationId xmlns:a16="http://schemas.microsoft.com/office/drawing/2014/main" id="{B66FC2AE-4E64-4FD9-A5D5-6FDCF22D2466}"/>
                </a:ext>
              </a:extLst>
            </p:cNvPr>
            <p:cNvCxnSpPr>
              <a:cxnSpLocks/>
            </p:cNvCxnSpPr>
            <p:nvPr/>
          </p:nvCxnSpPr>
          <p:spPr>
            <a:xfrm rot="16200000" flipV="1">
              <a:off x="6996687" y="2396303"/>
              <a:ext cx="274320" cy="0"/>
            </a:xfrm>
            <a:prstGeom prst="straightConnector1">
              <a:avLst/>
            </a:prstGeom>
            <a:ln w="25400">
              <a:solidFill>
                <a:srgbClr val="FFC000"/>
              </a:solidFill>
              <a:tailEnd type="non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8871C43-749E-42E3-B7C1-6C7F3AE2CAE9}"/>
                </a:ext>
              </a:extLst>
            </p:cNvPr>
            <p:cNvCxnSpPr>
              <a:cxnSpLocks/>
            </p:cNvCxnSpPr>
            <p:nvPr/>
          </p:nvCxnSpPr>
          <p:spPr>
            <a:xfrm rot="10800000">
              <a:off x="6871561" y="2248717"/>
              <a:ext cx="274320" cy="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E1477B6B-3B23-4E4E-BA8D-64F2F65804DD}"/>
              </a:ext>
            </a:extLst>
          </p:cNvPr>
          <p:cNvGrpSpPr/>
          <p:nvPr/>
        </p:nvGrpSpPr>
        <p:grpSpPr>
          <a:xfrm>
            <a:off x="1301496" y="1080088"/>
            <a:ext cx="10890504" cy="4998790"/>
            <a:chOff x="1301496" y="1080088"/>
            <a:chExt cx="10890504" cy="4998790"/>
          </a:xfrm>
        </p:grpSpPr>
        <p:pic>
          <p:nvPicPr>
            <p:cNvPr id="2" name="Picture 1">
              <a:extLst>
                <a:ext uri="{FF2B5EF4-FFF2-40B4-BE49-F238E27FC236}">
                  <a16:creationId xmlns:a16="http://schemas.microsoft.com/office/drawing/2014/main" id="{BBB92DFB-A1A1-4230-98ED-C5BFB1F7BE4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301496" y="1080088"/>
              <a:ext cx="10890504" cy="4998790"/>
            </a:xfrm>
            <a:prstGeom prst="rect">
              <a:avLst/>
            </a:prstGeom>
          </p:spPr>
        </p:pic>
        <p:pic>
          <p:nvPicPr>
            <p:cNvPr id="15" name="Picture 14">
              <a:hlinkClick r:id="rId3"/>
              <a:extLst>
                <a:ext uri="{FF2B5EF4-FFF2-40B4-BE49-F238E27FC236}">
                  <a16:creationId xmlns:a16="http://schemas.microsoft.com/office/drawing/2014/main" id="{D3799F89-B731-45B4-85FD-A2F6FBD7D272}"/>
                </a:ext>
              </a:extLst>
            </p:cNvPr>
            <p:cNvPicPr>
              <a:picLocks noChangeAspect="1"/>
            </p:cNvPicPr>
            <p:nvPr/>
          </p:nvPicPr>
          <p:blipFill>
            <a:blip r:embed="rId4"/>
            <a:stretch>
              <a:fillRect/>
            </a:stretch>
          </p:blipFill>
          <p:spPr>
            <a:xfrm>
              <a:off x="8217919" y="2605463"/>
              <a:ext cx="2414016" cy="2011680"/>
            </a:xfrm>
            <a:prstGeom prst="rect">
              <a:avLst/>
            </a:prstGeom>
          </p:spPr>
        </p:pic>
      </p:grpSp>
    </p:spTree>
    <p:extLst>
      <p:ext uri="{BB962C8B-B14F-4D97-AF65-F5344CB8AC3E}">
        <p14:creationId xmlns:p14="http://schemas.microsoft.com/office/powerpoint/2010/main" val="6419078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CA4289-E375-4D73-953F-BB8404D4CF74}"/>
              </a:ext>
            </a:extLst>
          </p:cNvPr>
          <p:cNvSpPr/>
          <p:nvPr/>
        </p:nvSpPr>
        <p:spPr>
          <a:xfrm>
            <a:off x="1031918" y="340713"/>
            <a:ext cx="4472699" cy="523220"/>
          </a:xfrm>
          <a:prstGeom prst="rect">
            <a:avLst/>
          </a:prstGeom>
        </p:spPr>
        <p:txBody>
          <a:bodyPr wrap="none">
            <a:spAutoFit/>
          </a:bodyPr>
          <a:lstStyle/>
          <a:p>
            <a:r>
              <a:rPr lang="zh-CN" altLang="en-US" sz="2800" dirty="0">
                <a:solidFill>
                  <a:srgbClr val="414246"/>
                </a:solidFill>
                <a:latin typeface="Microsoft YaHei" panose="020B0503020204020204" pitchFamily="34" charset="-122"/>
                <a:ea typeface="Microsoft YaHei" panose="020B0503020204020204" pitchFamily="34" charset="-122"/>
                <a:cs typeface="Open Sans Regular" charset="0"/>
              </a:rPr>
              <a:t>平台使用技巧</a:t>
            </a:r>
            <a:r>
              <a:rPr lang="en-US" altLang="zh-CN" sz="2800" dirty="0">
                <a:solidFill>
                  <a:srgbClr val="414246"/>
                </a:solidFill>
                <a:latin typeface="Microsoft YaHei" panose="020B0503020204020204" pitchFamily="34" charset="-122"/>
                <a:ea typeface="Microsoft YaHei" panose="020B0503020204020204" pitchFamily="34" charset="-122"/>
                <a:cs typeface="Open Sans Regular" charset="0"/>
              </a:rPr>
              <a:t>----</a:t>
            </a:r>
            <a:r>
              <a:rPr lang="zh-CN" altLang="en-US" sz="2000" dirty="0">
                <a:solidFill>
                  <a:srgbClr val="414246"/>
                </a:solidFill>
                <a:latin typeface="Microsoft YaHei" panose="020B0503020204020204" pitchFamily="34" charset="-122"/>
                <a:ea typeface="Microsoft YaHei" panose="020B0503020204020204" pitchFamily="34" charset="-122"/>
                <a:cs typeface="Open Sans Regular" charset="0"/>
              </a:rPr>
              <a:t>导出引文 </a:t>
            </a:r>
            <a:r>
              <a:rPr lang="en-US" altLang="zh-CN" sz="2000" dirty="0">
                <a:solidFill>
                  <a:srgbClr val="414246"/>
                </a:solidFill>
                <a:latin typeface="Microsoft YaHei" panose="020B0503020204020204" pitchFamily="34" charset="-122"/>
                <a:ea typeface="Microsoft YaHei" panose="020B0503020204020204" pitchFamily="34" charset="-122"/>
                <a:cs typeface="Open Sans Regular" charset="0"/>
              </a:rPr>
              <a:t>2/2</a:t>
            </a:r>
            <a:endParaRPr lang="zh-CN" altLang="en-US" sz="2000" dirty="0">
              <a:solidFill>
                <a:srgbClr val="414246"/>
              </a:solidFill>
              <a:latin typeface="Microsoft YaHei" panose="020B0503020204020204" pitchFamily="34" charset="-122"/>
              <a:ea typeface="Microsoft YaHei" panose="020B0503020204020204" pitchFamily="34" charset="-122"/>
              <a:cs typeface="Open Sans Regular" charset="0"/>
            </a:endParaRPr>
          </a:p>
        </p:txBody>
      </p:sp>
      <p:pic>
        <p:nvPicPr>
          <p:cNvPr id="3" name="Picture 2">
            <a:extLst>
              <a:ext uri="{FF2B5EF4-FFF2-40B4-BE49-F238E27FC236}">
                <a16:creationId xmlns:a16="http://schemas.microsoft.com/office/drawing/2014/main" id="{B17E29E1-7690-4B73-9BEB-D4F8AF18164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301496" y="981182"/>
            <a:ext cx="10890504" cy="4974871"/>
          </a:xfrm>
          <a:prstGeom prst="rect">
            <a:avLst/>
          </a:prstGeom>
        </p:spPr>
      </p:pic>
      <p:sp>
        <p:nvSpPr>
          <p:cNvPr id="14" name="Rectangle 13">
            <a:extLst>
              <a:ext uri="{FF2B5EF4-FFF2-40B4-BE49-F238E27FC236}">
                <a16:creationId xmlns:a16="http://schemas.microsoft.com/office/drawing/2014/main" id="{231C038D-37A5-4E33-964E-F02F89E4E3DB}"/>
              </a:ext>
            </a:extLst>
          </p:cNvPr>
          <p:cNvSpPr/>
          <p:nvPr/>
        </p:nvSpPr>
        <p:spPr>
          <a:xfrm>
            <a:off x="2390274" y="5464195"/>
            <a:ext cx="1048832" cy="491857"/>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cxnSp>
        <p:nvCxnSpPr>
          <p:cNvPr id="15" name="Straight Arrow Connector 14">
            <a:extLst>
              <a:ext uri="{FF2B5EF4-FFF2-40B4-BE49-F238E27FC236}">
                <a16:creationId xmlns:a16="http://schemas.microsoft.com/office/drawing/2014/main" id="{D1CC0C97-9BEC-4CF1-80FC-6034EB612100}"/>
              </a:ext>
            </a:extLst>
          </p:cNvPr>
          <p:cNvCxnSpPr>
            <a:cxnSpLocks/>
          </p:cNvCxnSpPr>
          <p:nvPr/>
        </p:nvCxnSpPr>
        <p:spPr>
          <a:xfrm flipH="1" flipV="1">
            <a:off x="1905886" y="5608416"/>
            <a:ext cx="457200" cy="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A582C5D0-DFDA-49F5-8E08-F7FE4495BE60}"/>
              </a:ext>
            </a:extLst>
          </p:cNvPr>
          <p:cNvSpPr/>
          <p:nvPr/>
        </p:nvSpPr>
        <p:spPr>
          <a:xfrm>
            <a:off x="135172" y="3954716"/>
            <a:ext cx="2393342" cy="209377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zh-CN" altLang="en-US" sz="1100" dirty="0">
                <a:latin typeface="Microsoft YaHei" panose="020B0503020204020204" pitchFamily="34" charset="-122"/>
                <a:ea typeface="Microsoft YaHei" panose="020B0503020204020204" pitchFamily="34" charset="-122"/>
              </a:rPr>
              <a:t>支持</a:t>
            </a:r>
            <a:r>
              <a:rPr lang="en-US" altLang="zh-CN" sz="1100" dirty="0">
                <a:latin typeface="Microsoft YaHei" panose="020B0503020204020204" pitchFamily="34" charset="-122"/>
                <a:ea typeface="Microsoft YaHei" panose="020B0503020204020204" pitchFamily="34" charset="-122"/>
              </a:rPr>
              <a:t>6</a:t>
            </a:r>
            <a:r>
              <a:rPr lang="zh-CN" altLang="en-US" sz="1100" dirty="0">
                <a:latin typeface="Microsoft YaHei" panose="020B0503020204020204" pitchFamily="34" charset="-122"/>
                <a:ea typeface="Microsoft YaHei" panose="020B0503020204020204" pitchFamily="34" charset="-122"/>
              </a:rPr>
              <a:t>种参开文献管理工具：</a:t>
            </a:r>
            <a:endParaRPr lang="en-US" altLang="zh-CN" sz="1100" dirty="0">
              <a:latin typeface="Microsoft YaHei" panose="020B0503020204020204" pitchFamily="34" charset="-122"/>
              <a:ea typeface="Microsoft YaHei" panose="020B0503020204020204" pitchFamily="34" charset="-122"/>
            </a:endParaRPr>
          </a:p>
          <a:p>
            <a:pPr marL="171450" indent="-171450">
              <a:lnSpc>
                <a:spcPct val="150000"/>
              </a:lnSpc>
              <a:buFont typeface="Arial" panose="020B0604020202020204" pitchFamily="34" charset="0"/>
              <a:buChar char="•"/>
              <a:defRPr/>
            </a:pPr>
            <a:r>
              <a:rPr lang="en-US" sz="1100" dirty="0"/>
              <a:t>Plain Text</a:t>
            </a:r>
          </a:p>
          <a:p>
            <a:pPr marL="171450" indent="-171450">
              <a:lnSpc>
                <a:spcPct val="150000"/>
              </a:lnSpc>
              <a:buFont typeface="Arial" panose="020B0604020202020204" pitchFamily="34" charset="0"/>
              <a:buChar char="•"/>
              <a:defRPr/>
            </a:pPr>
            <a:r>
              <a:rPr lang="en-US" sz="1100" dirty="0"/>
              <a:t>RIS (</a:t>
            </a:r>
            <a:r>
              <a:rPr lang="en-US" sz="1100" dirty="0" err="1"/>
              <a:t>ProCite</a:t>
            </a:r>
            <a:r>
              <a:rPr lang="en-US" sz="1100" dirty="0"/>
              <a:t>, Reference Manager)</a:t>
            </a:r>
          </a:p>
          <a:p>
            <a:pPr marL="171450" indent="-171450">
              <a:lnSpc>
                <a:spcPct val="150000"/>
              </a:lnSpc>
              <a:buFont typeface="Arial" panose="020B0604020202020204" pitchFamily="34" charset="0"/>
              <a:buChar char="•"/>
              <a:defRPr/>
            </a:pPr>
            <a:r>
              <a:rPr lang="en-US" sz="1100" dirty="0"/>
              <a:t>EndNote</a:t>
            </a:r>
          </a:p>
          <a:p>
            <a:pPr marL="171450" indent="-171450">
              <a:lnSpc>
                <a:spcPct val="150000"/>
              </a:lnSpc>
              <a:buFont typeface="Arial" panose="020B0604020202020204" pitchFamily="34" charset="0"/>
              <a:buChar char="•"/>
              <a:defRPr/>
            </a:pPr>
            <a:r>
              <a:rPr lang="en-US" sz="1100" dirty="0" err="1"/>
              <a:t>BibTex</a:t>
            </a:r>
            <a:endParaRPr lang="en-US" sz="1100" dirty="0"/>
          </a:p>
          <a:p>
            <a:pPr marL="171450" indent="-171450">
              <a:lnSpc>
                <a:spcPct val="150000"/>
              </a:lnSpc>
              <a:buFont typeface="Arial" panose="020B0604020202020204" pitchFamily="34" charset="0"/>
              <a:buChar char="•"/>
              <a:defRPr/>
            </a:pPr>
            <a:r>
              <a:rPr lang="en-US" sz="1100" dirty="0" err="1"/>
              <a:t>Medlars</a:t>
            </a:r>
            <a:endParaRPr lang="en-US" sz="1100" dirty="0"/>
          </a:p>
          <a:p>
            <a:pPr marL="171450" indent="-171450">
              <a:lnSpc>
                <a:spcPct val="150000"/>
              </a:lnSpc>
              <a:buFont typeface="Arial" panose="020B0604020202020204" pitchFamily="34" charset="0"/>
              <a:buChar char="•"/>
              <a:defRPr/>
            </a:pPr>
            <a:r>
              <a:rPr lang="en-US" sz="1100" dirty="0"/>
              <a:t>RefWorks </a:t>
            </a:r>
          </a:p>
          <a:p>
            <a:pPr>
              <a:lnSpc>
                <a:spcPct val="150000"/>
              </a:lnSpc>
              <a:defRPr/>
            </a:pPr>
            <a:r>
              <a:rPr lang="zh-CN" altLang="en-US" sz="1100" dirty="0">
                <a:latin typeface="Microsoft YaHei" panose="020B0503020204020204" pitchFamily="34" charset="-122"/>
                <a:ea typeface="Microsoft YaHei" panose="020B0503020204020204" pitchFamily="34" charset="-122"/>
              </a:rPr>
              <a:t>支持直接引用</a:t>
            </a:r>
            <a:r>
              <a:rPr lang="en-US" altLang="zh-CN" sz="1100" dirty="0">
                <a:latin typeface="Microsoft YaHei" panose="020B0503020204020204" pitchFamily="34" charset="-122"/>
                <a:ea typeface="Microsoft YaHei" panose="020B0503020204020204" pitchFamily="34" charset="-122"/>
              </a:rPr>
              <a:t>/</a:t>
            </a:r>
            <a:r>
              <a:rPr lang="zh-CN" altLang="en-US" sz="1100" dirty="0">
                <a:latin typeface="Microsoft YaHei" panose="020B0503020204020204" pitchFamily="34" charset="-122"/>
                <a:ea typeface="Microsoft YaHei" panose="020B0503020204020204" pitchFamily="34" charset="-122"/>
              </a:rPr>
              <a:t>间接引用</a:t>
            </a:r>
            <a:endParaRPr lang="en-US" sz="11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9527953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CA4289-E375-4D73-953F-BB8404D4CF74}"/>
              </a:ext>
            </a:extLst>
          </p:cNvPr>
          <p:cNvSpPr/>
          <p:nvPr/>
        </p:nvSpPr>
        <p:spPr>
          <a:xfrm>
            <a:off x="1031918" y="340713"/>
            <a:ext cx="7806945" cy="523220"/>
          </a:xfrm>
          <a:prstGeom prst="rect">
            <a:avLst/>
          </a:prstGeom>
        </p:spPr>
        <p:txBody>
          <a:bodyPr wrap="none">
            <a:spAutoFit/>
          </a:bodyPr>
          <a:lstStyle/>
          <a:p>
            <a:r>
              <a:rPr lang="zh-CN" altLang="en-US" sz="2800" dirty="0">
                <a:solidFill>
                  <a:srgbClr val="414246"/>
                </a:solidFill>
                <a:latin typeface="Microsoft YaHei" panose="020B0503020204020204" pitchFamily="34" charset="-122"/>
                <a:ea typeface="Microsoft YaHei" panose="020B0503020204020204" pitchFamily="34" charset="-122"/>
                <a:cs typeface="Open Sans Regular" charset="0"/>
              </a:rPr>
              <a:t>科研进展追踪</a:t>
            </a:r>
            <a:r>
              <a:rPr lang="en-US" altLang="zh-CN" sz="2800" dirty="0">
                <a:solidFill>
                  <a:srgbClr val="414246"/>
                </a:solidFill>
                <a:latin typeface="Microsoft YaHei" panose="020B0503020204020204" pitchFamily="34" charset="-122"/>
                <a:ea typeface="Microsoft YaHei" panose="020B0503020204020204" pitchFamily="34" charset="-122"/>
                <a:cs typeface="Open Sans Regular" charset="0"/>
              </a:rPr>
              <a:t>----</a:t>
            </a:r>
            <a:r>
              <a:rPr lang="zh-CN" altLang="en-US" sz="2000" dirty="0">
                <a:solidFill>
                  <a:srgbClr val="414246"/>
                </a:solidFill>
                <a:latin typeface="Microsoft YaHei" panose="020B0503020204020204" pitchFamily="34" charset="-122"/>
                <a:ea typeface="Microsoft YaHei" panose="020B0503020204020204" pitchFamily="34" charset="-122"/>
                <a:cs typeface="Open Sans Regular" charset="0"/>
              </a:rPr>
              <a:t>注册账户，利用订阅功能提升科研效率 </a:t>
            </a:r>
            <a:r>
              <a:rPr lang="en-US" altLang="zh-CN" sz="2000" dirty="0">
                <a:solidFill>
                  <a:srgbClr val="414246"/>
                </a:solidFill>
                <a:latin typeface="Microsoft YaHei" panose="020B0503020204020204" pitchFamily="34" charset="-122"/>
                <a:ea typeface="Microsoft YaHei" panose="020B0503020204020204" pitchFamily="34" charset="-122"/>
                <a:cs typeface="Open Sans Regular" charset="0"/>
              </a:rPr>
              <a:t>1/4</a:t>
            </a:r>
            <a:endParaRPr lang="zh-CN" altLang="en-US" sz="2800" dirty="0">
              <a:solidFill>
                <a:srgbClr val="414246"/>
              </a:solidFill>
              <a:latin typeface="Microsoft YaHei" panose="020B0503020204020204" pitchFamily="34" charset="-122"/>
              <a:ea typeface="Microsoft YaHei" panose="020B0503020204020204" pitchFamily="34" charset="-122"/>
              <a:cs typeface="Open Sans Regular" charset="0"/>
            </a:endParaRPr>
          </a:p>
        </p:txBody>
      </p:sp>
      <p:pic>
        <p:nvPicPr>
          <p:cNvPr id="2" name="Picture 1">
            <a:extLst>
              <a:ext uri="{FF2B5EF4-FFF2-40B4-BE49-F238E27FC236}">
                <a16:creationId xmlns:a16="http://schemas.microsoft.com/office/drawing/2014/main" id="{42B89ABA-9B24-425A-AE17-C9F972E9BCA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285454" y="1113982"/>
            <a:ext cx="10890504" cy="4966899"/>
          </a:xfrm>
          <a:prstGeom prst="rect">
            <a:avLst/>
          </a:prstGeom>
        </p:spPr>
      </p:pic>
      <p:sp>
        <p:nvSpPr>
          <p:cNvPr id="5" name="Rectangle 4">
            <a:extLst>
              <a:ext uri="{FF2B5EF4-FFF2-40B4-BE49-F238E27FC236}">
                <a16:creationId xmlns:a16="http://schemas.microsoft.com/office/drawing/2014/main" id="{7F5EEE64-D7E7-4311-8496-ADAC3D8DE6D3}"/>
              </a:ext>
            </a:extLst>
          </p:cNvPr>
          <p:cNvSpPr/>
          <p:nvPr/>
        </p:nvSpPr>
        <p:spPr>
          <a:xfrm>
            <a:off x="9833811" y="1149830"/>
            <a:ext cx="1267326" cy="57028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sp>
        <p:nvSpPr>
          <p:cNvPr id="6" name="Rectangle 5">
            <a:extLst>
              <a:ext uri="{FF2B5EF4-FFF2-40B4-BE49-F238E27FC236}">
                <a16:creationId xmlns:a16="http://schemas.microsoft.com/office/drawing/2014/main" id="{FFD089F3-7E33-436F-BFF4-5E898D7C56FD}"/>
              </a:ext>
            </a:extLst>
          </p:cNvPr>
          <p:cNvSpPr/>
          <p:nvPr/>
        </p:nvSpPr>
        <p:spPr>
          <a:xfrm>
            <a:off x="6849979" y="1278166"/>
            <a:ext cx="2486524" cy="31636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点击此处注册个人账户（与机构无关）</a:t>
            </a:r>
            <a:endParaRPr kumimoji="0" lang="en-US"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cxnSp>
        <p:nvCxnSpPr>
          <p:cNvPr id="7" name="Straight Arrow Connector 6">
            <a:extLst>
              <a:ext uri="{FF2B5EF4-FFF2-40B4-BE49-F238E27FC236}">
                <a16:creationId xmlns:a16="http://schemas.microsoft.com/office/drawing/2014/main" id="{0C371423-0790-489C-A7C1-50BCA070788A}"/>
              </a:ext>
            </a:extLst>
          </p:cNvPr>
          <p:cNvCxnSpPr>
            <a:cxnSpLocks/>
          </p:cNvCxnSpPr>
          <p:nvPr/>
        </p:nvCxnSpPr>
        <p:spPr>
          <a:xfrm flipH="1" flipV="1">
            <a:off x="9349423" y="1470512"/>
            <a:ext cx="457200" cy="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41406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CA4289-E375-4D73-953F-BB8404D4CF74}"/>
              </a:ext>
            </a:extLst>
          </p:cNvPr>
          <p:cNvSpPr/>
          <p:nvPr/>
        </p:nvSpPr>
        <p:spPr>
          <a:xfrm>
            <a:off x="1031918" y="340713"/>
            <a:ext cx="7806945" cy="523220"/>
          </a:xfrm>
          <a:prstGeom prst="rect">
            <a:avLst/>
          </a:prstGeom>
        </p:spPr>
        <p:txBody>
          <a:bodyPr wrap="none">
            <a:spAutoFit/>
          </a:bodyPr>
          <a:lstStyle/>
          <a:p>
            <a:r>
              <a:rPr lang="zh-CN" altLang="en-US" sz="2800" dirty="0">
                <a:solidFill>
                  <a:srgbClr val="414246"/>
                </a:solidFill>
                <a:latin typeface="Microsoft YaHei" panose="020B0503020204020204" pitchFamily="34" charset="-122"/>
                <a:ea typeface="Microsoft YaHei" panose="020B0503020204020204" pitchFamily="34" charset="-122"/>
                <a:cs typeface="Open Sans Regular" charset="0"/>
              </a:rPr>
              <a:t>科研进展追踪</a:t>
            </a:r>
            <a:r>
              <a:rPr lang="en-US" altLang="zh-CN" sz="2800" dirty="0">
                <a:solidFill>
                  <a:srgbClr val="414246"/>
                </a:solidFill>
                <a:latin typeface="Microsoft YaHei" panose="020B0503020204020204" pitchFamily="34" charset="-122"/>
                <a:ea typeface="Microsoft YaHei" panose="020B0503020204020204" pitchFamily="34" charset="-122"/>
                <a:cs typeface="Open Sans Regular" charset="0"/>
              </a:rPr>
              <a:t>----</a:t>
            </a:r>
            <a:r>
              <a:rPr lang="zh-CN" altLang="en-US" sz="2000" dirty="0">
                <a:solidFill>
                  <a:srgbClr val="414246"/>
                </a:solidFill>
                <a:latin typeface="Microsoft YaHei" panose="020B0503020204020204" pitchFamily="34" charset="-122"/>
                <a:ea typeface="Microsoft YaHei" panose="020B0503020204020204" pitchFamily="34" charset="-122"/>
                <a:cs typeface="Open Sans Regular" charset="0"/>
              </a:rPr>
              <a:t>注册账户，利用订阅功能提升科研效率 </a:t>
            </a:r>
            <a:r>
              <a:rPr lang="en-US" altLang="zh-CN" sz="2000" dirty="0">
                <a:solidFill>
                  <a:srgbClr val="414246"/>
                </a:solidFill>
                <a:latin typeface="Microsoft YaHei" panose="020B0503020204020204" pitchFamily="34" charset="-122"/>
                <a:ea typeface="Microsoft YaHei" panose="020B0503020204020204" pitchFamily="34" charset="-122"/>
                <a:cs typeface="Open Sans Regular" charset="0"/>
              </a:rPr>
              <a:t>2/4</a:t>
            </a:r>
            <a:endParaRPr lang="zh-CN" altLang="en-US" sz="2800" dirty="0">
              <a:solidFill>
                <a:srgbClr val="414246"/>
              </a:solidFill>
              <a:latin typeface="Microsoft YaHei" panose="020B0503020204020204" pitchFamily="34" charset="-122"/>
              <a:ea typeface="Microsoft YaHei" panose="020B0503020204020204" pitchFamily="34" charset="-122"/>
              <a:cs typeface="Open Sans Regular" charset="0"/>
            </a:endParaRPr>
          </a:p>
        </p:txBody>
      </p:sp>
      <p:pic>
        <p:nvPicPr>
          <p:cNvPr id="2" name="Picture 1">
            <a:extLst>
              <a:ext uri="{FF2B5EF4-FFF2-40B4-BE49-F238E27FC236}">
                <a16:creationId xmlns:a16="http://schemas.microsoft.com/office/drawing/2014/main" id="{662D9EC0-4541-4100-A0BD-C4D34AD93C8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301496" y="1106067"/>
            <a:ext cx="10890504" cy="4998790"/>
          </a:xfrm>
          <a:prstGeom prst="rect">
            <a:avLst/>
          </a:prstGeom>
        </p:spPr>
      </p:pic>
      <p:sp>
        <p:nvSpPr>
          <p:cNvPr id="5" name="Rectangle 4">
            <a:extLst>
              <a:ext uri="{FF2B5EF4-FFF2-40B4-BE49-F238E27FC236}">
                <a16:creationId xmlns:a16="http://schemas.microsoft.com/office/drawing/2014/main" id="{A932937B-3FC5-4BE7-A9C3-261553A4A10E}"/>
              </a:ext>
            </a:extLst>
          </p:cNvPr>
          <p:cNvSpPr/>
          <p:nvPr/>
        </p:nvSpPr>
        <p:spPr>
          <a:xfrm>
            <a:off x="2342148" y="2593620"/>
            <a:ext cx="8678778" cy="351122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sp>
        <p:nvSpPr>
          <p:cNvPr id="6" name="Rectangle 5">
            <a:extLst>
              <a:ext uri="{FF2B5EF4-FFF2-40B4-BE49-F238E27FC236}">
                <a16:creationId xmlns:a16="http://schemas.microsoft.com/office/drawing/2014/main" id="{2E302152-CDF5-4554-A44C-FE023F4513CD}"/>
              </a:ext>
            </a:extLst>
          </p:cNvPr>
          <p:cNvSpPr/>
          <p:nvPr/>
        </p:nvSpPr>
        <p:spPr>
          <a:xfrm>
            <a:off x="49895" y="2721070"/>
            <a:ext cx="1943180" cy="31636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填写邮箱及简单信息并激活</a:t>
            </a:r>
            <a:endParaRPr kumimoji="0" lang="en-US"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cxnSp>
        <p:nvCxnSpPr>
          <p:cNvPr id="7" name="Straight Arrow Connector 6">
            <a:extLst>
              <a:ext uri="{FF2B5EF4-FFF2-40B4-BE49-F238E27FC236}">
                <a16:creationId xmlns:a16="http://schemas.microsoft.com/office/drawing/2014/main" id="{B5136010-94ED-469A-9D61-2C08F00F483D}"/>
              </a:ext>
            </a:extLst>
          </p:cNvPr>
          <p:cNvCxnSpPr>
            <a:cxnSpLocks/>
          </p:cNvCxnSpPr>
          <p:nvPr/>
        </p:nvCxnSpPr>
        <p:spPr>
          <a:xfrm flipH="1" flipV="1">
            <a:off x="1857760" y="2914303"/>
            <a:ext cx="457200" cy="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33875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CA4289-E375-4D73-953F-BB8404D4CF74}"/>
              </a:ext>
            </a:extLst>
          </p:cNvPr>
          <p:cNvSpPr/>
          <p:nvPr/>
        </p:nvSpPr>
        <p:spPr>
          <a:xfrm>
            <a:off x="1031918" y="340713"/>
            <a:ext cx="7806945" cy="523220"/>
          </a:xfrm>
          <a:prstGeom prst="rect">
            <a:avLst/>
          </a:prstGeom>
        </p:spPr>
        <p:txBody>
          <a:bodyPr wrap="none">
            <a:spAutoFit/>
          </a:bodyPr>
          <a:lstStyle/>
          <a:p>
            <a:r>
              <a:rPr lang="zh-CN" altLang="en-US" sz="2800" dirty="0">
                <a:solidFill>
                  <a:srgbClr val="414246"/>
                </a:solidFill>
                <a:latin typeface="Microsoft YaHei" panose="020B0503020204020204" pitchFamily="34" charset="-122"/>
                <a:ea typeface="Microsoft YaHei" panose="020B0503020204020204" pitchFamily="34" charset="-122"/>
                <a:cs typeface="Open Sans Regular" charset="0"/>
              </a:rPr>
              <a:t>科研进展追踪</a:t>
            </a:r>
            <a:r>
              <a:rPr lang="en-US" altLang="zh-CN" sz="2800" dirty="0">
                <a:solidFill>
                  <a:srgbClr val="414246"/>
                </a:solidFill>
                <a:latin typeface="Microsoft YaHei" panose="020B0503020204020204" pitchFamily="34" charset="-122"/>
                <a:ea typeface="Microsoft YaHei" panose="020B0503020204020204" pitchFamily="34" charset="-122"/>
                <a:cs typeface="Open Sans Regular" charset="0"/>
              </a:rPr>
              <a:t>----</a:t>
            </a:r>
            <a:r>
              <a:rPr lang="zh-CN" altLang="en-US" sz="2000" dirty="0">
                <a:solidFill>
                  <a:srgbClr val="414246"/>
                </a:solidFill>
                <a:latin typeface="Microsoft YaHei" panose="020B0503020204020204" pitchFamily="34" charset="-122"/>
                <a:ea typeface="Microsoft YaHei" panose="020B0503020204020204" pitchFamily="34" charset="-122"/>
                <a:cs typeface="Open Sans Regular" charset="0"/>
              </a:rPr>
              <a:t>注册账户，利用订阅功能提升科研效率 </a:t>
            </a:r>
            <a:r>
              <a:rPr lang="en-US" altLang="zh-CN" sz="2000" dirty="0">
                <a:solidFill>
                  <a:srgbClr val="414246"/>
                </a:solidFill>
                <a:latin typeface="Microsoft YaHei" panose="020B0503020204020204" pitchFamily="34" charset="-122"/>
                <a:ea typeface="Microsoft YaHei" panose="020B0503020204020204" pitchFamily="34" charset="-122"/>
                <a:cs typeface="Open Sans Regular" charset="0"/>
              </a:rPr>
              <a:t>3/4</a:t>
            </a:r>
            <a:endParaRPr lang="zh-CN" altLang="en-US" sz="2800" dirty="0">
              <a:solidFill>
                <a:srgbClr val="414246"/>
              </a:solidFill>
              <a:latin typeface="Microsoft YaHei" panose="020B0503020204020204" pitchFamily="34" charset="-122"/>
              <a:ea typeface="Microsoft YaHei" panose="020B0503020204020204" pitchFamily="34" charset="-122"/>
              <a:cs typeface="Open Sans Regular" charset="0"/>
            </a:endParaRPr>
          </a:p>
        </p:txBody>
      </p:sp>
      <p:pic>
        <p:nvPicPr>
          <p:cNvPr id="2" name="Picture 1">
            <a:extLst>
              <a:ext uri="{FF2B5EF4-FFF2-40B4-BE49-F238E27FC236}">
                <a16:creationId xmlns:a16="http://schemas.microsoft.com/office/drawing/2014/main" id="{9C73BA41-FC50-48AD-A4B3-52216B6C303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301496" y="1076473"/>
            <a:ext cx="10890504" cy="5062569"/>
          </a:xfrm>
          <a:prstGeom prst="rect">
            <a:avLst/>
          </a:prstGeom>
        </p:spPr>
      </p:pic>
      <p:sp>
        <p:nvSpPr>
          <p:cNvPr id="5" name="Rectangle 4">
            <a:extLst>
              <a:ext uri="{FF2B5EF4-FFF2-40B4-BE49-F238E27FC236}">
                <a16:creationId xmlns:a16="http://schemas.microsoft.com/office/drawing/2014/main" id="{081D2899-9EE9-4A51-9565-AC09BCD9BA16}"/>
              </a:ext>
            </a:extLst>
          </p:cNvPr>
          <p:cNvSpPr/>
          <p:nvPr/>
        </p:nvSpPr>
        <p:spPr>
          <a:xfrm>
            <a:off x="2502569" y="2545493"/>
            <a:ext cx="1909010" cy="31637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sp>
        <p:nvSpPr>
          <p:cNvPr id="6" name="Rectangle 5">
            <a:extLst>
              <a:ext uri="{FF2B5EF4-FFF2-40B4-BE49-F238E27FC236}">
                <a16:creationId xmlns:a16="http://schemas.microsoft.com/office/drawing/2014/main" id="{6E5FFF70-58AB-4133-9591-95924116219A}"/>
              </a:ext>
            </a:extLst>
          </p:cNvPr>
          <p:cNvSpPr/>
          <p:nvPr/>
        </p:nvSpPr>
        <p:spPr>
          <a:xfrm>
            <a:off x="3593119" y="1932248"/>
            <a:ext cx="2486524" cy="31636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点击左侧功能栏可以查看相关内容</a:t>
            </a:r>
            <a:endParaRPr kumimoji="0" lang="en-US" altLang="zh-CN"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cxnSp>
        <p:nvCxnSpPr>
          <p:cNvPr id="7" name="Straight Arrow Connector 6">
            <a:extLst>
              <a:ext uri="{FF2B5EF4-FFF2-40B4-BE49-F238E27FC236}">
                <a16:creationId xmlns:a16="http://schemas.microsoft.com/office/drawing/2014/main" id="{CD0731A8-14C8-4B28-9B7B-3B20949137C9}"/>
              </a:ext>
            </a:extLst>
          </p:cNvPr>
          <p:cNvCxnSpPr>
            <a:cxnSpLocks/>
          </p:cNvCxnSpPr>
          <p:nvPr/>
        </p:nvCxnSpPr>
        <p:spPr>
          <a:xfrm flipH="1" flipV="1">
            <a:off x="2018181" y="2689713"/>
            <a:ext cx="457200" cy="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12A6F1D7-F61E-4A70-9695-B034CAAAE452}"/>
              </a:ext>
            </a:extLst>
          </p:cNvPr>
          <p:cNvSpPr/>
          <p:nvPr/>
        </p:nvSpPr>
        <p:spPr>
          <a:xfrm>
            <a:off x="337771" y="2482735"/>
            <a:ext cx="1909009" cy="31636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更改接收邮箱及登录密码</a:t>
            </a:r>
            <a:endParaRPr kumimoji="0" lang="en-US" altLang="zh-CN"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sp>
        <p:nvSpPr>
          <p:cNvPr id="9" name="Rectangle 8">
            <a:extLst>
              <a:ext uri="{FF2B5EF4-FFF2-40B4-BE49-F238E27FC236}">
                <a16:creationId xmlns:a16="http://schemas.microsoft.com/office/drawing/2014/main" id="{79C8E6E8-98DF-4140-A3D6-231C93B52E51}"/>
              </a:ext>
            </a:extLst>
          </p:cNvPr>
          <p:cNvSpPr/>
          <p:nvPr/>
        </p:nvSpPr>
        <p:spPr>
          <a:xfrm>
            <a:off x="2494549" y="4350222"/>
            <a:ext cx="1909010" cy="31637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cxnSp>
        <p:nvCxnSpPr>
          <p:cNvPr id="10" name="Straight Arrow Connector 9">
            <a:extLst>
              <a:ext uri="{FF2B5EF4-FFF2-40B4-BE49-F238E27FC236}">
                <a16:creationId xmlns:a16="http://schemas.microsoft.com/office/drawing/2014/main" id="{82F04FFA-DF0A-4739-9A1E-44C63B8649C5}"/>
              </a:ext>
            </a:extLst>
          </p:cNvPr>
          <p:cNvCxnSpPr>
            <a:cxnSpLocks/>
          </p:cNvCxnSpPr>
          <p:nvPr/>
        </p:nvCxnSpPr>
        <p:spPr>
          <a:xfrm flipH="1" flipV="1">
            <a:off x="2010161" y="4494442"/>
            <a:ext cx="457200" cy="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8AA1754-AD86-48E8-A757-115B94B6312C}"/>
              </a:ext>
            </a:extLst>
          </p:cNvPr>
          <p:cNvSpPr/>
          <p:nvPr/>
        </p:nvSpPr>
        <p:spPr>
          <a:xfrm>
            <a:off x="1018671" y="4287464"/>
            <a:ext cx="1637181" cy="31636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管理内容提醒</a:t>
            </a:r>
            <a:endParaRPr kumimoji="0" lang="en-US" altLang="zh-CN"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sp>
        <p:nvSpPr>
          <p:cNvPr id="12" name="Rectangle 11">
            <a:extLst>
              <a:ext uri="{FF2B5EF4-FFF2-40B4-BE49-F238E27FC236}">
                <a16:creationId xmlns:a16="http://schemas.microsoft.com/office/drawing/2014/main" id="{632A9F4F-C1A1-4AFE-AB43-510CE5FED7C5}"/>
              </a:ext>
            </a:extLst>
          </p:cNvPr>
          <p:cNvSpPr/>
          <p:nvPr/>
        </p:nvSpPr>
        <p:spPr>
          <a:xfrm>
            <a:off x="2494549" y="5104209"/>
            <a:ext cx="1909010" cy="31637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cxnSp>
        <p:nvCxnSpPr>
          <p:cNvPr id="13" name="Straight Arrow Connector 12">
            <a:extLst>
              <a:ext uri="{FF2B5EF4-FFF2-40B4-BE49-F238E27FC236}">
                <a16:creationId xmlns:a16="http://schemas.microsoft.com/office/drawing/2014/main" id="{670D689B-3BD3-4C12-A64F-CE8D5341C8B3}"/>
              </a:ext>
            </a:extLst>
          </p:cNvPr>
          <p:cNvCxnSpPr>
            <a:cxnSpLocks/>
          </p:cNvCxnSpPr>
          <p:nvPr/>
        </p:nvCxnSpPr>
        <p:spPr>
          <a:xfrm flipH="1" flipV="1">
            <a:off x="2026203" y="5248429"/>
            <a:ext cx="457200" cy="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51898190-47D8-4206-B32F-670F731E0ADF}"/>
              </a:ext>
            </a:extLst>
          </p:cNvPr>
          <p:cNvSpPr/>
          <p:nvPr/>
        </p:nvSpPr>
        <p:spPr>
          <a:xfrm>
            <a:off x="489285" y="5041451"/>
            <a:ext cx="1637181" cy="31636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检索条件的保存与运行</a:t>
            </a:r>
            <a:endParaRPr kumimoji="0" lang="en-US" altLang="zh-CN"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sp>
        <p:nvSpPr>
          <p:cNvPr id="15" name="Rectangle 14">
            <a:extLst>
              <a:ext uri="{FF2B5EF4-FFF2-40B4-BE49-F238E27FC236}">
                <a16:creationId xmlns:a16="http://schemas.microsoft.com/office/drawing/2014/main" id="{77808995-6744-4A21-BFD3-FF11450A7C91}"/>
              </a:ext>
            </a:extLst>
          </p:cNvPr>
          <p:cNvSpPr/>
          <p:nvPr/>
        </p:nvSpPr>
        <p:spPr>
          <a:xfrm>
            <a:off x="2502571" y="4727210"/>
            <a:ext cx="1909010" cy="31637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cxnSp>
        <p:nvCxnSpPr>
          <p:cNvPr id="16" name="Straight Arrow Connector 15">
            <a:extLst>
              <a:ext uri="{FF2B5EF4-FFF2-40B4-BE49-F238E27FC236}">
                <a16:creationId xmlns:a16="http://schemas.microsoft.com/office/drawing/2014/main" id="{F6605F8A-7606-4687-BA19-4833297FB30E}"/>
              </a:ext>
            </a:extLst>
          </p:cNvPr>
          <p:cNvCxnSpPr>
            <a:cxnSpLocks/>
          </p:cNvCxnSpPr>
          <p:nvPr/>
        </p:nvCxnSpPr>
        <p:spPr>
          <a:xfrm flipH="1" flipV="1">
            <a:off x="2018183" y="4871430"/>
            <a:ext cx="457200" cy="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409303-96A3-481D-AE94-22073D605D2B}"/>
              </a:ext>
            </a:extLst>
          </p:cNvPr>
          <p:cNvSpPr/>
          <p:nvPr/>
        </p:nvSpPr>
        <p:spPr>
          <a:xfrm>
            <a:off x="481265" y="4680494"/>
            <a:ext cx="1637181" cy="31636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对喜欢的文章进行收藏</a:t>
            </a:r>
            <a:endParaRPr kumimoji="0" lang="en-US" altLang="zh-CN"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sp>
        <p:nvSpPr>
          <p:cNvPr id="18" name="Rectangle 17">
            <a:extLst>
              <a:ext uri="{FF2B5EF4-FFF2-40B4-BE49-F238E27FC236}">
                <a16:creationId xmlns:a16="http://schemas.microsoft.com/office/drawing/2014/main" id="{66A8B0FA-F7CC-435C-8D38-302370BDADF2}"/>
              </a:ext>
            </a:extLst>
          </p:cNvPr>
          <p:cNvSpPr/>
          <p:nvPr/>
        </p:nvSpPr>
        <p:spPr>
          <a:xfrm>
            <a:off x="4667368" y="2545493"/>
            <a:ext cx="6223136" cy="3593542"/>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sp>
        <p:nvSpPr>
          <p:cNvPr id="19" name="Rectangle 18">
            <a:extLst>
              <a:ext uri="{FF2B5EF4-FFF2-40B4-BE49-F238E27FC236}">
                <a16:creationId xmlns:a16="http://schemas.microsoft.com/office/drawing/2014/main" id="{73B2BE2B-8058-4BC4-A69A-4D1AD77272D7}"/>
              </a:ext>
            </a:extLst>
          </p:cNvPr>
          <p:cNvSpPr/>
          <p:nvPr/>
        </p:nvSpPr>
        <p:spPr>
          <a:xfrm>
            <a:off x="7579015" y="1868939"/>
            <a:ext cx="2827083" cy="57028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rPr>
              <a:t>订阅的出版物有更新时会定期发送到邮箱</a:t>
            </a:r>
            <a:endParaRPr kumimoji="0" lang="en-US" altLang="zh-CN"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zh-CN" altLang="en-US" sz="1100" dirty="0">
                <a:latin typeface="Microsoft YaHei" panose="020B0503020204020204" pitchFamily="34" charset="-122"/>
                <a:ea typeface="Microsoft YaHei" panose="020B0503020204020204" pitchFamily="34" charset="-122"/>
              </a:rPr>
              <a:t>亦可订阅文章查看被引情况</a:t>
            </a:r>
            <a:endParaRPr kumimoji="0" lang="en-US" sz="1100" b="0" i="0" u="none" strike="noStrike" kern="120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grpSp>
        <p:nvGrpSpPr>
          <p:cNvPr id="3" name="Group 2">
            <a:extLst>
              <a:ext uri="{FF2B5EF4-FFF2-40B4-BE49-F238E27FC236}">
                <a16:creationId xmlns:a16="http://schemas.microsoft.com/office/drawing/2014/main" id="{825E93A7-3A1C-46F1-8BF6-1EDB19C6947C}"/>
              </a:ext>
            </a:extLst>
          </p:cNvPr>
          <p:cNvGrpSpPr/>
          <p:nvPr/>
        </p:nvGrpSpPr>
        <p:grpSpPr>
          <a:xfrm>
            <a:off x="7121815" y="2248717"/>
            <a:ext cx="457200" cy="284746"/>
            <a:chOff x="7121815" y="2248717"/>
            <a:chExt cx="457200" cy="284746"/>
          </a:xfrm>
        </p:grpSpPr>
        <p:cxnSp>
          <p:nvCxnSpPr>
            <p:cNvPr id="20" name="Straight Arrow Connector 19">
              <a:extLst>
                <a:ext uri="{FF2B5EF4-FFF2-40B4-BE49-F238E27FC236}">
                  <a16:creationId xmlns:a16="http://schemas.microsoft.com/office/drawing/2014/main" id="{ED24F581-551B-4E08-8302-61A99DC25B9F}"/>
                </a:ext>
              </a:extLst>
            </p:cNvPr>
            <p:cNvCxnSpPr>
              <a:cxnSpLocks/>
            </p:cNvCxnSpPr>
            <p:nvPr/>
          </p:nvCxnSpPr>
          <p:spPr>
            <a:xfrm rot="16200000" flipV="1">
              <a:off x="6996687" y="2396303"/>
              <a:ext cx="274320" cy="0"/>
            </a:xfrm>
            <a:prstGeom prst="straightConnector1">
              <a:avLst/>
            </a:prstGeom>
            <a:ln w="25400">
              <a:solidFill>
                <a:srgbClr val="FFC000"/>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6A72AF8-09A4-4B00-AA20-CDBCF66BA103}"/>
                </a:ext>
              </a:extLst>
            </p:cNvPr>
            <p:cNvCxnSpPr>
              <a:cxnSpLocks/>
            </p:cNvCxnSpPr>
            <p:nvPr/>
          </p:nvCxnSpPr>
          <p:spPr>
            <a:xfrm flipV="1">
              <a:off x="7121815" y="2248717"/>
              <a:ext cx="457200" cy="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479316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CA4289-E375-4D73-953F-BB8404D4CF74}"/>
              </a:ext>
            </a:extLst>
          </p:cNvPr>
          <p:cNvSpPr/>
          <p:nvPr/>
        </p:nvSpPr>
        <p:spPr>
          <a:xfrm>
            <a:off x="1031918" y="340713"/>
            <a:ext cx="7806945" cy="523220"/>
          </a:xfrm>
          <a:prstGeom prst="rect">
            <a:avLst/>
          </a:prstGeom>
        </p:spPr>
        <p:txBody>
          <a:bodyPr wrap="none">
            <a:spAutoFit/>
          </a:bodyPr>
          <a:lstStyle/>
          <a:p>
            <a:r>
              <a:rPr lang="zh-CN" altLang="en-US" sz="2800" dirty="0">
                <a:solidFill>
                  <a:srgbClr val="414246"/>
                </a:solidFill>
                <a:latin typeface="Microsoft YaHei" panose="020B0503020204020204" pitchFamily="34" charset="-122"/>
                <a:ea typeface="Microsoft YaHei" panose="020B0503020204020204" pitchFamily="34" charset="-122"/>
                <a:cs typeface="Open Sans Regular" charset="0"/>
              </a:rPr>
              <a:t>科研进展追踪</a:t>
            </a:r>
            <a:r>
              <a:rPr lang="en-US" altLang="zh-CN" sz="2800" dirty="0">
                <a:solidFill>
                  <a:srgbClr val="414246"/>
                </a:solidFill>
                <a:latin typeface="Microsoft YaHei" panose="020B0503020204020204" pitchFamily="34" charset="-122"/>
                <a:ea typeface="Microsoft YaHei" panose="020B0503020204020204" pitchFamily="34" charset="-122"/>
                <a:cs typeface="Open Sans Regular" charset="0"/>
              </a:rPr>
              <a:t>----</a:t>
            </a:r>
            <a:r>
              <a:rPr lang="zh-CN" altLang="en-US" sz="2000" dirty="0">
                <a:solidFill>
                  <a:srgbClr val="414246"/>
                </a:solidFill>
                <a:latin typeface="Microsoft YaHei" panose="020B0503020204020204" pitchFamily="34" charset="-122"/>
                <a:ea typeface="Microsoft YaHei" panose="020B0503020204020204" pitchFamily="34" charset="-122"/>
                <a:cs typeface="Open Sans Regular" charset="0"/>
              </a:rPr>
              <a:t>注册账户，利用订阅功能提升科研效率 </a:t>
            </a:r>
            <a:r>
              <a:rPr lang="en-US" altLang="zh-CN" sz="2000" dirty="0">
                <a:solidFill>
                  <a:srgbClr val="414246"/>
                </a:solidFill>
                <a:latin typeface="Microsoft YaHei" panose="020B0503020204020204" pitchFamily="34" charset="-122"/>
                <a:ea typeface="Microsoft YaHei" panose="020B0503020204020204" pitchFamily="34" charset="-122"/>
                <a:cs typeface="Open Sans Regular" charset="0"/>
              </a:rPr>
              <a:t>4/4</a:t>
            </a:r>
            <a:endParaRPr lang="zh-CN" altLang="en-US" sz="2800" dirty="0">
              <a:solidFill>
                <a:srgbClr val="414246"/>
              </a:solidFill>
              <a:latin typeface="Microsoft YaHei" panose="020B0503020204020204" pitchFamily="34" charset="-122"/>
              <a:ea typeface="Microsoft YaHei" panose="020B0503020204020204" pitchFamily="34" charset="-122"/>
              <a:cs typeface="Open Sans Regular" charset="0"/>
            </a:endParaRPr>
          </a:p>
        </p:txBody>
      </p:sp>
      <p:pic>
        <p:nvPicPr>
          <p:cNvPr id="1026" name="Picture 2" descr="C:\Users\zfu\AppData\Local\Temp\SNAGHTML52ef7b1.PNG">
            <a:extLst>
              <a:ext uri="{FF2B5EF4-FFF2-40B4-BE49-F238E27FC236}">
                <a16:creationId xmlns:a16="http://schemas.microsoft.com/office/drawing/2014/main" id="{F4053756-B718-48A2-9AE1-D54E292BDDC6}"/>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01500" y="939753"/>
            <a:ext cx="10890504" cy="5077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0076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49A7CD8-0D65-4912-95A7-4CD0B20D5992}"/>
              </a:ext>
            </a:extLst>
          </p:cNvPr>
          <p:cNvSpPr txBox="1"/>
          <p:nvPr/>
        </p:nvSpPr>
        <p:spPr>
          <a:xfrm>
            <a:off x="654881" y="6301731"/>
            <a:ext cx="7272553" cy="316340"/>
          </a:xfrm>
          <a:prstGeom prst="rect">
            <a:avLst/>
          </a:prstGeom>
          <a:noFill/>
        </p:spPr>
        <p:txBody>
          <a:bodyPr wrap="square" lIns="91411" tIns="45706" rIns="91411" bIns="45706" rtlCol="0">
            <a:spAutoFit/>
          </a:bodyPr>
          <a:lstStyle/>
          <a:p>
            <a:pPr>
              <a:lnSpc>
                <a:spcPct val="150000"/>
              </a:lnSpc>
            </a:pPr>
            <a:r>
              <a:rPr lang="en-US" altLang="zh-CN" sz="1100" dirty="0">
                <a:solidFill>
                  <a:schemeClr val="tx1">
                    <a:lumMod val="75000"/>
                    <a:lumOff val="25000"/>
                  </a:schemeClr>
                </a:solidFill>
                <a:latin typeface="Microsoft YaHei" pitchFamily="34" charset="-122"/>
                <a:ea typeface="Microsoft YaHei" pitchFamily="34" charset="-122"/>
              </a:rPr>
              <a:t>Wiley </a:t>
            </a:r>
            <a:r>
              <a:rPr lang="zh-CN" altLang="en-US" sz="1100" dirty="0">
                <a:solidFill>
                  <a:schemeClr val="tx1">
                    <a:lumMod val="75000"/>
                    <a:lumOff val="25000"/>
                  </a:schemeClr>
                </a:solidFill>
                <a:latin typeface="Microsoft YaHei" pitchFamily="34" charset="-122"/>
                <a:ea typeface="Microsoft YaHei" pitchFamily="34" charset="-122"/>
              </a:rPr>
              <a:t>中国</a:t>
            </a:r>
            <a:r>
              <a:rPr lang="en-US" altLang="zh-CN" sz="1100" dirty="0">
                <a:solidFill>
                  <a:schemeClr val="tx1">
                    <a:lumMod val="75000"/>
                    <a:lumOff val="25000"/>
                  </a:schemeClr>
                </a:solidFill>
                <a:latin typeface="Microsoft YaHei" pitchFamily="34" charset="-122"/>
                <a:ea typeface="Microsoft YaHei" pitchFamily="34" charset="-122"/>
              </a:rPr>
              <a:t>·</a:t>
            </a:r>
            <a:r>
              <a:rPr lang="zh-CN" altLang="en-US" sz="1100" dirty="0">
                <a:solidFill>
                  <a:schemeClr val="tx1">
                    <a:lumMod val="75000"/>
                    <a:lumOff val="25000"/>
                  </a:schemeClr>
                </a:solidFill>
                <a:latin typeface="Microsoft YaHei" pitchFamily="34" charset="-122"/>
                <a:ea typeface="Microsoft YaHei" pitchFamily="34" charset="-122"/>
              </a:rPr>
              <a:t>市场部   版本号：</a:t>
            </a:r>
            <a:r>
              <a:rPr lang="en-US" altLang="zh-CN" sz="1100" dirty="0">
                <a:solidFill>
                  <a:schemeClr val="tx1">
                    <a:lumMod val="75000"/>
                    <a:lumOff val="25000"/>
                  </a:schemeClr>
                </a:solidFill>
                <a:latin typeface="Microsoft YaHei" pitchFamily="34" charset="-122"/>
                <a:ea typeface="Microsoft YaHei" pitchFamily="34" charset="-122"/>
              </a:rPr>
              <a:t>RESM-CHN-WOL TRAINING-202006</a:t>
            </a:r>
          </a:p>
        </p:txBody>
      </p:sp>
      <p:cxnSp>
        <p:nvCxnSpPr>
          <p:cNvPr id="8" name="Straight Connector 7">
            <a:extLst>
              <a:ext uri="{FF2B5EF4-FFF2-40B4-BE49-F238E27FC236}">
                <a16:creationId xmlns:a16="http://schemas.microsoft.com/office/drawing/2014/main" id="{EEC00B4B-8485-4F80-8F3A-53EC366D33F8}"/>
              </a:ext>
            </a:extLst>
          </p:cNvPr>
          <p:cNvCxnSpPr/>
          <p:nvPr/>
        </p:nvCxnSpPr>
        <p:spPr>
          <a:xfrm>
            <a:off x="1524000" y="3437725"/>
            <a:ext cx="2197100" cy="0"/>
          </a:xfrm>
          <a:prstGeom prst="line">
            <a:avLst/>
          </a:prstGeom>
          <a:ln w="50800">
            <a:solidFill>
              <a:srgbClr val="07A363"/>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3C99C2B-0BCD-4348-9CDD-636C1C70F0FF}"/>
              </a:ext>
            </a:extLst>
          </p:cNvPr>
          <p:cNvSpPr txBox="1"/>
          <p:nvPr/>
        </p:nvSpPr>
        <p:spPr>
          <a:xfrm>
            <a:off x="1401240" y="2387521"/>
            <a:ext cx="9050352" cy="1830245"/>
          </a:xfrm>
          <a:prstGeom prst="rect">
            <a:avLst/>
          </a:prstGeom>
          <a:noFill/>
        </p:spPr>
        <p:txBody>
          <a:bodyPr wrap="square" rtlCol="0">
            <a:spAutoFit/>
          </a:bodyPr>
          <a:lstStyle/>
          <a:p>
            <a:pPr>
              <a:lnSpc>
                <a:spcPct val="150000"/>
              </a:lnSpc>
            </a:pPr>
            <a:r>
              <a:rPr lang="en-US" altLang="zh-CN"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Wiley Online Library</a:t>
            </a:r>
            <a:r>
              <a:rPr lang="zh-CN" alt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专为中国开通</a:t>
            </a:r>
            <a:endParaRPr lang="en-SG" altLang="zh-CN" sz="4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zh-CN" altLang="en-US" sz="4000" b="1" dirty="0">
                <a:solidFill>
                  <a:schemeClr val="bg1"/>
                </a:solidFill>
                <a:latin typeface="Microsoft YaHei" panose="020B0503020204020204" pitchFamily="34" charset="-122"/>
                <a:ea typeface="Microsoft YaHei" panose="020B0503020204020204" pitchFamily="34" charset="-122"/>
              </a:rPr>
              <a:t>批量下载功能</a:t>
            </a:r>
            <a:endParaRPr lang="en-US" sz="4000" b="1"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7163861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AD3D31-7FF7-4B21-AE48-342D75A1ACB1}"/>
              </a:ext>
            </a:extLst>
          </p:cNvPr>
          <p:cNvSpPr/>
          <p:nvPr/>
        </p:nvSpPr>
        <p:spPr>
          <a:xfrm>
            <a:off x="1031918" y="340713"/>
            <a:ext cx="4349268" cy="523220"/>
          </a:xfrm>
          <a:prstGeom prst="rect">
            <a:avLst/>
          </a:prstGeom>
        </p:spPr>
        <p:txBody>
          <a:bodyPr wrap="none">
            <a:spAutoFit/>
          </a:bodyPr>
          <a:lstStyle/>
          <a:p>
            <a:r>
              <a:rPr lang="zh-CN" altLang="en-US" sz="2800" dirty="0">
                <a:solidFill>
                  <a:srgbClr val="414246"/>
                </a:solidFill>
                <a:latin typeface="Microsoft YaHei" panose="020B0503020204020204" pitchFamily="34" charset="-122"/>
                <a:ea typeface="Microsoft YaHei" panose="020B0503020204020204" pitchFamily="34" charset="-122"/>
                <a:cs typeface="Open Sans Regular" charset="0"/>
              </a:rPr>
              <a:t>批量下载检索结果（</a:t>
            </a:r>
            <a:r>
              <a:rPr lang="en-US" altLang="zh-CN" sz="2800" dirty="0">
                <a:solidFill>
                  <a:srgbClr val="414246"/>
                </a:solidFill>
                <a:latin typeface="Microsoft YaHei" panose="020B0503020204020204" pitchFamily="34" charset="-122"/>
                <a:ea typeface="Microsoft YaHei" panose="020B0503020204020204" pitchFamily="34" charset="-122"/>
                <a:cs typeface="Open Sans Regular" charset="0"/>
              </a:rPr>
              <a:t>1/2</a:t>
            </a:r>
            <a:r>
              <a:rPr lang="zh-CN" altLang="en-US" sz="2800" dirty="0">
                <a:solidFill>
                  <a:srgbClr val="414246"/>
                </a:solidFill>
                <a:latin typeface="Microsoft YaHei" panose="020B0503020204020204" pitchFamily="34" charset="-122"/>
                <a:ea typeface="Microsoft YaHei" panose="020B0503020204020204" pitchFamily="34" charset="-122"/>
                <a:cs typeface="Open Sans Regular" charset="0"/>
              </a:rPr>
              <a:t>）</a:t>
            </a:r>
          </a:p>
        </p:txBody>
      </p:sp>
      <p:pic>
        <p:nvPicPr>
          <p:cNvPr id="4" name="Picture 3">
            <a:extLst>
              <a:ext uri="{FF2B5EF4-FFF2-40B4-BE49-F238E27FC236}">
                <a16:creationId xmlns:a16="http://schemas.microsoft.com/office/drawing/2014/main" id="{73BCD3FB-1BFA-49E1-8A0F-5FE052C2A3F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31918" y="1164271"/>
            <a:ext cx="11160082" cy="4990946"/>
          </a:xfrm>
          <a:prstGeom prst="rect">
            <a:avLst/>
          </a:prstGeom>
        </p:spPr>
      </p:pic>
      <p:sp>
        <p:nvSpPr>
          <p:cNvPr id="16" name="Rectangle 15">
            <a:extLst>
              <a:ext uri="{FF2B5EF4-FFF2-40B4-BE49-F238E27FC236}">
                <a16:creationId xmlns:a16="http://schemas.microsoft.com/office/drawing/2014/main" id="{94C37797-4FDB-4421-AC5E-AE5B92EAEC3A}"/>
              </a:ext>
            </a:extLst>
          </p:cNvPr>
          <p:cNvSpPr/>
          <p:nvPr/>
        </p:nvSpPr>
        <p:spPr>
          <a:xfrm>
            <a:off x="5835040" y="4188398"/>
            <a:ext cx="1258934" cy="261479"/>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sp>
        <p:nvSpPr>
          <p:cNvPr id="18" name="Oval 17">
            <a:extLst>
              <a:ext uri="{FF2B5EF4-FFF2-40B4-BE49-F238E27FC236}">
                <a16:creationId xmlns:a16="http://schemas.microsoft.com/office/drawing/2014/main" id="{8E6B6670-9838-44B2-A805-CBBE57FC1C11}"/>
              </a:ext>
            </a:extLst>
          </p:cNvPr>
          <p:cNvSpPr/>
          <p:nvPr/>
        </p:nvSpPr>
        <p:spPr>
          <a:xfrm>
            <a:off x="5568568" y="3933411"/>
            <a:ext cx="365760" cy="365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1</a:t>
            </a:r>
          </a:p>
        </p:txBody>
      </p:sp>
      <p:sp>
        <p:nvSpPr>
          <p:cNvPr id="19" name="Rectangle 18">
            <a:extLst>
              <a:ext uri="{FF2B5EF4-FFF2-40B4-BE49-F238E27FC236}">
                <a16:creationId xmlns:a16="http://schemas.microsoft.com/office/drawing/2014/main" id="{8BFB7EE2-72B0-4D5D-AD3B-F521D8052C41}"/>
              </a:ext>
            </a:extLst>
          </p:cNvPr>
          <p:cNvSpPr/>
          <p:nvPr/>
        </p:nvSpPr>
        <p:spPr>
          <a:xfrm>
            <a:off x="7512407" y="4172879"/>
            <a:ext cx="1417376"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点击下载</a:t>
            </a:r>
            <a:r>
              <a:rPr kumimoji="0" lang="en-US" altLang="zh-CN" sz="12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PDF</a:t>
            </a:r>
            <a:r>
              <a:rPr kumimoji="0" lang="zh-CN" altLang="en-US" sz="12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选项</a:t>
            </a:r>
            <a:endParaRPr kumimoji="0" lang="en-US" sz="12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cxnSp>
        <p:nvCxnSpPr>
          <p:cNvPr id="20" name="Straight Arrow Connector 19">
            <a:extLst>
              <a:ext uri="{FF2B5EF4-FFF2-40B4-BE49-F238E27FC236}">
                <a16:creationId xmlns:a16="http://schemas.microsoft.com/office/drawing/2014/main" id="{5832CA90-4E45-4488-B1EF-222D16E6F0E5}"/>
              </a:ext>
            </a:extLst>
          </p:cNvPr>
          <p:cNvCxnSpPr>
            <a:cxnSpLocks/>
          </p:cNvCxnSpPr>
          <p:nvPr/>
        </p:nvCxnSpPr>
        <p:spPr>
          <a:xfrm flipV="1">
            <a:off x="7087107" y="4314317"/>
            <a:ext cx="457200" cy="1"/>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1978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AD3D31-7FF7-4B21-AE48-342D75A1ACB1}"/>
              </a:ext>
            </a:extLst>
          </p:cNvPr>
          <p:cNvSpPr/>
          <p:nvPr/>
        </p:nvSpPr>
        <p:spPr>
          <a:xfrm>
            <a:off x="1031918" y="340713"/>
            <a:ext cx="4349268" cy="523220"/>
          </a:xfrm>
          <a:prstGeom prst="rect">
            <a:avLst/>
          </a:prstGeom>
        </p:spPr>
        <p:txBody>
          <a:bodyPr wrap="none">
            <a:spAutoFit/>
          </a:bodyPr>
          <a:lstStyle/>
          <a:p>
            <a:r>
              <a:rPr lang="zh-CN" altLang="en-US" sz="2800" dirty="0">
                <a:solidFill>
                  <a:srgbClr val="414246"/>
                </a:solidFill>
                <a:latin typeface="Microsoft YaHei" panose="020B0503020204020204" pitchFamily="34" charset="-122"/>
                <a:ea typeface="Microsoft YaHei" panose="020B0503020204020204" pitchFamily="34" charset="-122"/>
                <a:cs typeface="Open Sans Regular" charset="0"/>
              </a:rPr>
              <a:t>批量下载检索结果（</a:t>
            </a:r>
            <a:r>
              <a:rPr lang="en-US" altLang="zh-CN" sz="2800" dirty="0">
                <a:solidFill>
                  <a:srgbClr val="414246"/>
                </a:solidFill>
                <a:latin typeface="Microsoft YaHei" panose="020B0503020204020204" pitchFamily="34" charset="-122"/>
                <a:ea typeface="Microsoft YaHei" panose="020B0503020204020204" pitchFamily="34" charset="-122"/>
                <a:cs typeface="Open Sans Regular" charset="0"/>
              </a:rPr>
              <a:t>2/2</a:t>
            </a:r>
            <a:r>
              <a:rPr lang="zh-CN" altLang="en-US" sz="2800" dirty="0">
                <a:solidFill>
                  <a:srgbClr val="414246"/>
                </a:solidFill>
                <a:latin typeface="Microsoft YaHei" panose="020B0503020204020204" pitchFamily="34" charset="-122"/>
                <a:ea typeface="Microsoft YaHei" panose="020B0503020204020204" pitchFamily="34" charset="-122"/>
                <a:cs typeface="Open Sans Regular" charset="0"/>
              </a:rPr>
              <a:t>）</a:t>
            </a:r>
          </a:p>
        </p:txBody>
      </p:sp>
      <p:pic>
        <p:nvPicPr>
          <p:cNvPr id="4" name="Picture 3">
            <a:extLst>
              <a:ext uri="{FF2B5EF4-FFF2-40B4-BE49-F238E27FC236}">
                <a16:creationId xmlns:a16="http://schemas.microsoft.com/office/drawing/2014/main" id="{A76811D6-D099-428F-8E8C-4E3A3527D76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35434" y="969944"/>
            <a:ext cx="11160082" cy="5191686"/>
          </a:xfrm>
          <a:prstGeom prst="rect">
            <a:avLst/>
          </a:prstGeom>
        </p:spPr>
      </p:pic>
      <p:sp>
        <p:nvSpPr>
          <p:cNvPr id="10" name="Rectangle 9">
            <a:extLst>
              <a:ext uri="{FF2B5EF4-FFF2-40B4-BE49-F238E27FC236}">
                <a16:creationId xmlns:a16="http://schemas.microsoft.com/office/drawing/2014/main" id="{8AA4984E-009D-4508-A3E2-B03BEFD10A95}"/>
              </a:ext>
            </a:extLst>
          </p:cNvPr>
          <p:cNvSpPr/>
          <p:nvPr/>
        </p:nvSpPr>
        <p:spPr>
          <a:xfrm>
            <a:off x="8385283" y="5521243"/>
            <a:ext cx="1270810" cy="363357"/>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sp>
        <p:nvSpPr>
          <p:cNvPr id="11" name="Oval 10">
            <a:extLst>
              <a:ext uri="{FF2B5EF4-FFF2-40B4-BE49-F238E27FC236}">
                <a16:creationId xmlns:a16="http://schemas.microsoft.com/office/drawing/2014/main" id="{64E05275-69D0-4BF5-BDD6-536DEB737051}"/>
              </a:ext>
            </a:extLst>
          </p:cNvPr>
          <p:cNvSpPr/>
          <p:nvPr/>
        </p:nvSpPr>
        <p:spPr>
          <a:xfrm>
            <a:off x="8163055" y="5281005"/>
            <a:ext cx="365760" cy="365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3</a:t>
            </a:r>
          </a:p>
        </p:txBody>
      </p:sp>
      <p:sp>
        <p:nvSpPr>
          <p:cNvPr id="12" name="Rectangle 11">
            <a:extLst>
              <a:ext uri="{FF2B5EF4-FFF2-40B4-BE49-F238E27FC236}">
                <a16:creationId xmlns:a16="http://schemas.microsoft.com/office/drawing/2014/main" id="{5EF991B6-21D4-4DC4-91AA-AB3D2E0BC44D}"/>
              </a:ext>
            </a:extLst>
          </p:cNvPr>
          <p:cNvSpPr/>
          <p:nvPr/>
        </p:nvSpPr>
        <p:spPr>
          <a:xfrm>
            <a:off x="10167119" y="5362850"/>
            <a:ext cx="1680139" cy="61369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zh-CN" altLang="en-US" sz="1200" b="1"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文章</a:t>
            </a:r>
            <a:r>
              <a:rPr lang="en-US" altLang="zh-CN" sz="1200" b="1"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r>
              <a:rPr lang="zh-CN" altLang="en-US" sz="1200" b="1"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章节将以压缩包形式下载到本地电脑</a:t>
            </a:r>
            <a:endParaRPr kumimoji="0" lang="en-US" sz="1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endParaRPr>
          </a:p>
        </p:txBody>
      </p:sp>
      <p:cxnSp>
        <p:nvCxnSpPr>
          <p:cNvPr id="13" name="Straight Arrow Connector 12">
            <a:extLst>
              <a:ext uri="{FF2B5EF4-FFF2-40B4-BE49-F238E27FC236}">
                <a16:creationId xmlns:a16="http://schemas.microsoft.com/office/drawing/2014/main" id="{17E0C3A2-7D35-4949-9D8A-67EF7DC98FDD}"/>
              </a:ext>
            </a:extLst>
          </p:cNvPr>
          <p:cNvCxnSpPr>
            <a:cxnSpLocks/>
          </p:cNvCxnSpPr>
          <p:nvPr/>
        </p:nvCxnSpPr>
        <p:spPr>
          <a:xfrm flipV="1">
            <a:off x="9656093" y="5666213"/>
            <a:ext cx="457200" cy="1"/>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F0EBA677-C158-4624-89B9-698EA882D3A8}"/>
              </a:ext>
            </a:extLst>
          </p:cNvPr>
          <p:cNvSpPr/>
          <p:nvPr/>
        </p:nvSpPr>
        <p:spPr>
          <a:xfrm>
            <a:off x="3405244" y="1735824"/>
            <a:ext cx="292020" cy="43236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sp>
        <p:nvSpPr>
          <p:cNvPr id="15" name="Oval 14">
            <a:extLst>
              <a:ext uri="{FF2B5EF4-FFF2-40B4-BE49-F238E27FC236}">
                <a16:creationId xmlns:a16="http://schemas.microsoft.com/office/drawing/2014/main" id="{F7133C39-D927-43CE-BFD4-B2327A1A1791}"/>
              </a:ext>
            </a:extLst>
          </p:cNvPr>
          <p:cNvSpPr/>
          <p:nvPr/>
        </p:nvSpPr>
        <p:spPr>
          <a:xfrm>
            <a:off x="3183016" y="1495586"/>
            <a:ext cx="365760" cy="365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2</a:t>
            </a:r>
          </a:p>
        </p:txBody>
      </p:sp>
      <p:sp>
        <p:nvSpPr>
          <p:cNvPr id="16" name="Rectangle 15">
            <a:extLst>
              <a:ext uri="{FF2B5EF4-FFF2-40B4-BE49-F238E27FC236}">
                <a16:creationId xmlns:a16="http://schemas.microsoft.com/office/drawing/2014/main" id="{F7AD20A2-92EC-4951-BEA6-FB39662FD89A}"/>
              </a:ext>
            </a:extLst>
          </p:cNvPr>
          <p:cNvSpPr/>
          <p:nvPr/>
        </p:nvSpPr>
        <p:spPr>
          <a:xfrm>
            <a:off x="6610130" y="1554499"/>
            <a:ext cx="3227044" cy="461665"/>
          </a:xfrm>
          <a:prstGeom prst="rect">
            <a:avLst/>
          </a:prstGeom>
        </p:spPr>
        <p:txBody>
          <a:bodyPr wrap="square">
            <a:spAutoFit/>
          </a:bodyPr>
          <a:lstStyle/>
          <a:p>
            <a:pPr lvl="0">
              <a:defRPr/>
            </a:pPr>
            <a:r>
              <a:rPr lang="zh-CN" altLang="en-US" sz="1200" b="1" dirty="0">
                <a:solidFill>
                  <a:srgbClr val="000000"/>
                </a:solidFill>
                <a:latin typeface="Microsoft YaHei" panose="020B0503020204020204" pitchFamily="34" charset="-122"/>
                <a:ea typeface="Microsoft YaHei" panose="020B0503020204020204" pitchFamily="34" charset="-122"/>
              </a:rPr>
              <a:t>勾选需要批量下载的文章或章节，</a:t>
            </a:r>
            <a:endParaRPr lang="en-US" altLang="zh-CN" sz="1200" b="1" dirty="0">
              <a:solidFill>
                <a:srgbClr val="000000"/>
              </a:solidFill>
              <a:latin typeface="Microsoft YaHei" panose="020B0503020204020204" pitchFamily="34" charset="-122"/>
              <a:ea typeface="Microsoft YaHei" panose="020B0503020204020204" pitchFamily="34" charset="-122"/>
            </a:endParaRPr>
          </a:p>
          <a:p>
            <a:pPr lvl="0">
              <a:defRPr/>
            </a:pPr>
            <a:r>
              <a:rPr lang="zh-CN" altLang="en-US" sz="1200" b="1" dirty="0">
                <a:solidFill>
                  <a:srgbClr val="000000"/>
                </a:solidFill>
                <a:latin typeface="Microsoft YaHei" panose="020B0503020204020204" pitchFamily="34" charset="-122"/>
                <a:ea typeface="Microsoft YaHei" panose="020B0503020204020204" pitchFamily="34" charset="-122"/>
              </a:rPr>
              <a:t>最多可选择</a:t>
            </a:r>
            <a:r>
              <a:rPr lang="en-US" altLang="zh-CN" sz="1200" b="1" dirty="0">
                <a:solidFill>
                  <a:srgbClr val="000000"/>
                </a:solidFill>
                <a:latin typeface="Microsoft YaHei" panose="020B0503020204020204" pitchFamily="34" charset="-122"/>
                <a:ea typeface="Microsoft YaHei" panose="020B0503020204020204" pitchFamily="34" charset="-122"/>
              </a:rPr>
              <a:t>20</a:t>
            </a:r>
            <a:r>
              <a:rPr lang="zh-CN" altLang="en-US" sz="1200" b="1" dirty="0">
                <a:solidFill>
                  <a:srgbClr val="000000"/>
                </a:solidFill>
                <a:latin typeface="Microsoft YaHei" panose="020B0503020204020204" pitchFamily="34" charset="-122"/>
                <a:ea typeface="Microsoft YaHei" panose="020B0503020204020204" pitchFamily="34" charset="-122"/>
              </a:rPr>
              <a:t>篇</a:t>
            </a:r>
            <a:endParaRPr lang="en-US" sz="1200" b="1" dirty="0">
              <a:solidFill>
                <a:srgbClr val="000000"/>
              </a:solidFill>
              <a:latin typeface="Microsoft YaHei" panose="020B0503020204020204" pitchFamily="34" charset="-122"/>
              <a:ea typeface="Microsoft YaHei" panose="020B0503020204020204" pitchFamily="34" charset="-122"/>
            </a:endParaRPr>
          </a:p>
        </p:txBody>
      </p:sp>
      <p:cxnSp>
        <p:nvCxnSpPr>
          <p:cNvPr id="17" name="Straight Arrow Connector 16">
            <a:extLst>
              <a:ext uri="{FF2B5EF4-FFF2-40B4-BE49-F238E27FC236}">
                <a16:creationId xmlns:a16="http://schemas.microsoft.com/office/drawing/2014/main" id="{6CA82BFD-6D49-4A2A-9595-DCA282D3F1B6}"/>
              </a:ext>
            </a:extLst>
          </p:cNvPr>
          <p:cNvCxnSpPr>
            <a:cxnSpLocks/>
          </p:cNvCxnSpPr>
          <p:nvPr/>
        </p:nvCxnSpPr>
        <p:spPr>
          <a:xfrm flipV="1">
            <a:off x="3697264" y="1743573"/>
            <a:ext cx="2834640" cy="1"/>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FC5C91E-10DD-47B4-9948-2A2AE57C1A88}"/>
              </a:ext>
            </a:extLst>
          </p:cNvPr>
          <p:cNvSpPr/>
          <p:nvPr/>
        </p:nvSpPr>
        <p:spPr>
          <a:xfrm>
            <a:off x="936916" y="6272737"/>
            <a:ext cx="5653980" cy="33669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zh-CN" altLang="en-US" sz="1200" b="1" dirty="0">
                <a:solidFill>
                  <a:srgbClr val="000000"/>
                </a:solidFill>
                <a:latin typeface="Microsoft YaHei" panose="020B0503020204020204" pitchFamily="34" charset="-122"/>
                <a:ea typeface="Microsoft YaHei" panose="020B0503020204020204" pitchFamily="34" charset="-122"/>
              </a:rPr>
              <a:t>注：可下载全文的文章或章节上方会通过“小锁“图标进行标注</a:t>
            </a:r>
            <a:endParaRPr lang="en-US" sz="1200" b="1" dirty="0">
              <a:solidFill>
                <a:srgbClr val="00000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3010844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AD3D31-7FF7-4B21-AE48-342D75A1ACB1}"/>
              </a:ext>
            </a:extLst>
          </p:cNvPr>
          <p:cNvSpPr/>
          <p:nvPr/>
        </p:nvSpPr>
        <p:spPr>
          <a:xfrm>
            <a:off x="1031918" y="340713"/>
            <a:ext cx="6862776" cy="523220"/>
          </a:xfrm>
          <a:prstGeom prst="rect">
            <a:avLst/>
          </a:prstGeom>
        </p:spPr>
        <p:txBody>
          <a:bodyPr wrap="none">
            <a:spAutoFit/>
          </a:bodyPr>
          <a:lstStyle/>
          <a:p>
            <a:r>
              <a:rPr lang="zh-CN" altLang="en-US" sz="2800" dirty="0">
                <a:solidFill>
                  <a:srgbClr val="414246"/>
                </a:solidFill>
                <a:latin typeface="Microsoft YaHei" panose="020B0503020204020204" pitchFamily="34" charset="-122"/>
                <a:ea typeface="Microsoft YaHei" panose="020B0503020204020204" pitchFamily="34" charset="-122"/>
                <a:cs typeface="Open Sans Regular" charset="0"/>
              </a:rPr>
              <a:t>批量下载期刊同一期中的多篇文章（</a:t>
            </a:r>
            <a:r>
              <a:rPr lang="en-US" altLang="zh-CN" sz="2800" dirty="0">
                <a:solidFill>
                  <a:srgbClr val="414246"/>
                </a:solidFill>
                <a:latin typeface="Microsoft YaHei" panose="020B0503020204020204" pitchFamily="34" charset="-122"/>
                <a:ea typeface="Microsoft YaHei" panose="020B0503020204020204" pitchFamily="34" charset="-122"/>
                <a:cs typeface="Open Sans Regular" charset="0"/>
              </a:rPr>
              <a:t>1/2</a:t>
            </a:r>
            <a:r>
              <a:rPr lang="zh-CN" altLang="en-US" sz="2800" dirty="0">
                <a:solidFill>
                  <a:srgbClr val="414246"/>
                </a:solidFill>
                <a:latin typeface="Microsoft YaHei" panose="020B0503020204020204" pitchFamily="34" charset="-122"/>
                <a:ea typeface="Microsoft YaHei" panose="020B0503020204020204" pitchFamily="34" charset="-122"/>
                <a:cs typeface="Open Sans Regular" charset="0"/>
              </a:rPr>
              <a:t>）</a:t>
            </a:r>
          </a:p>
        </p:txBody>
      </p:sp>
      <p:pic>
        <p:nvPicPr>
          <p:cNvPr id="4" name="Picture 3">
            <a:extLst>
              <a:ext uri="{FF2B5EF4-FFF2-40B4-BE49-F238E27FC236}">
                <a16:creationId xmlns:a16="http://schemas.microsoft.com/office/drawing/2014/main" id="{87B16011-0CA8-462D-AD57-AD87800EC8B3}"/>
              </a:ext>
            </a:extLst>
          </p:cNvPr>
          <p:cNvPicPr>
            <a:picLocks noChangeAspect="1"/>
          </p:cNvPicPr>
          <p:nvPr/>
        </p:nvPicPr>
        <p:blipFill rotWithShape="1">
          <a:blip r:embed="rId2">
            <a:clrChange>
              <a:clrFrom>
                <a:srgbClr val="FFFFFF"/>
              </a:clrFrom>
              <a:clrTo>
                <a:srgbClr val="FFFFFF">
                  <a:alpha val="0"/>
                </a:srgbClr>
              </a:clrTo>
            </a:clrChange>
          </a:blip>
          <a:srcRect l="3387" r="2137"/>
          <a:stretch/>
        </p:blipFill>
        <p:spPr>
          <a:xfrm>
            <a:off x="1135626" y="1037052"/>
            <a:ext cx="10795819" cy="5127103"/>
          </a:xfrm>
          <a:prstGeom prst="rect">
            <a:avLst/>
          </a:prstGeom>
        </p:spPr>
      </p:pic>
      <p:sp>
        <p:nvSpPr>
          <p:cNvPr id="20" name="Rectangle 19">
            <a:extLst>
              <a:ext uri="{FF2B5EF4-FFF2-40B4-BE49-F238E27FC236}">
                <a16:creationId xmlns:a16="http://schemas.microsoft.com/office/drawing/2014/main" id="{552ECDAC-C3D4-4428-862A-16C594D193F8}"/>
              </a:ext>
            </a:extLst>
          </p:cNvPr>
          <p:cNvSpPr/>
          <p:nvPr/>
        </p:nvSpPr>
        <p:spPr>
          <a:xfrm>
            <a:off x="3453529" y="4709146"/>
            <a:ext cx="1280802" cy="345762"/>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sp>
        <p:nvSpPr>
          <p:cNvPr id="22" name="Oval 21">
            <a:extLst>
              <a:ext uri="{FF2B5EF4-FFF2-40B4-BE49-F238E27FC236}">
                <a16:creationId xmlns:a16="http://schemas.microsoft.com/office/drawing/2014/main" id="{FFEFD288-0BFC-49DF-BF44-19FC047B61FA}"/>
              </a:ext>
            </a:extLst>
          </p:cNvPr>
          <p:cNvSpPr/>
          <p:nvPr/>
        </p:nvSpPr>
        <p:spPr>
          <a:xfrm>
            <a:off x="3231301" y="4468907"/>
            <a:ext cx="365760" cy="365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1</a:t>
            </a:r>
          </a:p>
        </p:txBody>
      </p:sp>
      <p:sp>
        <p:nvSpPr>
          <p:cNvPr id="23" name="Rectangle 22">
            <a:extLst>
              <a:ext uri="{FF2B5EF4-FFF2-40B4-BE49-F238E27FC236}">
                <a16:creationId xmlns:a16="http://schemas.microsoft.com/office/drawing/2014/main" id="{44B1350F-37DD-42A7-9A55-6AC48A7C9A8A}"/>
              </a:ext>
            </a:extLst>
          </p:cNvPr>
          <p:cNvSpPr/>
          <p:nvPr/>
        </p:nvSpPr>
        <p:spPr>
          <a:xfrm>
            <a:off x="3428387" y="3971667"/>
            <a:ext cx="1417376"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点击</a:t>
            </a:r>
            <a:r>
              <a:rPr lang="zh-CN" altLang="en-US" sz="1200" b="1" dirty="0">
                <a:solidFill>
                  <a:srgbClr val="000000"/>
                </a:solidFill>
                <a:latin typeface="Microsoft YaHei" panose="020B0503020204020204" pitchFamily="34" charset="-122"/>
                <a:ea typeface="Microsoft YaHei" panose="020B0503020204020204" pitchFamily="34" charset="-122"/>
              </a:rPr>
              <a:t>下载</a:t>
            </a:r>
            <a:r>
              <a:rPr lang="en-US" altLang="zh-CN" sz="1200" b="1" dirty="0">
                <a:solidFill>
                  <a:srgbClr val="000000"/>
                </a:solidFill>
                <a:latin typeface="Microsoft YaHei" panose="020B0503020204020204" pitchFamily="34" charset="-122"/>
                <a:ea typeface="Microsoft YaHei" panose="020B0503020204020204" pitchFamily="34" charset="-122"/>
              </a:rPr>
              <a:t>PDF</a:t>
            </a:r>
            <a:r>
              <a:rPr kumimoji="0" lang="zh-CN" altLang="en-US" sz="12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选项</a:t>
            </a:r>
            <a:endParaRPr kumimoji="0" lang="en-US" sz="12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cxnSp>
        <p:nvCxnSpPr>
          <p:cNvPr id="24" name="Straight Arrow Connector 23">
            <a:extLst>
              <a:ext uri="{FF2B5EF4-FFF2-40B4-BE49-F238E27FC236}">
                <a16:creationId xmlns:a16="http://schemas.microsoft.com/office/drawing/2014/main" id="{6F35CA6F-0CAC-4F53-8A10-1E3D6C6080D4}"/>
              </a:ext>
            </a:extLst>
          </p:cNvPr>
          <p:cNvCxnSpPr>
            <a:cxnSpLocks/>
          </p:cNvCxnSpPr>
          <p:nvPr/>
        </p:nvCxnSpPr>
        <p:spPr>
          <a:xfrm flipH="1" flipV="1">
            <a:off x="4105126" y="4253892"/>
            <a:ext cx="1" cy="45720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9380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1086830" y="457200"/>
            <a:ext cx="6671056" cy="338328"/>
          </a:xfrm>
        </p:spPr>
        <p:txBody>
          <a:bodyPr/>
          <a:lstStyle/>
          <a:p>
            <a:r>
              <a:rPr lang="en-GB" sz="3200" dirty="0">
                <a:latin typeface="Microsoft YaHei" panose="020B0503020204020204" pitchFamily="34" charset="-122"/>
                <a:ea typeface="Microsoft YaHei" panose="020B0503020204020204" pitchFamily="34" charset="-122"/>
              </a:rPr>
              <a:t>Wiley</a:t>
            </a:r>
            <a:r>
              <a:rPr lang="zh-CN" altLang="en-US" sz="3200" dirty="0">
                <a:latin typeface="Microsoft YaHei" panose="020B0503020204020204" pitchFamily="34" charset="-122"/>
                <a:ea typeface="Microsoft YaHei" panose="020B0503020204020204" pitchFamily="34" charset="-122"/>
              </a:rPr>
              <a:t>的历史</a:t>
            </a:r>
            <a:endParaRPr lang="en-US" sz="3200" dirty="0">
              <a:latin typeface="Microsoft YaHei" panose="020B0503020204020204" pitchFamily="34" charset="-122"/>
              <a:ea typeface="Microsoft YaHei" panose="020B0503020204020204" pitchFamily="34" charset="-122"/>
            </a:endParaRPr>
          </a:p>
        </p:txBody>
      </p:sp>
      <p:sp>
        <p:nvSpPr>
          <p:cNvPr id="5" name="Text Placeholder 4"/>
          <p:cNvSpPr>
            <a:spLocks noGrp="1"/>
          </p:cNvSpPr>
          <p:nvPr>
            <p:ph type="body" sz="quarter" idx="14"/>
          </p:nvPr>
        </p:nvSpPr>
        <p:spPr>
          <a:xfrm>
            <a:off x="491276" y="1269075"/>
            <a:ext cx="5751561" cy="6091919"/>
          </a:xfrm>
        </p:spPr>
        <p:txBody>
          <a:bodyPr>
            <a:normAutofit/>
          </a:bodyPr>
          <a:lstStyle/>
          <a:p>
            <a:pPr marL="285750" lvl="0" indent="-285750" defTabSz="685783">
              <a:lnSpc>
                <a:spcPct val="150000"/>
              </a:lnSpc>
              <a:spcBef>
                <a:spcPts val="750"/>
              </a:spcBef>
              <a:buFont typeface="Arial" panose="020B0604020202020204" pitchFamily="34" charset="0"/>
              <a:buChar char="•"/>
            </a:pPr>
            <a:r>
              <a:rPr lang="zh-CN" altLang="en-US" sz="2000" dirty="0">
                <a:solidFill>
                  <a:schemeClr val="tx1"/>
                </a:solidFill>
                <a:latin typeface="Microsoft YaHei" panose="020B0503020204020204" pitchFamily="34" charset="-122"/>
                <a:ea typeface="Microsoft YaHei" panose="020B0503020204020204" pitchFamily="34" charset="-122"/>
                <a:cs typeface="Open Sans" panose="020B0606030504020204" pitchFamily="34" charset="0"/>
              </a:rPr>
              <a:t>创始于</a:t>
            </a:r>
            <a:r>
              <a:rPr lang="en-US" altLang="zh-CN" sz="2000" dirty="0">
                <a:solidFill>
                  <a:schemeClr val="tx1"/>
                </a:solidFill>
                <a:latin typeface="Microsoft YaHei" panose="020B0503020204020204" pitchFamily="34" charset="-122"/>
                <a:ea typeface="Microsoft YaHei" panose="020B0503020204020204" pitchFamily="34" charset="-122"/>
                <a:cs typeface="Open Sans" panose="020B0606030504020204" pitchFamily="34" charset="0"/>
              </a:rPr>
              <a:t>1807</a:t>
            </a:r>
            <a:r>
              <a:rPr lang="zh-CN" altLang="en-US" sz="2000" dirty="0">
                <a:solidFill>
                  <a:schemeClr val="tx1"/>
                </a:solidFill>
                <a:latin typeface="Microsoft YaHei" panose="020B0503020204020204" pitchFamily="34" charset="-122"/>
                <a:ea typeface="Microsoft YaHei" panose="020B0503020204020204" pitchFamily="34" charset="-122"/>
                <a:cs typeface="Open Sans" panose="020B0606030504020204" pitchFamily="34" charset="0"/>
              </a:rPr>
              <a:t>年，迄今已</a:t>
            </a:r>
            <a:r>
              <a:rPr lang="en-US" altLang="zh-CN" sz="2000" dirty="0">
                <a:solidFill>
                  <a:schemeClr val="tx1"/>
                </a:solidFill>
                <a:latin typeface="Microsoft YaHei" panose="020B0503020204020204" pitchFamily="34" charset="-122"/>
                <a:ea typeface="Microsoft YaHei" panose="020B0503020204020204" pitchFamily="34" charset="-122"/>
                <a:cs typeface="Open Sans" panose="020B0606030504020204" pitchFamily="34" charset="0"/>
              </a:rPr>
              <a:t>210</a:t>
            </a:r>
            <a:r>
              <a:rPr lang="zh-CN" altLang="en-US" sz="2000" dirty="0">
                <a:solidFill>
                  <a:schemeClr val="tx1"/>
                </a:solidFill>
                <a:latin typeface="Microsoft YaHei" panose="020B0503020204020204" pitchFamily="34" charset="-122"/>
                <a:ea typeface="Microsoft YaHei" panose="020B0503020204020204" pitchFamily="34" charset="-122"/>
                <a:cs typeface="Open Sans" panose="020B0606030504020204" pitchFamily="34" charset="0"/>
              </a:rPr>
              <a:t>年历史</a:t>
            </a:r>
            <a:endParaRPr lang="en-GB" sz="2000" dirty="0">
              <a:solidFill>
                <a:schemeClr val="tx1"/>
              </a:solidFill>
              <a:latin typeface="Microsoft YaHei" panose="020B0503020204020204" pitchFamily="34" charset="-122"/>
              <a:ea typeface="Microsoft YaHei" panose="020B0503020204020204" pitchFamily="34" charset="-122"/>
              <a:cs typeface="Open Sans" panose="020B0606030504020204" pitchFamily="34" charset="0"/>
            </a:endParaRPr>
          </a:p>
          <a:p>
            <a:pPr marL="285750" lvl="0" indent="-285750" defTabSz="685783">
              <a:lnSpc>
                <a:spcPct val="150000"/>
              </a:lnSpc>
              <a:spcBef>
                <a:spcPts val="750"/>
              </a:spcBef>
              <a:buFont typeface="Arial" panose="020B0604020202020204" pitchFamily="34" charset="0"/>
              <a:buChar char="•"/>
            </a:pPr>
            <a:r>
              <a:rPr lang="en-GB" sz="2000" dirty="0">
                <a:solidFill>
                  <a:schemeClr val="tx1"/>
                </a:solidFill>
                <a:latin typeface="Microsoft YaHei" panose="020B0503020204020204" pitchFamily="34" charset="-122"/>
                <a:ea typeface="Microsoft YaHei" panose="020B0503020204020204" pitchFamily="34" charset="-122"/>
                <a:cs typeface="Open Sans" panose="020B0606030504020204" pitchFamily="34" charset="0"/>
              </a:rPr>
              <a:t>Wiley</a:t>
            </a:r>
            <a:r>
              <a:rPr lang="zh-CN" altLang="en-US" sz="2000" dirty="0">
                <a:solidFill>
                  <a:schemeClr val="tx1"/>
                </a:solidFill>
                <a:latin typeface="Microsoft YaHei" panose="020B0503020204020204" pitchFamily="34" charset="-122"/>
                <a:ea typeface="Microsoft YaHei" panose="020B0503020204020204" pitchFamily="34" charset="-122"/>
                <a:cs typeface="Open Sans" panose="020B0606030504020204" pitchFamily="34" charset="0"/>
              </a:rPr>
              <a:t>家族第七代</a:t>
            </a:r>
            <a:endParaRPr lang="en-GB" sz="2000" dirty="0">
              <a:solidFill>
                <a:schemeClr val="tx1"/>
              </a:solidFill>
              <a:latin typeface="Microsoft YaHei" panose="020B0503020204020204" pitchFamily="34" charset="-122"/>
              <a:ea typeface="Microsoft YaHei" panose="020B0503020204020204" pitchFamily="34" charset="-122"/>
              <a:cs typeface="Open Sans" panose="020B0606030504020204" pitchFamily="34" charset="0"/>
            </a:endParaRPr>
          </a:p>
          <a:p>
            <a:pPr marL="285750" lvl="0" indent="-285750" defTabSz="685783">
              <a:lnSpc>
                <a:spcPct val="150000"/>
              </a:lnSpc>
              <a:spcBef>
                <a:spcPts val="750"/>
              </a:spcBef>
              <a:buFont typeface="Arial" panose="020B0604020202020204" pitchFamily="34" charset="0"/>
              <a:buChar char="•"/>
            </a:pPr>
            <a:r>
              <a:rPr lang="zh-CN" altLang="en-US" sz="2000" dirty="0">
                <a:solidFill>
                  <a:schemeClr val="tx1"/>
                </a:solidFill>
                <a:latin typeface="Microsoft YaHei" panose="020B0503020204020204" pitchFamily="34" charset="-122"/>
                <a:ea typeface="Microsoft YaHei" panose="020B0503020204020204" pitchFamily="34" charset="-122"/>
                <a:cs typeface="Open Sans" panose="020B0606030504020204" pitchFamily="34" charset="0"/>
              </a:rPr>
              <a:t>服务于</a:t>
            </a:r>
            <a:r>
              <a:rPr lang="en-US" sz="2000" dirty="0">
                <a:solidFill>
                  <a:schemeClr val="tx1"/>
                </a:solidFill>
                <a:latin typeface="Microsoft YaHei" panose="020B0503020204020204" pitchFamily="34" charset="-122"/>
                <a:ea typeface="Microsoft YaHei" panose="020B0503020204020204" pitchFamily="34" charset="-122"/>
                <a:cs typeface="Open Sans" panose="020B0606030504020204" pitchFamily="34" charset="0"/>
              </a:rPr>
              <a:t>1500</a:t>
            </a:r>
            <a:r>
              <a:rPr lang="zh-CN" altLang="en-US" sz="2000" dirty="0">
                <a:solidFill>
                  <a:schemeClr val="tx1"/>
                </a:solidFill>
                <a:latin typeface="Microsoft YaHei" panose="020B0503020204020204" pitchFamily="34" charset="-122"/>
                <a:ea typeface="Microsoft YaHei" panose="020B0503020204020204" pitchFamily="34" charset="-122"/>
                <a:cs typeface="Open Sans" panose="020B0606030504020204" pitchFamily="34" charset="0"/>
              </a:rPr>
              <a:t>万研究人员和专业人士</a:t>
            </a:r>
            <a:endParaRPr lang="en-US" sz="2000" dirty="0">
              <a:solidFill>
                <a:schemeClr val="tx1"/>
              </a:solidFill>
              <a:latin typeface="Microsoft YaHei" panose="020B0503020204020204" pitchFamily="34" charset="-122"/>
              <a:ea typeface="Microsoft YaHei" panose="020B0503020204020204" pitchFamily="34" charset="-122"/>
              <a:cs typeface="Open Sans" panose="020B0606030504020204" pitchFamily="34" charset="0"/>
            </a:endParaRPr>
          </a:p>
          <a:p>
            <a:pPr marL="285750" indent="-285750" defTabSz="685783">
              <a:lnSpc>
                <a:spcPct val="150000"/>
              </a:lnSpc>
              <a:spcBef>
                <a:spcPts val="750"/>
              </a:spcBef>
              <a:buFont typeface="Arial" panose="020B0604020202020204" pitchFamily="34" charset="0"/>
              <a:buChar char="•"/>
            </a:pPr>
            <a:r>
              <a:rPr lang="zh-CN" altLang="en-US" sz="2000" dirty="0">
                <a:solidFill>
                  <a:schemeClr val="tx1"/>
                </a:solidFill>
                <a:latin typeface="Microsoft YaHei" panose="020B0503020204020204" pitchFamily="34" charset="-122"/>
                <a:ea typeface="Microsoft YaHei" panose="020B0503020204020204" pitchFamily="34" charset="-122"/>
                <a:cs typeface="Open Sans" panose="020B0606030504020204" pitchFamily="34" charset="0"/>
              </a:rPr>
              <a:t>与高校合作</a:t>
            </a:r>
            <a:r>
              <a:rPr lang="en-US" sz="2000" dirty="0">
                <a:solidFill>
                  <a:schemeClr val="tx1"/>
                </a:solidFill>
                <a:latin typeface="Microsoft YaHei" panose="020B0503020204020204" pitchFamily="34" charset="-122"/>
                <a:ea typeface="Microsoft YaHei" panose="020B0503020204020204" pitchFamily="34" charset="-122"/>
                <a:cs typeface="Open Sans" panose="020B0606030504020204" pitchFamily="34" charset="0"/>
              </a:rPr>
              <a:t>222</a:t>
            </a:r>
            <a:r>
              <a:rPr lang="zh-CN" altLang="en-US" sz="2000" dirty="0">
                <a:solidFill>
                  <a:schemeClr val="tx1"/>
                </a:solidFill>
                <a:latin typeface="Microsoft YaHei" panose="020B0503020204020204" pitchFamily="34" charset="-122"/>
                <a:ea typeface="Microsoft YaHei" panose="020B0503020204020204" pitchFamily="34" charset="-122"/>
                <a:cs typeface="Open Sans" panose="020B0606030504020204" pitchFamily="34" charset="0"/>
              </a:rPr>
              <a:t>个在线项目</a:t>
            </a:r>
            <a:endParaRPr lang="en-US" sz="2000" dirty="0">
              <a:solidFill>
                <a:schemeClr val="tx1"/>
              </a:solidFill>
              <a:latin typeface="Microsoft YaHei" panose="020B0503020204020204" pitchFamily="34" charset="-122"/>
              <a:ea typeface="Microsoft YaHei" panose="020B0503020204020204" pitchFamily="34" charset="-122"/>
              <a:cs typeface="Open Sans" panose="020B0606030504020204" pitchFamily="34" charset="0"/>
            </a:endParaRPr>
          </a:p>
          <a:p>
            <a:pPr marL="285750" indent="-285750" defTabSz="685783">
              <a:lnSpc>
                <a:spcPct val="150000"/>
              </a:lnSpc>
              <a:spcBef>
                <a:spcPts val="750"/>
              </a:spcBef>
              <a:buFont typeface="Arial" panose="020B0604020202020204" pitchFamily="34" charset="0"/>
              <a:buChar char="•"/>
            </a:pPr>
            <a:r>
              <a:rPr lang="en-US" sz="2000" dirty="0">
                <a:solidFill>
                  <a:schemeClr val="tx1"/>
                </a:solidFill>
                <a:latin typeface="Microsoft YaHei" panose="020B0503020204020204" pitchFamily="34" charset="-122"/>
                <a:ea typeface="Microsoft YaHei" panose="020B0503020204020204" pitchFamily="34" charset="-122"/>
                <a:cs typeface="Open Sans" panose="020B0606030504020204" pitchFamily="34" charset="0"/>
              </a:rPr>
              <a:t>600</a:t>
            </a:r>
            <a:r>
              <a:rPr lang="zh-CN" altLang="en-US" sz="2000" dirty="0">
                <a:solidFill>
                  <a:schemeClr val="tx1"/>
                </a:solidFill>
                <a:latin typeface="Microsoft YaHei" panose="020B0503020204020204" pitchFamily="34" charset="-122"/>
                <a:ea typeface="Microsoft YaHei" panose="020B0503020204020204" pitchFamily="34" charset="-122"/>
                <a:cs typeface="Open Sans" panose="020B0606030504020204" pitchFamily="34" charset="0"/>
              </a:rPr>
              <a:t>万人使用我们的培训平台</a:t>
            </a:r>
            <a:endParaRPr lang="en-US" sz="2000" dirty="0">
              <a:solidFill>
                <a:schemeClr val="tx1"/>
              </a:solidFill>
              <a:latin typeface="Microsoft YaHei" panose="020B0503020204020204" pitchFamily="34" charset="-122"/>
              <a:ea typeface="Microsoft YaHei" panose="020B0503020204020204" pitchFamily="34" charset="-122"/>
              <a:cs typeface="Open Sans" panose="020B0606030504020204" pitchFamily="34" charset="0"/>
            </a:endParaRPr>
          </a:p>
          <a:p>
            <a:pPr marL="285750" indent="-285750" defTabSz="685783">
              <a:lnSpc>
                <a:spcPct val="150000"/>
              </a:lnSpc>
              <a:spcBef>
                <a:spcPts val="750"/>
              </a:spcBef>
              <a:buFont typeface="Arial" panose="020B0604020202020204" pitchFamily="34" charset="0"/>
              <a:buChar char="•"/>
            </a:pPr>
            <a:r>
              <a:rPr lang="en-GB" sz="2000" dirty="0">
                <a:solidFill>
                  <a:schemeClr val="tx1"/>
                </a:solidFill>
                <a:latin typeface="Microsoft YaHei" panose="020B0503020204020204" pitchFamily="34" charset="-122"/>
                <a:ea typeface="Microsoft YaHei" panose="020B0503020204020204" pitchFamily="34" charset="-122"/>
                <a:cs typeface="Open Sans" panose="020B0606030504020204" pitchFamily="34" charset="0"/>
              </a:rPr>
              <a:t>450</a:t>
            </a:r>
            <a:r>
              <a:rPr lang="en-US" altLang="zh-CN" sz="2000" dirty="0">
                <a:solidFill>
                  <a:schemeClr val="tx1"/>
                </a:solidFill>
                <a:latin typeface="Microsoft YaHei" panose="020B0503020204020204" pitchFamily="34" charset="-122"/>
                <a:ea typeface="Microsoft YaHei" panose="020B0503020204020204" pitchFamily="34" charset="-122"/>
                <a:cs typeface="Open Sans" panose="020B0606030504020204" pitchFamily="34" charset="0"/>
              </a:rPr>
              <a:t>+</a:t>
            </a:r>
            <a:r>
              <a:rPr lang="zh-CN" altLang="en-US" sz="2000" dirty="0">
                <a:solidFill>
                  <a:schemeClr val="tx1"/>
                </a:solidFill>
                <a:latin typeface="Microsoft YaHei" panose="020B0503020204020204" pitchFamily="34" charset="-122"/>
                <a:ea typeface="Microsoft YaHei" panose="020B0503020204020204" pitchFamily="34" charset="-122"/>
                <a:cs typeface="Open Sans" panose="020B0606030504020204" pitchFamily="34" charset="0"/>
              </a:rPr>
              <a:t>诺奖得主</a:t>
            </a:r>
            <a:endParaRPr lang="en-GB" sz="2000" dirty="0">
              <a:solidFill>
                <a:schemeClr val="tx1"/>
              </a:solidFill>
              <a:latin typeface="Microsoft YaHei" panose="020B0503020204020204" pitchFamily="34" charset="-122"/>
              <a:ea typeface="Microsoft YaHei" panose="020B0503020204020204" pitchFamily="34" charset="-122"/>
              <a:cs typeface="Open Sans" panose="020B0606030504020204" pitchFamily="34" charset="0"/>
            </a:endParaRPr>
          </a:p>
          <a:p>
            <a:pPr marL="285750" indent="-285750" defTabSz="685783">
              <a:lnSpc>
                <a:spcPct val="150000"/>
              </a:lnSpc>
              <a:spcBef>
                <a:spcPts val="750"/>
              </a:spcBef>
              <a:buFont typeface="Arial" panose="020B0604020202020204" pitchFamily="34" charset="0"/>
              <a:buChar char="•"/>
            </a:pPr>
            <a:r>
              <a:rPr lang="zh-CN" altLang="en-US" sz="2000" dirty="0">
                <a:solidFill>
                  <a:schemeClr val="tx1"/>
                </a:solidFill>
                <a:latin typeface="Microsoft YaHei" panose="020B0503020204020204" pitchFamily="34" charset="-122"/>
                <a:ea typeface="Microsoft YaHei" panose="020B0503020204020204" pitchFamily="34" charset="-122"/>
                <a:cs typeface="Open Sans" panose="020B0606030504020204" pitchFamily="34" charset="0"/>
              </a:rPr>
              <a:t>全球</a:t>
            </a:r>
            <a:r>
              <a:rPr lang="en-GB" sz="2000" dirty="0">
                <a:solidFill>
                  <a:schemeClr val="tx1"/>
                </a:solidFill>
                <a:latin typeface="Microsoft YaHei" panose="020B0503020204020204" pitchFamily="34" charset="-122"/>
                <a:ea typeface="Microsoft YaHei" panose="020B0503020204020204" pitchFamily="34" charset="-122"/>
                <a:cs typeface="Open Sans" panose="020B0606030504020204" pitchFamily="34" charset="0"/>
              </a:rPr>
              <a:t>5100</a:t>
            </a:r>
            <a:r>
              <a:rPr lang="en-US" altLang="zh-CN" sz="2000" dirty="0">
                <a:solidFill>
                  <a:schemeClr val="tx1"/>
                </a:solidFill>
                <a:latin typeface="Microsoft YaHei" panose="020B0503020204020204" pitchFamily="34" charset="-122"/>
                <a:ea typeface="Microsoft YaHei" panose="020B0503020204020204" pitchFamily="34" charset="-122"/>
                <a:cs typeface="Open Sans" panose="020B0606030504020204" pitchFamily="34" charset="0"/>
              </a:rPr>
              <a:t>+</a:t>
            </a:r>
            <a:r>
              <a:rPr lang="zh-CN" altLang="en-US" sz="2000" dirty="0">
                <a:solidFill>
                  <a:schemeClr val="tx1"/>
                </a:solidFill>
                <a:latin typeface="Microsoft YaHei" panose="020B0503020204020204" pitchFamily="34" charset="-122"/>
                <a:ea typeface="Microsoft YaHei" panose="020B0503020204020204" pitchFamily="34" charset="-122"/>
                <a:cs typeface="Open Sans" panose="020B0606030504020204" pitchFamily="34" charset="0"/>
              </a:rPr>
              <a:t>员工</a:t>
            </a:r>
            <a:endParaRPr lang="en-GB" sz="2000" dirty="0">
              <a:solidFill>
                <a:schemeClr val="tx1"/>
              </a:solidFill>
              <a:latin typeface="Microsoft YaHei" panose="020B0503020204020204" pitchFamily="34" charset="-122"/>
              <a:ea typeface="Microsoft YaHei" panose="020B0503020204020204" pitchFamily="34" charset="-122"/>
              <a:cs typeface="Open Sans" panose="020B0606030504020204" pitchFamily="34" charset="0"/>
            </a:endParaRPr>
          </a:p>
          <a:p>
            <a:pPr marL="285750" indent="-285750" defTabSz="685783">
              <a:lnSpc>
                <a:spcPct val="150000"/>
              </a:lnSpc>
              <a:spcBef>
                <a:spcPts val="750"/>
              </a:spcBef>
              <a:buFont typeface="Arial" panose="020B0604020202020204" pitchFamily="34" charset="0"/>
              <a:buChar char="•"/>
            </a:pPr>
            <a:r>
              <a:rPr lang="zh-CN" altLang="en-US" sz="2000" dirty="0">
                <a:solidFill>
                  <a:schemeClr val="tx1"/>
                </a:solidFill>
                <a:latin typeface="Microsoft YaHei" panose="020B0503020204020204" pitchFamily="34" charset="-122"/>
                <a:ea typeface="Microsoft YaHei" panose="020B0503020204020204" pitchFamily="34" charset="-122"/>
                <a:cs typeface="Open Sans" panose="020B0606030504020204" pitchFamily="34" charset="0"/>
              </a:rPr>
              <a:t>全球分布</a:t>
            </a:r>
            <a:r>
              <a:rPr lang="en-US" altLang="zh-CN" sz="2000" dirty="0">
                <a:solidFill>
                  <a:schemeClr val="tx1"/>
                </a:solidFill>
                <a:latin typeface="Microsoft YaHei" panose="020B0503020204020204" pitchFamily="34" charset="-122"/>
                <a:ea typeface="Microsoft YaHei" panose="020B0503020204020204" pitchFamily="34" charset="-122"/>
                <a:cs typeface="Open Sans" panose="020B0606030504020204" pitchFamily="34" charset="0"/>
              </a:rPr>
              <a:t>30</a:t>
            </a:r>
            <a:r>
              <a:rPr lang="zh-CN" altLang="en-US" sz="2000" dirty="0">
                <a:solidFill>
                  <a:schemeClr val="tx1"/>
                </a:solidFill>
                <a:latin typeface="Microsoft YaHei" panose="020B0503020204020204" pitchFamily="34" charset="-122"/>
                <a:ea typeface="Microsoft YaHei" panose="020B0503020204020204" pitchFamily="34" charset="-122"/>
                <a:cs typeface="Open Sans" panose="020B0606030504020204" pitchFamily="34" charset="0"/>
              </a:rPr>
              <a:t>个国家，</a:t>
            </a:r>
            <a:r>
              <a:rPr lang="en-US" altLang="en-US" sz="2000" dirty="0">
                <a:solidFill>
                  <a:schemeClr val="tx1"/>
                </a:solidFill>
                <a:latin typeface="Microsoft YaHei" panose="020B0503020204020204" pitchFamily="34" charset="-122"/>
                <a:ea typeface="Microsoft YaHei" panose="020B0503020204020204" pitchFamily="34" charset="-122"/>
                <a:cs typeface="Open Sans" panose="020B0606030504020204" pitchFamily="34" charset="0"/>
              </a:rPr>
              <a:t>76</a:t>
            </a:r>
            <a:r>
              <a:rPr lang="zh-CN" altLang="en-US" sz="2000" dirty="0">
                <a:solidFill>
                  <a:schemeClr val="tx1"/>
                </a:solidFill>
                <a:latin typeface="Microsoft YaHei" panose="020B0503020204020204" pitchFamily="34" charset="-122"/>
                <a:ea typeface="Microsoft YaHei" panose="020B0503020204020204" pitchFamily="34" charset="-122"/>
                <a:cs typeface="Open Sans" panose="020B0606030504020204" pitchFamily="34" charset="0"/>
              </a:rPr>
              <a:t>个办公室</a:t>
            </a:r>
            <a:endParaRPr lang="en-US" altLang="en-US" sz="2000" dirty="0">
              <a:solidFill>
                <a:schemeClr val="tx1"/>
              </a:solidFill>
              <a:latin typeface="Microsoft YaHei" panose="020B0503020204020204" pitchFamily="34" charset="-122"/>
              <a:ea typeface="Microsoft YaHei" panose="020B0503020204020204" pitchFamily="34" charset="-122"/>
              <a:cs typeface="Open Sans" panose="020B0606030504020204" pitchFamily="34" charset="0"/>
            </a:endParaRPr>
          </a:p>
          <a:p>
            <a:pPr defTabSz="685783">
              <a:lnSpc>
                <a:spcPct val="90000"/>
              </a:lnSpc>
              <a:spcBef>
                <a:spcPts val="750"/>
              </a:spcBef>
            </a:pPr>
            <a:r>
              <a:rPr lang="en-US" altLang="en-US" sz="2000" dirty="0">
                <a:solidFill>
                  <a:schemeClr val="tx1">
                    <a:lumMod val="50000"/>
                    <a:lumOff val="50000"/>
                  </a:schemeClr>
                </a:solidFill>
                <a:latin typeface="Microsoft YaHei" panose="020B0503020204020204" pitchFamily="34" charset="-122"/>
                <a:ea typeface="Microsoft YaHei" panose="020B0503020204020204" pitchFamily="34" charset="-122"/>
                <a:cs typeface="Open Sans Light" panose="020B0306030504020204" pitchFamily="34" charset="0"/>
              </a:rPr>
              <a:t>     </a:t>
            </a:r>
            <a:endParaRPr lang="en-US" sz="2800" dirty="0">
              <a:latin typeface="Microsoft YaHei" panose="020B0503020204020204" pitchFamily="34" charset="-122"/>
              <a:ea typeface="Microsoft YaHei" panose="020B0503020204020204" pitchFamily="34" charset="-122"/>
            </a:endParaRPr>
          </a:p>
        </p:txBody>
      </p:sp>
      <p:pic>
        <p:nvPicPr>
          <p:cNvPr id="7" name="Content Placeholder 6"/>
          <p:cNvPicPr>
            <a:picLocks noGrp="1" noChangeAspect="1"/>
          </p:cNvPicPr>
          <p:nvPr>
            <p:ph idx="15"/>
          </p:nvPr>
        </p:nvPicPr>
        <p:blipFill>
          <a:blip r:embed="rId3">
            <a:extLst>
              <a:ext uri="{28A0092B-C50C-407E-A947-70E740481C1C}">
                <a14:useLocalDpi xmlns:a14="http://schemas.microsoft.com/office/drawing/2010/main" val="0"/>
              </a:ext>
            </a:extLst>
          </a:blip>
          <a:stretch>
            <a:fillRect/>
          </a:stretch>
        </p:blipFill>
        <p:spPr>
          <a:xfrm rot="375824">
            <a:off x="6401754" y="198016"/>
            <a:ext cx="4097519" cy="3071459"/>
          </a:xfrm>
        </p:spPr>
      </p:pic>
      <p:pic>
        <p:nvPicPr>
          <p:cNvPr id="12" name="Picture 11">
            <a:extLst>
              <a:ext uri="{FF2B5EF4-FFF2-40B4-BE49-F238E27FC236}">
                <a16:creationId xmlns:a16="http://schemas.microsoft.com/office/drawing/2014/main" id="{12E1BC32-2D3B-0540-9000-336CC6C07FF2}"/>
              </a:ext>
            </a:extLst>
          </p:cNvPr>
          <p:cNvPicPr>
            <a:picLocks noChangeAspect="1"/>
          </p:cNvPicPr>
          <p:nvPr/>
        </p:nvPicPr>
        <p:blipFill>
          <a:blip r:embed="rId4"/>
          <a:stretch>
            <a:fillRect/>
          </a:stretch>
        </p:blipFill>
        <p:spPr>
          <a:xfrm rot="21348554">
            <a:off x="5751897" y="3520959"/>
            <a:ext cx="4792885" cy="3082565"/>
          </a:xfrm>
          <a:prstGeom prst="rect">
            <a:avLst/>
          </a:prstGeom>
        </p:spPr>
      </p:pic>
    </p:spTree>
    <p:extLst>
      <p:ext uri="{BB962C8B-B14F-4D97-AF65-F5344CB8AC3E}">
        <p14:creationId xmlns:p14="http://schemas.microsoft.com/office/powerpoint/2010/main" val="4281385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AD3D31-7FF7-4B21-AE48-342D75A1ACB1}"/>
              </a:ext>
            </a:extLst>
          </p:cNvPr>
          <p:cNvSpPr/>
          <p:nvPr/>
        </p:nvSpPr>
        <p:spPr>
          <a:xfrm>
            <a:off x="1031918" y="340713"/>
            <a:ext cx="6862776" cy="523220"/>
          </a:xfrm>
          <a:prstGeom prst="rect">
            <a:avLst/>
          </a:prstGeom>
        </p:spPr>
        <p:txBody>
          <a:bodyPr wrap="none">
            <a:spAutoFit/>
          </a:bodyPr>
          <a:lstStyle/>
          <a:p>
            <a:r>
              <a:rPr lang="zh-CN" altLang="en-US" sz="2800" dirty="0">
                <a:solidFill>
                  <a:srgbClr val="414246"/>
                </a:solidFill>
                <a:latin typeface="Microsoft YaHei" panose="020B0503020204020204" pitchFamily="34" charset="-122"/>
                <a:ea typeface="Microsoft YaHei" panose="020B0503020204020204" pitchFamily="34" charset="-122"/>
                <a:cs typeface="Open Sans Regular" charset="0"/>
              </a:rPr>
              <a:t>批量下载期刊同一期中的多篇文章（</a:t>
            </a:r>
            <a:r>
              <a:rPr lang="en-US" altLang="zh-CN" sz="2800" dirty="0">
                <a:solidFill>
                  <a:srgbClr val="414246"/>
                </a:solidFill>
                <a:latin typeface="Microsoft YaHei" panose="020B0503020204020204" pitchFamily="34" charset="-122"/>
                <a:ea typeface="Microsoft YaHei" panose="020B0503020204020204" pitchFamily="34" charset="-122"/>
                <a:cs typeface="Open Sans Regular" charset="0"/>
              </a:rPr>
              <a:t>2/2</a:t>
            </a:r>
            <a:r>
              <a:rPr lang="zh-CN" altLang="en-US" sz="2800" dirty="0">
                <a:solidFill>
                  <a:srgbClr val="414246"/>
                </a:solidFill>
                <a:latin typeface="Microsoft YaHei" panose="020B0503020204020204" pitchFamily="34" charset="-122"/>
                <a:ea typeface="Microsoft YaHei" panose="020B0503020204020204" pitchFamily="34" charset="-122"/>
                <a:cs typeface="Open Sans Regular" charset="0"/>
              </a:rPr>
              <a:t>）</a:t>
            </a:r>
          </a:p>
        </p:txBody>
      </p:sp>
      <p:pic>
        <p:nvPicPr>
          <p:cNvPr id="10" name="Picture 9">
            <a:extLst>
              <a:ext uri="{FF2B5EF4-FFF2-40B4-BE49-F238E27FC236}">
                <a16:creationId xmlns:a16="http://schemas.microsoft.com/office/drawing/2014/main" id="{D53EA5B3-0A8A-4D0B-9970-26B330333D7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31918" y="927426"/>
            <a:ext cx="11160082" cy="5187886"/>
          </a:xfrm>
          <a:prstGeom prst="rect">
            <a:avLst/>
          </a:prstGeom>
        </p:spPr>
      </p:pic>
      <p:sp>
        <p:nvSpPr>
          <p:cNvPr id="29" name="Rectangle 28">
            <a:extLst>
              <a:ext uri="{FF2B5EF4-FFF2-40B4-BE49-F238E27FC236}">
                <a16:creationId xmlns:a16="http://schemas.microsoft.com/office/drawing/2014/main" id="{F27AF7A5-86EE-488E-B002-D612CBF9950D}"/>
              </a:ext>
            </a:extLst>
          </p:cNvPr>
          <p:cNvSpPr/>
          <p:nvPr/>
        </p:nvSpPr>
        <p:spPr>
          <a:xfrm>
            <a:off x="3352581" y="2304166"/>
            <a:ext cx="365755" cy="365752"/>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sp>
        <p:nvSpPr>
          <p:cNvPr id="30" name="Rectangle 29">
            <a:extLst>
              <a:ext uri="{FF2B5EF4-FFF2-40B4-BE49-F238E27FC236}">
                <a16:creationId xmlns:a16="http://schemas.microsoft.com/office/drawing/2014/main" id="{62A1B1B1-5806-49AA-A230-12F9DE756C3E}"/>
              </a:ext>
            </a:extLst>
          </p:cNvPr>
          <p:cNvSpPr/>
          <p:nvPr/>
        </p:nvSpPr>
        <p:spPr>
          <a:xfrm>
            <a:off x="5318760" y="2153643"/>
            <a:ext cx="3143809"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勾选需要批量下载的文章，最多可选择</a:t>
            </a:r>
            <a:r>
              <a:rPr kumimoji="0" lang="en-US" altLang="zh-CN" sz="12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20</a:t>
            </a:r>
            <a:r>
              <a:rPr kumimoji="0" lang="zh-CN" altLang="en-US" sz="12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篇</a:t>
            </a:r>
            <a:endParaRPr kumimoji="0" lang="en-US" sz="12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cxnSp>
        <p:nvCxnSpPr>
          <p:cNvPr id="31" name="Straight Arrow Connector 30">
            <a:extLst>
              <a:ext uri="{FF2B5EF4-FFF2-40B4-BE49-F238E27FC236}">
                <a16:creationId xmlns:a16="http://schemas.microsoft.com/office/drawing/2014/main" id="{E49C006C-0A54-464F-97F8-4385958D72B8}"/>
              </a:ext>
            </a:extLst>
          </p:cNvPr>
          <p:cNvCxnSpPr>
            <a:cxnSpLocks/>
          </p:cNvCxnSpPr>
          <p:nvPr/>
        </p:nvCxnSpPr>
        <p:spPr>
          <a:xfrm flipV="1">
            <a:off x="3718336" y="2297431"/>
            <a:ext cx="1646144" cy="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4DDDCDAC-9F3F-402D-8907-4E3C9CD9AA16}"/>
              </a:ext>
            </a:extLst>
          </p:cNvPr>
          <p:cNvSpPr/>
          <p:nvPr/>
        </p:nvSpPr>
        <p:spPr>
          <a:xfrm>
            <a:off x="8360809" y="5574492"/>
            <a:ext cx="1280802" cy="345762"/>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sp>
        <p:nvSpPr>
          <p:cNvPr id="33" name="Oval 32">
            <a:extLst>
              <a:ext uri="{FF2B5EF4-FFF2-40B4-BE49-F238E27FC236}">
                <a16:creationId xmlns:a16="http://schemas.microsoft.com/office/drawing/2014/main" id="{BD8B66C1-01CD-4BAE-8E37-D6803045DC33}"/>
              </a:ext>
            </a:extLst>
          </p:cNvPr>
          <p:cNvSpPr/>
          <p:nvPr/>
        </p:nvSpPr>
        <p:spPr>
          <a:xfrm>
            <a:off x="3177146" y="2114551"/>
            <a:ext cx="365760" cy="365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2</a:t>
            </a:r>
          </a:p>
        </p:txBody>
      </p:sp>
      <p:sp>
        <p:nvSpPr>
          <p:cNvPr id="34" name="Oval 33">
            <a:extLst>
              <a:ext uri="{FF2B5EF4-FFF2-40B4-BE49-F238E27FC236}">
                <a16:creationId xmlns:a16="http://schemas.microsoft.com/office/drawing/2014/main" id="{781AEA32-B2DC-4C6B-86B1-D1EAEB3476F6}"/>
              </a:ext>
            </a:extLst>
          </p:cNvPr>
          <p:cNvSpPr/>
          <p:nvPr/>
        </p:nvSpPr>
        <p:spPr>
          <a:xfrm>
            <a:off x="8138581" y="5334253"/>
            <a:ext cx="365760" cy="365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3</a:t>
            </a:r>
          </a:p>
        </p:txBody>
      </p:sp>
      <p:sp>
        <p:nvSpPr>
          <p:cNvPr id="35" name="Rectangle 34">
            <a:extLst>
              <a:ext uri="{FF2B5EF4-FFF2-40B4-BE49-F238E27FC236}">
                <a16:creationId xmlns:a16="http://schemas.microsoft.com/office/drawing/2014/main" id="{C776D82D-BD90-41C7-BEDC-9C5B1F937850}"/>
              </a:ext>
            </a:extLst>
          </p:cNvPr>
          <p:cNvSpPr/>
          <p:nvPr/>
        </p:nvSpPr>
        <p:spPr>
          <a:xfrm>
            <a:off x="8306171" y="5028737"/>
            <a:ext cx="1415772"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点击批量下载选项</a:t>
            </a:r>
            <a:endParaRPr kumimoji="0" lang="en-US" sz="1200" b="1"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cxnSp>
        <p:nvCxnSpPr>
          <p:cNvPr id="36" name="Straight Arrow Connector 35">
            <a:extLst>
              <a:ext uri="{FF2B5EF4-FFF2-40B4-BE49-F238E27FC236}">
                <a16:creationId xmlns:a16="http://schemas.microsoft.com/office/drawing/2014/main" id="{04D5620C-81D0-48D1-9DEF-E74A3EB911F7}"/>
              </a:ext>
            </a:extLst>
          </p:cNvPr>
          <p:cNvCxnSpPr>
            <a:cxnSpLocks/>
          </p:cNvCxnSpPr>
          <p:nvPr/>
        </p:nvCxnSpPr>
        <p:spPr>
          <a:xfrm flipH="1" flipV="1">
            <a:off x="9012406" y="5296214"/>
            <a:ext cx="1" cy="27432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14653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itle 2"/>
          <p:cNvSpPr>
            <a:spLocks noGrp="1"/>
          </p:cNvSpPr>
          <p:nvPr>
            <p:ph type="ctrTitle"/>
          </p:nvPr>
        </p:nvSpPr>
        <p:spPr>
          <a:xfrm>
            <a:off x="1524000" y="1122363"/>
            <a:ext cx="9421504" cy="2192337"/>
          </a:xfrm>
        </p:spPr>
        <p:txBody>
          <a:bodyPr>
            <a:normAutofit/>
          </a:bodyPr>
          <a:lstStyle/>
          <a:p>
            <a:r>
              <a:rPr lang="en-US" sz="4000" dirty="0">
                <a:latin typeface="Microsoft YaHei" panose="020B0503020204020204" pitchFamily="34" charset="-122"/>
                <a:ea typeface="Microsoft YaHei" panose="020B0503020204020204" pitchFamily="34" charset="-122"/>
              </a:rPr>
              <a:t>Wiley</a:t>
            </a:r>
            <a:r>
              <a:rPr lang="zh-CN" altLang="en-US" sz="4000" dirty="0">
                <a:latin typeface="Microsoft YaHei" panose="020B0503020204020204" pitchFamily="34" charset="-122"/>
                <a:ea typeface="Microsoft YaHei" panose="020B0503020204020204" pitchFamily="34" charset="-122"/>
              </a:rPr>
              <a:t>出版流程及政策介绍</a:t>
            </a:r>
          </a:p>
        </p:txBody>
      </p:sp>
    </p:spTree>
    <p:extLst>
      <p:ext uri="{BB962C8B-B14F-4D97-AF65-F5344CB8AC3E}">
        <p14:creationId xmlns:p14="http://schemas.microsoft.com/office/powerpoint/2010/main" val="34545001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D4A88A-06DC-4F85-A693-E1E92AF2A9EA}"/>
              </a:ext>
            </a:extLst>
          </p:cNvPr>
          <p:cNvSpPr>
            <a:spLocks noGrp="1"/>
          </p:cNvSpPr>
          <p:nvPr>
            <p:ph type="body" sz="quarter" idx="13"/>
          </p:nvPr>
        </p:nvSpPr>
        <p:spPr/>
        <p:txBody>
          <a:bodyPr/>
          <a:lstStyle/>
          <a:p>
            <a:r>
              <a:rPr lang="zh-CN" altLang="en-US" dirty="0">
                <a:latin typeface="Open Sans" panose="020B0606030504020204" pitchFamily="34" charset="0"/>
                <a:ea typeface="Noto Sans CJK SC Regular" panose="020B0500000000000000" pitchFamily="34" charset="-128"/>
                <a:cs typeface="Open Sans" panose="020B0606030504020204" pitchFamily="34" charset="0"/>
              </a:rPr>
              <a:t>科技论文的类型</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Subtitle 2">
            <a:extLst>
              <a:ext uri="{FF2B5EF4-FFF2-40B4-BE49-F238E27FC236}">
                <a16:creationId xmlns:a16="http://schemas.microsoft.com/office/drawing/2014/main" id="{D0F1A700-D8F1-4B56-9373-9EE3F24A32C4}"/>
              </a:ext>
            </a:extLst>
          </p:cNvPr>
          <p:cNvSpPr txBox="1">
            <a:spLocks/>
          </p:cNvSpPr>
          <p:nvPr/>
        </p:nvSpPr>
        <p:spPr>
          <a:xfrm>
            <a:off x="1095926" y="1339596"/>
            <a:ext cx="4463626" cy="4178807"/>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lnSpc>
                <a:spcPct val="160000"/>
              </a:lnSpc>
              <a:buFont typeface="Arial" panose="020B0604020202020204" pitchFamily="34" charset="0"/>
              <a:buChar char="•"/>
            </a:pPr>
            <a:r>
              <a:rPr lang="zh-CN" altLang="en-US" sz="1800" dirty="0">
                <a:latin typeface="Noto Sans CJK SC Regular" panose="020B0500000000000000" pitchFamily="34" charset="-128"/>
                <a:ea typeface="Noto Sans CJK SC Regular" panose="020B0500000000000000" pitchFamily="34" charset="-128"/>
                <a:cs typeface="Open Sans" panose="020B0606030504020204" pitchFamily="34" charset="0"/>
              </a:rPr>
              <a:t>原创论文（</a:t>
            </a:r>
            <a:r>
              <a:rPr lang="en-US" altLang="zh-CN" sz="1800" dirty="0">
                <a:latin typeface="Noto Sans CJK SC Regular" panose="020B0500000000000000" pitchFamily="34" charset="-128"/>
                <a:ea typeface="Noto Sans CJK SC Regular" panose="020B0500000000000000" pitchFamily="34" charset="-128"/>
                <a:cs typeface="Open Sans" panose="020B0606030504020204" pitchFamily="34" charset="0"/>
              </a:rPr>
              <a:t>Original Article</a:t>
            </a:r>
            <a:r>
              <a:rPr lang="zh-CN" altLang="en-US" sz="1800" dirty="0">
                <a:latin typeface="Noto Sans CJK SC Regular" panose="020B0500000000000000" pitchFamily="34" charset="-128"/>
                <a:ea typeface="Noto Sans CJK SC Regular" panose="020B0500000000000000" pitchFamily="34" charset="-128"/>
                <a:cs typeface="Open Sans" panose="020B0606030504020204" pitchFamily="34" charset="0"/>
              </a:rPr>
              <a:t>）</a:t>
            </a:r>
            <a:endParaRPr lang="en-US" altLang="zh-CN" sz="1800" dirty="0">
              <a:latin typeface="Noto Sans CJK SC Regular" panose="020B0500000000000000" pitchFamily="34" charset="-128"/>
              <a:ea typeface="Noto Sans CJK SC Regular" panose="020B0500000000000000" pitchFamily="34" charset="-128"/>
              <a:cs typeface="Open Sans" panose="020B0606030504020204" pitchFamily="34" charset="0"/>
            </a:endParaRPr>
          </a:p>
          <a:p>
            <a:pPr marL="285750" indent="-285750">
              <a:lnSpc>
                <a:spcPct val="160000"/>
              </a:lnSpc>
              <a:buFont typeface="Arial" panose="020B0604020202020204" pitchFamily="34" charset="0"/>
              <a:buChar char="•"/>
            </a:pPr>
            <a:r>
              <a:rPr lang="zh-CN" altLang="en-US" sz="1800" dirty="0">
                <a:latin typeface="Noto Sans CJK SC Regular" panose="020B0500000000000000" pitchFamily="34" charset="-128"/>
                <a:ea typeface="Noto Sans CJK SC Regular" panose="020B0500000000000000" pitchFamily="34" charset="-128"/>
                <a:cs typeface="Open Sans" panose="020B0606030504020204" pitchFamily="34" charset="0"/>
              </a:rPr>
              <a:t>综述（</a:t>
            </a:r>
            <a:r>
              <a:rPr lang="en-US" altLang="zh-CN" sz="1800" dirty="0">
                <a:latin typeface="Noto Sans CJK SC Regular" panose="020B0500000000000000" pitchFamily="34" charset="-128"/>
                <a:ea typeface="Noto Sans CJK SC Regular" panose="020B0500000000000000" pitchFamily="34" charset="-128"/>
                <a:cs typeface="Open Sans" panose="020B0606030504020204" pitchFamily="34" charset="0"/>
              </a:rPr>
              <a:t>Review Article</a:t>
            </a:r>
            <a:r>
              <a:rPr lang="zh-CN" altLang="en-US" sz="1800" dirty="0">
                <a:latin typeface="Noto Sans CJK SC Regular" panose="020B0500000000000000" pitchFamily="34" charset="-128"/>
                <a:ea typeface="Noto Sans CJK SC Regular" panose="020B0500000000000000" pitchFamily="34" charset="-128"/>
                <a:cs typeface="Open Sans" panose="020B0606030504020204" pitchFamily="34" charset="0"/>
              </a:rPr>
              <a:t>）</a:t>
            </a:r>
            <a:endParaRPr lang="en-US" altLang="zh-CN" sz="1800" dirty="0">
              <a:latin typeface="Noto Sans CJK SC Regular" panose="020B0500000000000000" pitchFamily="34" charset="-128"/>
              <a:ea typeface="Noto Sans CJK SC Regular" panose="020B0500000000000000" pitchFamily="34" charset="-128"/>
              <a:cs typeface="Open Sans" panose="020B0606030504020204" pitchFamily="34" charset="0"/>
            </a:endParaRPr>
          </a:p>
          <a:p>
            <a:pPr marL="285750" indent="-285750">
              <a:lnSpc>
                <a:spcPct val="160000"/>
              </a:lnSpc>
              <a:buFont typeface="Arial" panose="020B0604020202020204" pitchFamily="34" charset="0"/>
              <a:buChar char="•"/>
            </a:pPr>
            <a:r>
              <a:rPr lang="zh-CN" altLang="en-US" sz="1800" dirty="0">
                <a:latin typeface="Noto Sans CJK SC Regular" panose="020B0500000000000000" pitchFamily="34" charset="-128"/>
                <a:ea typeface="Noto Sans CJK SC Regular" panose="020B0500000000000000" pitchFamily="34" charset="-128"/>
                <a:cs typeface="Open Sans" panose="020B0606030504020204" pitchFamily="34" charset="0"/>
              </a:rPr>
              <a:t>系统评价（</a:t>
            </a:r>
            <a:r>
              <a:rPr lang="en-US" altLang="zh-CN" sz="1800" dirty="0">
                <a:latin typeface="Noto Sans CJK SC Regular" panose="020B0500000000000000" pitchFamily="34" charset="-128"/>
                <a:ea typeface="Noto Sans CJK SC Regular" panose="020B0500000000000000" pitchFamily="34" charset="-128"/>
                <a:cs typeface="Open Sans" panose="020B0606030504020204" pitchFamily="34" charset="0"/>
              </a:rPr>
              <a:t>Systematic Review</a:t>
            </a:r>
            <a:r>
              <a:rPr lang="zh-CN" altLang="en-US" sz="1800" dirty="0">
                <a:latin typeface="Noto Sans CJK SC Regular" panose="020B0500000000000000" pitchFamily="34" charset="-128"/>
                <a:ea typeface="Noto Sans CJK SC Regular" panose="020B0500000000000000" pitchFamily="34" charset="-128"/>
                <a:cs typeface="Open Sans" panose="020B0606030504020204" pitchFamily="34" charset="0"/>
              </a:rPr>
              <a:t>）</a:t>
            </a:r>
            <a:endParaRPr lang="en-US" altLang="zh-CN" sz="1800" dirty="0">
              <a:latin typeface="Noto Sans CJK SC Regular" panose="020B0500000000000000" pitchFamily="34" charset="-128"/>
              <a:ea typeface="Noto Sans CJK SC Regular" panose="020B0500000000000000" pitchFamily="34" charset="-128"/>
              <a:cs typeface="Open Sans" panose="020B0606030504020204" pitchFamily="34" charset="0"/>
            </a:endParaRPr>
          </a:p>
          <a:p>
            <a:pPr marL="285750" indent="-285750">
              <a:lnSpc>
                <a:spcPct val="160000"/>
              </a:lnSpc>
              <a:buFont typeface="Arial" panose="020B0604020202020204" pitchFamily="34" charset="0"/>
              <a:buChar char="•"/>
            </a:pPr>
            <a:r>
              <a:rPr lang="zh-CN" altLang="en-US" sz="1800" dirty="0">
                <a:latin typeface="Noto Sans CJK SC Regular" panose="020B0500000000000000" pitchFamily="34" charset="-128"/>
                <a:ea typeface="Noto Sans CJK SC Regular" panose="020B0500000000000000" pitchFamily="34" charset="-128"/>
                <a:cs typeface="Open Sans" panose="020B0606030504020204" pitchFamily="34" charset="0"/>
              </a:rPr>
              <a:t>荟萃分析（</a:t>
            </a:r>
            <a:r>
              <a:rPr lang="en-US" altLang="zh-CN" sz="1800" dirty="0">
                <a:latin typeface="Noto Sans CJK SC Regular" panose="020B0500000000000000" pitchFamily="34" charset="-128"/>
                <a:ea typeface="Noto Sans CJK SC Regular" panose="020B0500000000000000" pitchFamily="34" charset="-128"/>
                <a:cs typeface="Open Sans" panose="020B0606030504020204" pitchFamily="34" charset="0"/>
              </a:rPr>
              <a:t>Meta-analysis</a:t>
            </a:r>
            <a:r>
              <a:rPr lang="zh-CN" altLang="en-US" sz="1800" dirty="0">
                <a:latin typeface="Noto Sans CJK SC Regular" panose="020B0500000000000000" pitchFamily="34" charset="-128"/>
                <a:ea typeface="Noto Sans CJK SC Regular" panose="020B0500000000000000" pitchFamily="34" charset="-128"/>
                <a:cs typeface="Open Sans" panose="020B0606030504020204" pitchFamily="34" charset="0"/>
              </a:rPr>
              <a:t>）</a:t>
            </a:r>
            <a:endParaRPr lang="en-US" altLang="zh-CN" sz="1800" dirty="0">
              <a:latin typeface="Noto Sans CJK SC Regular" panose="020B0500000000000000" pitchFamily="34" charset="-128"/>
              <a:ea typeface="Noto Sans CJK SC Regular" panose="020B0500000000000000" pitchFamily="34" charset="-128"/>
              <a:cs typeface="Open Sans" panose="020B0606030504020204" pitchFamily="34" charset="0"/>
            </a:endParaRPr>
          </a:p>
          <a:p>
            <a:pPr marL="285750" indent="-285750">
              <a:lnSpc>
                <a:spcPct val="160000"/>
              </a:lnSpc>
              <a:buFont typeface="Arial" panose="020B0604020202020204" pitchFamily="34" charset="0"/>
              <a:buChar char="•"/>
            </a:pPr>
            <a:r>
              <a:rPr lang="zh-CN" altLang="en-US" sz="1800" dirty="0">
                <a:latin typeface="Noto Sans CJK SC Regular" panose="020B0500000000000000" pitchFamily="34" charset="-128"/>
                <a:ea typeface="Noto Sans CJK SC Regular" panose="020B0500000000000000" pitchFamily="34" charset="-128"/>
                <a:cs typeface="Open Sans" panose="020B0606030504020204" pitchFamily="34" charset="0"/>
              </a:rPr>
              <a:t>病例报告（</a:t>
            </a:r>
            <a:r>
              <a:rPr lang="en-US" altLang="zh-CN" sz="1800" dirty="0">
                <a:latin typeface="Noto Sans CJK SC Regular" panose="020B0500000000000000" pitchFamily="34" charset="-128"/>
                <a:ea typeface="Noto Sans CJK SC Regular" panose="020B0500000000000000" pitchFamily="34" charset="-128"/>
                <a:cs typeface="Open Sans" panose="020B0606030504020204" pitchFamily="34" charset="0"/>
              </a:rPr>
              <a:t>case report</a:t>
            </a:r>
            <a:r>
              <a:rPr lang="zh-CN" altLang="en-US" sz="1800" dirty="0">
                <a:latin typeface="Noto Sans CJK SC Regular" panose="020B0500000000000000" pitchFamily="34" charset="-128"/>
                <a:ea typeface="Noto Sans CJK SC Regular" panose="020B0500000000000000" pitchFamily="34" charset="-128"/>
                <a:cs typeface="Open Sans" panose="020B0606030504020204" pitchFamily="34" charset="0"/>
              </a:rPr>
              <a:t>）</a:t>
            </a:r>
            <a:endParaRPr lang="en-US" altLang="zh-CN" sz="1800" dirty="0">
              <a:latin typeface="Noto Sans CJK SC Regular" panose="020B0500000000000000" pitchFamily="34" charset="-128"/>
              <a:ea typeface="Noto Sans CJK SC Regular" panose="020B0500000000000000" pitchFamily="34" charset="-128"/>
              <a:cs typeface="Open Sans" panose="020B0606030504020204" pitchFamily="34" charset="0"/>
            </a:endParaRPr>
          </a:p>
          <a:p>
            <a:pPr marL="285750" indent="-285750">
              <a:lnSpc>
                <a:spcPct val="160000"/>
              </a:lnSpc>
              <a:buFont typeface="Arial" panose="020B0604020202020204" pitchFamily="34" charset="0"/>
              <a:buChar char="•"/>
            </a:pPr>
            <a:r>
              <a:rPr lang="zh-CN" altLang="en-US" sz="1800" dirty="0">
                <a:latin typeface="Noto Sans CJK SC Regular" panose="020B0500000000000000" pitchFamily="34" charset="-128"/>
                <a:ea typeface="Noto Sans CJK SC Regular" panose="020B0500000000000000" pitchFamily="34" charset="-128"/>
                <a:cs typeface="Open Sans" panose="020B0606030504020204" pitchFamily="34" charset="0"/>
              </a:rPr>
              <a:t>读者来信或信件（</a:t>
            </a:r>
            <a:r>
              <a:rPr lang="en-US" altLang="zh-CN" sz="1800" dirty="0">
                <a:latin typeface="Noto Sans CJK SC Regular" panose="020B0500000000000000" pitchFamily="34" charset="-128"/>
                <a:ea typeface="Noto Sans CJK SC Regular" panose="020B0500000000000000" pitchFamily="34" charset="-128"/>
                <a:cs typeface="Open Sans" panose="020B0606030504020204" pitchFamily="34" charset="0"/>
              </a:rPr>
              <a:t>Letter</a:t>
            </a:r>
            <a:r>
              <a:rPr lang="zh-CN" altLang="en-US" sz="1800" dirty="0">
                <a:latin typeface="Noto Sans CJK SC Regular" panose="020B0500000000000000" pitchFamily="34" charset="-128"/>
                <a:ea typeface="Noto Sans CJK SC Regular" panose="020B0500000000000000" pitchFamily="34" charset="-128"/>
                <a:cs typeface="Open Sans" panose="020B0606030504020204" pitchFamily="34" charset="0"/>
              </a:rPr>
              <a:t> </a:t>
            </a:r>
            <a:r>
              <a:rPr lang="en-US" altLang="zh-CN" sz="1800" dirty="0">
                <a:latin typeface="Noto Sans CJK SC Regular" panose="020B0500000000000000" pitchFamily="34" charset="-128"/>
                <a:ea typeface="Noto Sans CJK SC Regular" panose="020B0500000000000000" pitchFamily="34" charset="-128"/>
                <a:cs typeface="Open Sans" panose="020B0606030504020204" pitchFamily="34" charset="0"/>
              </a:rPr>
              <a:t>to</a:t>
            </a:r>
            <a:r>
              <a:rPr lang="zh-CN" altLang="en-US" sz="1800" dirty="0">
                <a:latin typeface="Noto Sans CJK SC Regular" panose="020B0500000000000000" pitchFamily="34" charset="-128"/>
                <a:ea typeface="Noto Sans CJK SC Regular" panose="020B0500000000000000" pitchFamily="34" charset="-128"/>
                <a:cs typeface="Open Sans" panose="020B0606030504020204" pitchFamily="34" charset="0"/>
              </a:rPr>
              <a:t> </a:t>
            </a:r>
            <a:r>
              <a:rPr lang="en-US" altLang="zh-CN" sz="1800" dirty="0">
                <a:latin typeface="Noto Sans CJK SC Regular" panose="020B0500000000000000" pitchFamily="34" charset="-128"/>
                <a:ea typeface="Noto Sans CJK SC Regular" panose="020B0500000000000000" pitchFamily="34" charset="-128"/>
                <a:cs typeface="Open Sans" panose="020B0606030504020204" pitchFamily="34" charset="0"/>
              </a:rPr>
              <a:t>the</a:t>
            </a:r>
            <a:r>
              <a:rPr lang="zh-CN" altLang="en-US" sz="1800" dirty="0">
                <a:latin typeface="Noto Sans CJK SC Regular" panose="020B0500000000000000" pitchFamily="34" charset="-128"/>
                <a:ea typeface="Noto Sans CJK SC Regular" panose="020B0500000000000000" pitchFamily="34" charset="-128"/>
                <a:cs typeface="Open Sans" panose="020B0606030504020204" pitchFamily="34" charset="0"/>
              </a:rPr>
              <a:t> </a:t>
            </a:r>
            <a:r>
              <a:rPr lang="en-US" altLang="zh-CN" sz="1800" dirty="0">
                <a:latin typeface="Noto Sans CJK SC Regular" panose="020B0500000000000000" pitchFamily="34" charset="-128"/>
                <a:ea typeface="Noto Sans CJK SC Regular" panose="020B0500000000000000" pitchFamily="34" charset="-128"/>
                <a:cs typeface="Open Sans" panose="020B0606030504020204" pitchFamily="34" charset="0"/>
              </a:rPr>
              <a:t>editor</a:t>
            </a:r>
            <a:r>
              <a:rPr lang="zh-CN" altLang="en-US" sz="1800" dirty="0">
                <a:latin typeface="Noto Sans CJK SC Regular" panose="020B0500000000000000" pitchFamily="34" charset="-128"/>
                <a:ea typeface="Noto Sans CJK SC Regular" panose="020B0500000000000000" pitchFamily="34" charset="-128"/>
                <a:cs typeface="Open Sans" panose="020B0606030504020204" pitchFamily="34" charset="0"/>
              </a:rPr>
              <a:t>）</a:t>
            </a:r>
            <a:endParaRPr lang="en-US" altLang="zh-CN" sz="1800" dirty="0">
              <a:latin typeface="Noto Sans CJK SC Regular" panose="020B0500000000000000" pitchFamily="34" charset="-128"/>
              <a:ea typeface="Noto Sans CJK SC Regular" panose="020B0500000000000000" pitchFamily="34" charset="-128"/>
              <a:cs typeface="Open Sans" panose="020B0606030504020204" pitchFamily="34" charset="0"/>
            </a:endParaRPr>
          </a:p>
          <a:p>
            <a:pPr marL="285750" indent="-285750">
              <a:lnSpc>
                <a:spcPct val="160000"/>
              </a:lnSpc>
              <a:buFont typeface="Arial" panose="020B0604020202020204" pitchFamily="34" charset="0"/>
              <a:buChar char="•"/>
            </a:pPr>
            <a:r>
              <a:rPr lang="zh-CN" altLang="en-US" sz="1800" dirty="0">
                <a:latin typeface="Noto Sans CJK SC Regular" panose="020B0500000000000000" pitchFamily="34" charset="-128"/>
                <a:ea typeface="Noto Sans CJK SC Regular" panose="020B0500000000000000" pitchFamily="34" charset="-128"/>
                <a:cs typeface="Open Sans" panose="020B0606030504020204" pitchFamily="34" charset="0"/>
              </a:rPr>
              <a:t>社论（</a:t>
            </a:r>
            <a:r>
              <a:rPr lang="en-US" altLang="zh-CN" sz="1800" dirty="0">
                <a:latin typeface="Noto Sans CJK SC Regular" panose="020B0500000000000000" pitchFamily="34" charset="-128"/>
                <a:ea typeface="Noto Sans CJK SC Regular" panose="020B0500000000000000" pitchFamily="34" charset="-128"/>
                <a:cs typeface="Open Sans" panose="020B0606030504020204" pitchFamily="34" charset="0"/>
              </a:rPr>
              <a:t>Editorial</a:t>
            </a:r>
            <a:r>
              <a:rPr lang="zh-CN" altLang="en-US" sz="1800" dirty="0">
                <a:latin typeface="Noto Sans CJK SC Regular" panose="020B0500000000000000" pitchFamily="34" charset="-128"/>
                <a:ea typeface="Noto Sans CJK SC Regular" panose="020B0500000000000000" pitchFamily="34" charset="-128"/>
                <a:cs typeface="Open Sans" panose="020B0606030504020204" pitchFamily="34" charset="0"/>
              </a:rPr>
              <a:t>）</a:t>
            </a:r>
            <a:endParaRPr lang="en-US" altLang="zh-CN" sz="1800" dirty="0">
              <a:latin typeface="Noto Sans CJK SC Regular" panose="020B0500000000000000" pitchFamily="34" charset="-128"/>
              <a:ea typeface="Noto Sans CJK SC Regular" panose="020B0500000000000000" pitchFamily="34" charset="-128"/>
              <a:cs typeface="Open Sans" panose="020B0606030504020204" pitchFamily="34" charset="0"/>
            </a:endParaRPr>
          </a:p>
          <a:p>
            <a:pPr marL="285750" indent="-285750">
              <a:lnSpc>
                <a:spcPct val="160000"/>
              </a:lnSpc>
              <a:buFont typeface="Arial" panose="020B0604020202020204" pitchFamily="34" charset="0"/>
              <a:buChar char="•"/>
            </a:pPr>
            <a:r>
              <a:rPr lang="en-US" altLang="zh-CN" sz="1800" dirty="0">
                <a:latin typeface="Noto Sans CJK SC Regular" panose="020B0500000000000000" pitchFamily="34" charset="-128"/>
                <a:ea typeface="Noto Sans CJK SC Regular" panose="020B0500000000000000" pitchFamily="34" charset="-128"/>
                <a:cs typeface="Open Sans" panose="020B0606030504020204" pitchFamily="34" charset="0"/>
              </a:rPr>
              <a:t>……</a:t>
            </a:r>
            <a:endParaRPr lang="en-GB" sz="1800" dirty="0">
              <a:latin typeface="Noto Sans CJK SC Regular" panose="020B0500000000000000" pitchFamily="34" charset="-128"/>
              <a:ea typeface="Noto Sans CJK SC Regular" panose="020B0500000000000000" pitchFamily="34" charset="-128"/>
              <a:cs typeface="Open Sans" panose="020B0606030504020204" pitchFamily="34" charset="0"/>
            </a:endParaRPr>
          </a:p>
        </p:txBody>
      </p:sp>
    </p:spTree>
    <p:extLst>
      <p:ext uri="{BB962C8B-B14F-4D97-AF65-F5344CB8AC3E}">
        <p14:creationId xmlns:p14="http://schemas.microsoft.com/office/powerpoint/2010/main" val="2187105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17A6492D-4CC0-410A-8927-95E895EEC085}"/>
              </a:ext>
            </a:extLst>
          </p:cNvPr>
          <p:cNvSpPr>
            <a:spLocks noGrp="1"/>
          </p:cNvSpPr>
          <p:nvPr>
            <p:ph type="body" sz="quarter" idx="13"/>
          </p:nvPr>
        </p:nvSpPr>
        <p:spPr>
          <a:xfrm>
            <a:off x="923544" y="457200"/>
            <a:ext cx="7303349" cy="344104"/>
          </a:xfrm>
        </p:spPr>
        <p:txBody>
          <a:bodyPr/>
          <a:lstStyle/>
          <a:p>
            <a:pPr marL="0" lvl="0" indent="0"/>
            <a:r>
              <a:rPr lang="zh-CN" altLang="en-US" dirty="0">
                <a:latin typeface="Noto Sans CJK SC Regular" panose="020B0500000000000000" pitchFamily="34" charset="-128"/>
                <a:ea typeface="Noto Sans CJK SC Regular" panose="020B0500000000000000" pitchFamily="34" charset="-128"/>
                <a:cs typeface="Open Sans" panose="020B0606030504020204" pitchFamily="34" charset="0"/>
              </a:rPr>
              <a:t>原创论文常见结构</a:t>
            </a:r>
            <a:r>
              <a:rPr lang="en-US" altLang="zh-CN" dirty="0">
                <a:latin typeface="Noto Sans CJK SC Regular" panose="020B0500000000000000" pitchFamily="34" charset="-128"/>
                <a:ea typeface="Noto Sans CJK SC Regular" panose="020B0500000000000000" pitchFamily="34" charset="-128"/>
                <a:cs typeface="Open Sans" panose="020B0606030504020204" pitchFamily="34" charset="0"/>
              </a:rPr>
              <a:t>(</a:t>
            </a:r>
            <a:r>
              <a:rPr lang="en-US" altLang="zh-CN" dirty="0" err="1">
                <a:latin typeface="Noto Sans CJK SC Regular" panose="020B0500000000000000" pitchFamily="34" charset="-128"/>
                <a:ea typeface="Noto Sans CJK SC Regular" panose="020B0500000000000000" pitchFamily="34" charset="-128"/>
                <a:cs typeface="Open Sans" panose="020B0606030504020204" pitchFamily="34" charset="0"/>
              </a:rPr>
              <a:t>AIMRaD</a:t>
            </a:r>
            <a:r>
              <a:rPr lang="en-US" altLang="zh-CN" dirty="0">
                <a:latin typeface="Noto Sans CJK SC Regular" panose="020B0500000000000000" pitchFamily="34" charset="-128"/>
                <a:ea typeface="Noto Sans CJK SC Regular" panose="020B0500000000000000" pitchFamily="34" charset="-128"/>
                <a:cs typeface="Open Sans" panose="020B0606030504020204" pitchFamily="34" charset="0"/>
              </a:rPr>
              <a:t>)</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24" name="Picture 23">
            <a:extLst>
              <a:ext uri="{FF2B5EF4-FFF2-40B4-BE49-F238E27FC236}">
                <a16:creationId xmlns:a16="http://schemas.microsoft.com/office/drawing/2014/main" id="{756DF6C8-2A82-4865-94BB-AC3D3C708596}"/>
              </a:ext>
            </a:extLst>
          </p:cNvPr>
          <p:cNvPicPr>
            <a:picLocks noChangeAspect="1"/>
          </p:cNvPicPr>
          <p:nvPr/>
        </p:nvPicPr>
        <p:blipFill>
          <a:blip r:embed="rId2"/>
          <a:stretch>
            <a:fillRect/>
          </a:stretch>
        </p:blipFill>
        <p:spPr>
          <a:xfrm>
            <a:off x="106330" y="987023"/>
            <a:ext cx="3864863" cy="5075348"/>
          </a:xfrm>
          <a:prstGeom prst="rect">
            <a:avLst/>
          </a:prstGeom>
        </p:spPr>
      </p:pic>
      <p:sp>
        <p:nvSpPr>
          <p:cNvPr id="72" name="Rectangle 71">
            <a:extLst>
              <a:ext uri="{FF2B5EF4-FFF2-40B4-BE49-F238E27FC236}">
                <a16:creationId xmlns:a16="http://schemas.microsoft.com/office/drawing/2014/main" id="{B61F4165-6A89-44F7-A0B9-282276C893AC}"/>
              </a:ext>
            </a:extLst>
          </p:cNvPr>
          <p:cNvSpPr/>
          <p:nvPr/>
        </p:nvSpPr>
        <p:spPr>
          <a:xfrm>
            <a:off x="288294" y="1626356"/>
            <a:ext cx="3284245" cy="36193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sp>
        <p:nvSpPr>
          <p:cNvPr id="88" name="Rectangle 87">
            <a:extLst>
              <a:ext uri="{FF2B5EF4-FFF2-40B4-BE49-F238E27FC236}">
                <a16:creationId xmlns:a16="http://schemas.microsoft.com/office/drawing/2014/main" id="{DE668DA4-3E6D-4E0F-AEB3-E2D7A4A187C0}"/>
              </a:ext>
            </a:extLst>
          </p:cNvPr>
          <p:cNvSpPr/>
          <p:nvPr/>
        </p:nvSpPr>
        <p:spPr>
          <a:xfrm>
            <a:off x="288293" y="2034361"/>
            <a:ext cx="3284245" cy="36193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sp>
        <p:nvSpPr>
          <p:cNvPr id="89" name="Rectangle 88">
            <a:extLst>
              <a:ext uri="{FF2B5EF4-FFF2-40B4-BE49-F238E27FC236}">
                <a16:creationId xmlns:a16="http://schemas.microsoft.com/office/drawing/2014/main" id="{0B0C12FC-C401-4848-A65B-E40ECACCA094}"/>
              </a:ext>
            </a:extLst>
          </p:cNvPr>
          <p:cNvSpPr/>
          <p:nvPr/>
        </p:nvSpPr>
        <p:spPr>
          <a:xfrm>
            <a:off x="1386992" y="2474265"/>
            <a:ext cx="2291874" cy="164053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sp>
        <p:nvSpPr>
          <p:cNvPr id="90" name="Rectangle 89">
            <a:extLst>
              <a:ext uri="{FF2B5EF4-FFF2-40B4-BE49-F238E27FC236}">
                <a16:creationId xmlns:a16="http://schemas.microsoft.com/office/drawing/2014/main" id="{411A01FB-FF7F-4952-8CDF-A032F12A3A62}"/>
              </a:ext>
            </a:extLst>
          </p:cNvPr>
          <p:cNvSpPr/>
          <p:nvPr/>
        </p:nvSpPr>
        <p:spPr>
          <a:xfrm>
            <a:off x="1379905" y="4161722"/>
            <a:ext cx="2291874" cy="218892"/>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sp>
        <p:nvSpPr>
          <p:cNvPr id="91" name="Rectangle 90">
            <a:extLst>
              <a:ext uri="{FF2B5EF4-FFF2-40B4-BE49-F238E27FC236}">
                <a16:creationId xmlns:a16="http://schemas.microsoft.com/office/drawing/2014/main" id="{2DAD4266-588F-47B7-BBC7-3AAE461B4F30}"/>
              </a:ext>
            </a:extLst>
          </p:cNvPr>
          <p:cNvSpPr/>
          <p:nvPr/>
        </p:nvSpPr>
        <p:spPr>
          <a:xfrm>
            <a:off x="288293" y="4441712"/>
            <a:ext cx="976981" cy="23661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grpSp>
        <p:nvGrpSpPr>
          <p:cNvPr id="54" name="Group 53">
            <a:extLst>
              <a:ext uri="{FF2B5EF4-FFF2-40B4-BE49-F238E27FC236}">
                <a16:creationId xmlns:a16="http://schemas.microsoft.com/office/drawing/2014/main" id="{EB414118-5600-46F1-9A95-0027A4B6E6C2}"/>
              </a:ext>
            </a:extLst>
          </p:cNvPr>
          <p:cNvGrpSpPr/>
          <p:nvPr/>
        </p:nvGrpSpPr>
        <p:grpSpPr>
          <a:xfrm>
            <a:off x="4187121" y="987023"/>
            <a:ext cx="3861048" cy="5074920"/>
            <a:chOff x="4187121" y="987023"/>
            <a:chExt cx="3861048" cy="5074920"/>
          </a:xfrm>
        </p:grpSpPr>
        <p:pic>
          <p:nvPicPr>
            <p:cNvPr id="43" name="Picture 42">
              <a:extLst>
                <a:ext uri="{FF2B5EF4-FFF2-40B4-BE49-F238E27FC236}">
                  <a16:creationId xmlns:a16="http://schemas.microsoft.com/office/drawing/2014/main" id="{5CCCAC0D-7631-4D23-92DB-92EED69B4ACC}"/>
                </a:ext>
              </a:extLst>
            </p:cNvPr>
            <p:cNvPicPr>
              <a:picLocks noChangeAspect="1"/>
            </p:cNvPicPr>
            <p:nvPr/>
          </p:nvPicPr>
          <p:blipFill>
            <a:blip r:embed="rId3"/>
            <a:stretch>
              <a:fillRect/>
            </a:stretch>
          </p:blipFill>
          <p:spPr>
            <a:xfrm>
              <a:off x="4187121" y="987023"/>
              <a:ext cx="3861048" cy="5074920"/>
            </a:xfrm>
            <a:prstGeom prst="rect">
              <a:avLst/>
            </a:prstGeom>
          </p:spPr>
        </p:pic>
        <p:pic>
          <p:nvPicPr>
            <p:cNvPr id="50" name="Picture 49">
              <a:extLst>
                <a:ext uri="{FF2B5EF4-FFF2-40B4-BE49-F238E27FC236}">
                  <a16:creationId xmlns:a16="http://schemas.microsoft.com/office/drawing/2014/main" id="{D6308338-BBD1-45A9-BB3F-63012B525CD8}"/>
                </a:ext>
              </a:extLst>
            </p:cNvPr>
            <p:cNvPicPr>
              <a:picLocks noChangeAspect="1"/>
            </p:cNvPicPr>
            <p:nvPr/>
          </p:nvPicPr>
          <p:blipFill rotWithShape="1">
            <a:blip r:embed="rId4"/>
            <a:srcRect l="7403" t="36491" r="49512" b="6732"/>
            <a:stretch/>
          </p:blipFill>
          <p:spPr>
            <a:xfrm>
              <a:off x="6181443" y="1237767"/>
              <a:ext cx="1664063" cy="2881423"/>
            </a:xfrm>
            <a:prstGeom prst="rect">
              <a:avLst/>
            </a:prstGeom>
          </p:spPr>
        </p:pic>
        <p:pic>
          <p:nvPicPr>
            <p:cNvPr id="96" name="Picture 95">
              <a:extLst>
                <a:ext uri="{FF2B5EF4-FFF2-40B4-BE49-F238E27FC236}">
                  <a16:creationId xmlns:a16="http://schemas.microsoft.com/office/drawing/2014/main" id="{66E121C8-F837-4A26-8CEF-2331F5F0BA3C}"/>
                </a:ext>
              </a:extLst>
            </p:cNvPr>
            <p:cNvPicPr>
              <a:picLocks noChangeAspect="1"/>
            </p:cNvPicPr>
            <p:nvPr/>
          </p:nvPicPr>
          <p:blipFill rotWithShape="1">
            <a:blip r:embed="rId4"/>
            <a:srcRect l="49247" t="63095" r="5880" b="6463"/>
            <a:stretch/>
          </p:blipFill>
          <p:spPr>
            <a:xfrm>
              <a:off x="6117645" y="4263651"/>
              <a:ext cx="1733108" cy="1544912"/>
            </a:xfrm>
            <a:prstGeom prst="rect">
              <a:avLst/>
            </a:prstGeom>
          </p:spPr>
        </p:pic>
      </p:grpSp>
      <p:sp>
        <p:nvSpPr>
          <p:cNvPr id="97" name="Rectangle 96">
            <a:extLst>
              <a:ext uri="{FF2B5EF4-FFF2-40B4-BE49-F238E27FC236}">
                <a16:creationId xmlns:a16="http://schemas.microsoft.com/office/drawing/2014/main" id="{25E9CE81-2F2D-4ACC-97F0-D7F8DA58E692}"/>
              </a:ext>
            </a:extLst>
          </p:cNvPr>
          <p:cNvSpPr/>
          <p:nvPr/>
        </p:nvSpPr>
        <p:spPr>
          <a:xfrm>
            <a:off x="4449171" y="1709142"/>
            <a:ext cx="1186085" cy="268512"/>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sp>
        <p:nvSpPr>
          <p:cNvPr id="98" name="Rectangle 97">
            <a:extLst>
              <a:ext uri="{FF2B5EF4-FFF2-40B4-BE49-F238E27FC236}">
                <a16:creationId xmlns:a16="http://schemas.microsoft.com/office/drawing/2014/main" id="{AA4847AF-1853-4132-B0B6-3D7DA9A59494}"/>
              </a:ext>
            </a:extLst>
          </p:cNvPr>
          <p:cNvSpPr/>
          <p:nvPr/>
        </p:nvSpPr>
        <p:spPr>
          <a:xfrm>
            <a:off x="4449170" y="5148858"/>
            <a:ext cx="569397" cy="268512"/>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sp>
        <p:nvSpPr>
          <p:cNvPr id="99" name="Rectangle 98">
            <a:extLst>
              <a:ext uri="{FF2B5EF4-FFF2-40B4-BE49-F238E27FC236}">
                <a16:creationId xmlns:a16="http://schemas.microsoft.com/office/drawing/2014/main" id="{414D1E86-1163-4E30-8B16-BFEB30C870C3}"/>
              </a:ext>
            </a:extLst>
          </p:cNvPr>
          <p:cNvSpPr/>
          <p:nvPr/>
        </p:nvSpPr>
        <p:spPr>
          <a:xfrm>
            <a:off x="6138911" y="1205868"/>
            <a:ext cx="725342" cy="268512"/>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sp>
        <p:nvSpPr>
          <p:cNvPr id="100" name="Rectangle 99">
            <a:extLst>
              <a:ext uri="{FF2B5EF4-FFF2-40B4-BE49-F238E27FC236}">
                <a16:creationId xmlns:a16="http://schemas.microsoft.com/office/drawing/2014/main" id="{7AB752B5-B204-46EB-B631-9F9F371A6903}"/>
              </a:ext>
            </a:extLst>
          </p:cNvPr>
          <p:cNvSpPr/>
          <p:nvPr/>
        </p:nvSpPr>
        <p:spPr>
          <a:xfrm>
            <a:off x="6149544" y="4664851"/>
            <a:ext cx="579259" cy="193579"/>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endParaRPr>
          </a:p>
        </p:txBody>
      </p:sp>
      <p:grpSp>
        <p:nvGrpSpPr>
          <p:cNvPr id="101" name="Group 100">
            <a:extLst>
              <a:ext uri="{FF2B5EF4-FFF2-40B4-BE49-F238E27FC236}">
                <a16:creationId xmlns:a16="http://schemas.microsoft.com/office/drawing/2014/main" id="{DB2B4A80-FE83-47A0-A519-D6F19D5CE204}"/>
              </a:ext>
            </a:extLst>
          </p:cNvPr>
          <p:cNvGrpSpPr/>
          <p:nvPr/>
        </p:nvGrpSpPr>
        <p:grpSpPr>
          <a:xfrm>
            <a:off x="8499840" y="1172087"/>
            <a:ext cx="2484374" cy="4778673"/>
            <a:chOff x="1760220" y="1170432"/>
            <a:chExt cx="2484374" cy="4778673"/>
          </a:xfrm>
        </p:grpSpPr>
        <p:sp>
          <p:nvSpPr>
            <p:cNvPr id="102" name="Freeform: Shape 101">
              <a:extLst>
                <a:ext uri="{FF2B5EF4-FFF2-40B4-BE49-F238E27FC236}">
                  <a16:creationId xmlns:a16="http://schemas.microsoft.com/office/drawing/2014/main" id="{B23C003D-708C-458D-B1F3-3709F9DA8116}"/>
                </a:ext>
              </a:extLst>
            </p:cNvPr>
            <p:cNvSpPr/>
            <p:nvPr/>
          </p:nvSpPr>
          <p:spPr>
            <a:xfrm>
              <a:off x="1760220" y="1170432"/>
              <a:ext cx="2484374" cy="4778673"/>
            </a:xfrm>
            <a:custGeom>
              <a:avLst/>
              <a:gdLst>
                <a:gd name="connsiteX0" fmla="*/ 608076 w 2484374"/>
                <a:gd name="connsiteY0" fmla="*/ 0 h 4778673"/>
                <a:gd name="connsiteX1" fmla="*/ 1869948 w 2484374"/>
                <a:gd name="connsiteY1" fmla="*/ 0 h 4778673"/>
                <a:gd name="connsiteX2" fmla="*/ 1869948 w 2484374"/>
                <a:gd name="connsiteY2" fmla="*/ 630935 h 4778673"/>
                <a:gd name="connsiteX3" fmla="*/ 2484374 w 2484374"/>
                <a:gd name="connsiteY3" fmla="*/ 630935 h 4778673"/>
                <a:gd name="connsiteX4" fmla="*/ 2119033 w 2484374"/>
                <a:gd name="connsiteY4" fmla="*/ 1704742 h 4778673"/>
                <a:gd name="connsiteX5" fmla="*/ 2114195 w 2484374"/>
                <a:gd name="connsiteY5" fmla="*/ 1704742 h 4778673"/>
                <a:gd name="connsiteX6" fmla="*/ 2114195 w 2484374"/>
                <a:gd name="connsiteY6" fmla="*/ 2704804 h 4778673"/>
                <a:gd name="connsiteX7" fmla="*/ 2110990 w 2484374"/>
                <a:gd name="connsiteY7" fmla="*/ 2704804 h 4778673"/>
                <a:gd name="connsiteX8" fmla="*/ 2110990 w 2484374"/>
                <a:gd name="connsiteY8" fmla="*/ 3704866 h 4778673"/>
                <a:gd name="connsiteX9" fmla="*/ 2112683 w 2484374"/>
                <a:gd name="connsiteY9" fmla="*/ 3704866 h 4778673"/>
                <a:gd name="connsiteX10" fmla="*/ 2478024 w 2484374"/>
                <a:gd name="connsiteY10" fmla="*/ 4778673 h 4778673"/>
                <a:gd name="connsiteX11" fmla="*/ 0 w 2484374"/>
                <a:gd name="connsiteY11" fmla="*/ 4778673 h 4778673"/>
                <a:gd name="connsiteX12" fmla="*/ 365341 w 2484374"/>
                <a:gd name="connsiteY12" fmla="*/ 3704866 h 4778673"/>
                <a:gd name="connsiteX13" fmla="*/ 367033 w 2484374"/>
                <a:gd name="connsiteY13" fmla="*/ 3704866 h 4778673"/>
                <a:gd name="connsiteX14" fmla="*/ 367033 w 2484374"/>
                <a:gd name="connsiteY14" fmla="*/ 2704804 h 4778673"/>
                <a:gd name="connsiteX15" fmla="*/ 370238 w 2484374"/>
                <a:gd name="connsiteY15" fmla="*/ 2704804 h 4778673"/>
                <a:gd name="connsiteX16" fmla="*/ 370238 w 2484374"/>
                <a:gd name="connsiteY16" fmla="*/ 1704741 h 4778673"/>
                <a:gd name="connsiteX17" fmla="*/ 371691 w 2484374"/>
                <a:gd name="connsiteY17" fmla="*/ 1704741 h 4778673"/>
                <a:gd name="connsiteX18" fmla="*/ 6350 w 2484374"/>
                <a:gd name="connsiteY18" fmla="*/ 630935 h 4778673"/>
                <a:gd name="connsiteX19" fmla="*/ 608076 w 2484374"/>
                <a:gd name="connsiteY19" fmla="*/ 630935 h 477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84374" h="4778673">
                  <a:moveTo>
                    <a:pt x="608076" y="0"/>
                  </a:moveTo>
                  <a:lnTo>
                    <a:pt x="1869948" y="0"/>
                  </a:lnTo>
                  <a:lnTo>
                    <a:pt x="1869948" y="630935"/>
                  </a:lnTo>
                  <a:lnTo>
                    <a:pt x="2484374" y="630935"/>
                  </a:lnTo>
                  <a:lnTo>
                    <a:pt x="2119033" y="1704742"/>
                  </a:lnTo>
                  <a:lnTo>
                    <a:pt x="2114195" y="1704742"/>
                  </a:lnTo>
                  <a:lnTo>
                    <a:pt x="2114195" y="2704804"/>
                  </a:lnTo>
                  <a:lnTo>
                    <a:pt x="2110990" y="2704804"/>
                  </a:lnTo>
                  <a:lnTo>
                    <a:pt x="2110990" y="3704866"/>
                  </a:lnTo>
                  <a:lnTo>
                    <a:pt x="2112683" y="3704866"/>
                  </a:lnTo>
                  <a:lnTo>
                    <a:pt x="2478024" y="4778673"/>
                  </a:lnTo>
                  <a:lnTo>
                    <a:pt x="0" y="4778673"/>
                  </a:lnTo>
                  <a:lnTo>
                    <a:pt x="365341" y="3704866"/>
                  </a:lnTo>
                  <a:lnTo>
                    <a:pt x="367033" y="3704866"/>
                  </a:lnTo>
                  <a:lnTo>
                    <a:pt x="367033" y="2704804"/>
                  </a:lnTo>
                  <a:lnTo>
                    <a:pt x="370238" y="2704804"/>
                  </a:lnTo>
                  <a:lnTo>
                    <a:pt x="370238" y="1704741"/>
                  </a:lnTo>
                  <a:lnTo>
                    <a:pt x="371691" y="1704741"/>
                  </a:lnTo>
                  <a:lnTo>
                    <a:pt x="6350" y="630935"/>
                  </a:lnTo>
                  <a:lnTo>
                    <a:pt x="608076" y="630935"/>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Rectangle 102">
              <a:extLst>
                <a:ext uri="{FF2B5EF4-FFF2-40B4-BE49-F238E27FC236}">
                  <a16:creationId xmlns:a16="http://schemas.microsoft.com/office/drawing/2014/main" id="{1F479345-9AE2-4461-8935-BF68E3B25BB6}"/>
                </a:ext>
              </a:extLst>
            </p:cNvPr>
            <p:cNvSpPr/>
            <p:nvPr/>
          </p:nvSpPr>
          <p:spPr>
            <a:xfrm>
              <a:off x="2232193" y="2173082"/>
              <a:ext cx="1534074" cy="369332"/>
            </a:xfrm>
            <a:prstGeom prst="rect">
              <a:avLst/>
            </a:prstGeom>
          </p:spPr>
          <p:txBody>
            <a:bodyPr wrap="none">
              <a:spAutoFit/>
            </a:bodyPr>
            <a:lstStyle/>
            <a:p>
              <a:r>
                <a:rPr lang="en-US" dirty="0">
                  <a:latin typeface="Noto Sans CJK SC Regular" panose="020B0500000000000000" pitchFamily="34" charset="-128"/>
                  <a:ea typeface="Noto Sans CJK SC Regular" panose="020B0500000000000000" pitchFamily="34" charset="-128"/>
                  <a:cs typeface="Open Sans" panose="020B0606030504020204" pitchFamily="34" charset="0"/>
                </a:rPr>
                <a:t>Introduction</a:t>
              </a:r>
              <a:endParaRPr lang="en-US" dirty="0"/>
            </a:p>
          </p:txBody>
        </p:sp>
        <p:sp>
          <p:nvSpPr>
            <p:cNvPr id="104" name="Rectangle 103">
              <a:extLst>
                <a:ext uri="{FF2B5EF4-FFF2-40B4-BE49-F238E27FC236}">
                  <a16:creationId xmlns:a16="http://schemas.microsoft.com/office/drawing/2014/main" id="{3B221924-4B6F-4096-8E9F-81962E55A153}"/>
                </a:ext>
              </a:extLst>
            </p:cNvPr>
            <p:cNvSpPr/>
            <p:nvPr/>
          </p:nvSpPr>
          <p:spPr>
            <a:xfrm>
              <a:off x="2464180" y="1301234"/>
              <a:ext cx="1070101" cy="369332"/>
            </a:xfrm>
            <a:prstGeom prst="rect">
              <a:avLst/>
            </a:prstGeom>
          </p:spPr>
          <p:txBody>
            <a:bodyPr wrap="none">
              <a:spAutoFit/>
            </a:bodyPr>
            <a:lstStyle/>
            <a:p>
              <a:r>
                <a:rPr lang="en-US" dirty="0">
                  <a:latin typeface="Noto Sans CJK SC Regular" panose="020B0500000000000000" pitchFamily="34" charset="-128"/>
                  <a:ea typeface="Noto Sans CJK SC Regular" panose="020B0500000000000000" pitchFamily="34" charset="-128"/>
                  <a:cs typeface="Open Sans" panose="020B0606030504020204" pitchFamily="34" charset="0"/>
                </a:rPr>
                <a:t>Abstract</a:t>
              </a:r>
              <a:endParaRPr lang="en-US" dirty="0"/>
            </a:p>
          </p:txBody>
        </p:sp>
        <p:cxnSp>
          <p:nvCxnSpPr>
            <p:cNvPr id="105" name="Straight Connector 104">
              <a:extLst>
                <a:ext uri="{FF2B5EF4-FFF2-40B4-BE49-F238E27FC236}">
                  <a16:creationId xmlns:a16="http://schemas.microsoft.com/office/drawing/2014/main" id="{DCBDF165-D287-4677-8811-538836DE88BA}"/>
                </a:ext>
              </a:extLst>
            </p:cNvPr>
            <p:cNvCxnSpPr>
              <a:stCxn id="102" idx="19"/>
              <a:endCxn id="102" idx="2"/>
            </p:cNvCxnSpPr>
            <p:nvPr/>
          </p:nvCxnSpPr>
          <p:spPr>
            <a:xfrm>
              <a:off x="2368296" y="1801367"/>
              <a:ext cx="1261872" cy="0"/>
            </a:xfrm>
            <a:prstGeom prst="lin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106" name="Straight Connector 105">
              <a:extLst>
                <a:ext uri="{FF2B5EF4-FFF2-40B4-BE49-F238E27FC236}">
                  <a16:creationId xmlns:a16="http://schemas.microsoft.com/office/drawing/2014/main" id="{1A9BDA21-BD47-477A-AA85-33555B571F8B}"/>
                </a:ext>
              </a:extLst>
            </p:cNvPr>
            <p:cNvCxnSpPr>
              <a:cxnSpLocks/>
              <a:stCxn id="102" idx="17"/>
              <a:endCxn id="102" idx="5"/>
            </p:cNvCxnSpPr>
            <p:nvPr/>
          </p:nvCxnSpPr>
          <p:spPr>
            <a:xfrm>
              <a:off x="2131911" y="2875173"/>
              <a:ext cx="1742504" cy="1"/>
            </a:xfrm>
            <a:prstGeom prst="lin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107" name="Straight Connector 106">
              <a:extLst>
                <a:ext uri="{FF2B5EF4-FFF2-40B4-BE49-F238E27FC236}">
                  <a16:creationId xmlns:a16="http://schemas.microsoft.com/office/drawing/2014/main" id="{7FADA84F-F8C8-48EC-976D-D77CFD3F646C}"/>
                </a:ext>
              </a:extLst>
            </p:cNvPr>
            <p:cNvCxnSpPr>
              <a:cxnSpLocks/>
              <a:stCxn id="102" idx="14"/>
              <a:endCxn id="102" idx="7"/>
            </p:cNvCxnSpPr>
            <p:nvPr/>
          </p:nvCxnSpPr>
          <p:spPr>
            <a:xfrm>
              <a:off x="2127253" y="3875236"/>
              <a:ext cx="1743957" cy="0"/>
            </a:xfrm>
            <a:prstGeom prst="lin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108" name="Straight Connector 107">
              <a:extLst>
                <a:ext uri="{FF2B5EF4-FFF2-40B4-BE49-F238E27FC236}">
                  <a16:creationId xmlns:a16="http://schemas.microsoft.com/office/drawing/2014/main" id="{AF267484-4B44-4438-8ABB-827BA6E9088B}"/>
                </a:ext>
              </a:extLst>
            </p:cNvPr>
            <p:cNvCxnSpPr>
              <a:cxnSpLocks/>
              <a:stCxn id="102" idx="13"/>
              <a:endCxn id="102" idx="9"/>
            </p:cNvCxnSpPr>
            <p:nvPr/>
          </p:nvCxnSpPr>
          <p:spPr>
            <a:xfrm>
              <a:off x="2127253" y="4875298"/>
              <a:ext cx="1745650" cy="0"/>
            </a:xfrm>
            <a:prstGeom prst="lin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cxnSp>
        <p:sp>
          <p:nvSpPr>
            <p:cNvPr id="109" name="Rectangle 108">
              <a:extLst>
                <a:ext uri="{FF2B5EF4-FFF2-40B4-BE49-F238E27FC236}">
                  <a16:creationId xmlns:a16="http://schemas.microsoft.com/office/drawing/2014/main" id="{5DCAEBBB-680A-45B2-ADD6-7141D9C673B5}"/>
                </a:ext>
              </a:extLst>
            </p:cNvPr>
            <p:cNvSpPr/>
            <p:nvPr/>
          </p:nvSpPr>
          <p:spPr>
            <a:xfrm>
              <a:off x="2442506" y="3207933"/>
              <a:ext cx="1113446" cy="369332"/>
            </a:xfrm>
            <a:prstGeom prst="rect">
              <a:avLst/>
            </a:prstGeom>
          </p:spPr>
          <p:txBody>
            <a:bodyPr wrap="none">
              <a:spAutoFit/>
            </a:bodyPr>
            <a:lstStyle/>
            <a:p>
              <a:r>
                <a:rPr lang="en-US" dirty="0">
                  <a:latin typeface="Noto Sans CJK SC Regular" panose="020B0500000000000000" pitchFamily="34" charset="-128"/>
                  <a:ea typeface="Noto Sans CJK SC Regular" panose="020B0500000000000000" pitchFamily="34" charset="-128"/>
                  <a:cs typeface="Open Sans" panose="020B0606030504020204" pitchFamily="34" charset="0"/>
                </a:rPr>
                <a:t>Methods</a:t>
              </a:r>
              <a:endParaRPr lang="en-US" dirty="0"/>
            </a:p>
          </p:txBody>
        </p:sp>
        <p:sp>
          <p:nvSpPr>
            <p:cNvPr id="110" name="Rectangle 109">
              <a:extLst>
                <a:ext uri="{FF2B5EF4-FFF2-40B4-BE49-F238E27FC236}">
                  <a16:creationId xmlns:a16="http://schemas.microsoft.com/office/drawing/2014/main" id="{C7AA93C5-8235-446C-A76A-9322E7C03B41}"/>
                </a:ext>
              </a:extLst>
            </p:cNvPr>
            <p:cNvSpPr/>
            <p:nvPr/>
          </p:nvSpPr>
          <p:spPr>
            <a:xfrm>
              <a:off x="2519130" y="4194944"/>
              <a:ext cx="960199" cy="369332"/>
            </a:xfrm>
            <a:prstGeom prst="rect">
              <a:avLst/>
            </a:prstGeom>
          </p:spPr>
          <p:txBody>
            <a:bodyPr wrap="none">
              <a:spAutoFit/>
            </a:bodyPr>
            <a:lstStyle/>
            <a:p>
              <a:r>
                <a:rPr lang="en-US" dirty="0">
                  <a:latin typeface="Noto Sans CJK SC Regular" panose="020B0500000000000000" pitchFamily="34" charset="-128"/>
                  <a:ea typeface="Noto Sans CJK SC Regular" panose="020B0500000000000000" pitchFamily="34" charset="-128"/>
                  <a:cs typeface="Open Sans" panose="020B0606030504020204" pitchFamily="34" charset="0"/>
                </a:rPr>
                <a:t>Results</a:t>
              </a:r>
              <a:endParaRPr lang="en-US" dirty="0"/>
            </a:p>
          </p:txBody>
        </p:sp>
        <p:sp>
          <p:nvSpPr>
            <p:cNvPr id="111" name="Rectangle 110">
              <a:extLst>
                <a:ext uri="{FF2B5EF4-FFF2-40B4-BE49-F238E27FC236}">
                  <a16:creationId xmlns:a16="http://schemas.microsoft.com/office/drawing/2014/main" id="{1E403018-7682-4282-8972-88C5BCA300A1}"/>
                </a:ext>
              </a:extLst>
            </p:cNvPr>
            <p:cNvSpPr/>
            <p:nvPr/>
          </p:nvSpPr>
          <p:spPr>
            <a:xfrm>
              <a:off x="2333822" y="5209924"/>
              <a:ext cx="1330814" cy="369332"/>
            </a:xfrm>
            <a:prstGeom prst="rect">
              <a:avLst/>
            </a:prstGeom>
          </p:spPr>
          <p:txBody>
            <a:bodyPr wrap="none">
              <a:spAutoFit/>
            </a:bodyPr>
            <a:lstStyle/>
            <a:p>
              <a:r>
                <a:rPr lang="en-US" dirty="0">
                  <a:latin typeface="Noto Sans CJK SC Regular" panose="020B0500000000000000" pitchFamily="34" charset="-128"/>
                  <a:ea typeface="Noto Sans CJK SC Regular" panose="020B0500000000000000" pitchFamily="34" charset="-128"/>
                  <a:cs typeface="Open Sans" panose="020B0606030504020204" pitchFamily="34" charset="0"/>
                </a:rPr>
                <a:t>Discussion</a:t>
              </a:r>
              <a:endParaRPr lang="en-US" dirty="0"/>
            </a:p>
          </p:txBody>
        </p:sp>
      </p:grpSp>
    </p:spTree>
    <p:extLst>
      <p:ext uri="{BB962C8B-B14F-4D97-AF65-F5344CB8AC3E}">
        <p14:creationId xmlns:p14="http://schemas.microsoft.com/office/powerpoint/2010/main" val="201355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01"/>
                                        </p:tgtEl>
                                        <p:attrNameLst>
                                          <p:attrName>style.visibility</p:attrName>
                                        </p:attrNameLst>
                                      </p:cBhvr>
                                      <p:to>
                                        <p:strVal val="visible"/>
                                      </p:to>
                                    </p:set>
                                    <p:animEffect transition="in" filter="wipe(up)">
                                      <p:cBhvr>
                                        <p:cTn id="43"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88" grpId="0" animBg="1"/>
      <p:bldP spid="89" grpId="0" animBg="1"/>
      <p:bldP spid="90" grpId="0" animBg="1"/>
      <p:bldP spid="91" grpId="0" animBg="1"/>
      <p:bldP spid="97" grpId="0" animBg="1"/>
      <p:bldP spid="98" grpId="0" animBg="1"/>
      <p:bldP spid="99" grpId="0" animBg="1"/>
      <p:bldP spid="10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17A6492D-4CC0-410A-8927-95E895EEC085}"/>
              </a:ext>
            </a:extLst>
          </p:cNvPr>
          <p:cNvSpPr>
            <a:spLocks noGrp="1"/>
          </p:cNvSpPr>
          <p:nvPr>
            <p:ph type="body" sz="quarter" idx="13"/>
          </p:nvPr>
        </p:nvSpPr>
        <p:spPr>
          <a:xfrm>
            <a:off x="923544" y="457200"/>
            <a:ext cx="7303349" cy="344104"/>
          </a:xfrm>
        </p:spPr>
        <p:txBody>
          <a:bodyPr/>
          <a:lstStyle/>
          <a:p>
            <a:pPr marL="0" lvl="0" indent="0"/>
            <a:r>
              <a:rPr lang="zh-CN" altLang="en-US" dirty="0">
                <a:latin typeface="Noto Sans CJK SC Regular" panose="020B0500000000000000" pitchFamily="34" charset="-128"/>
                <a:ea typeface="Noto Sans CJK SC Regular" panose="020B0500000000000000" pitchFamily="34" charset="-128"/>
                <a:cs typeface="Open Sans" panose="020B0606030504020204" pitchFamily="34" charset="0"/>
              </a:rPr>
              <a:t>原创论文其他结构</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29" name="Group 28">
            <a:extLst>
              <a:ext uri="{FF2B5EF4-FFF2-40B4-BE49-F238E27FC236}">
                <a16:creationId xmlns:a16="http://schemas.microsoft.com/office/drawing/2014/main" id="{F0008078-2BE8-4610-9DFA-4C250131ECA9}"/>
              </a:ext>
            </a:extLst>
          </p:cNvPr>
          <p:cNvGrpSpPr/>
          <p:nvPr/>
        </p:nvGrpSpPr>
        <p:grpSpPr>
          <a:xfrm>
            <a:off x="1620674" y="909539"/>
            <a:ext cx="2484374" cy="4762464"/>
            <a:chOff x="8191595" y="1078991"/>
            <a:chExt cx="2484374" cy="4762464"/>
          </a:xfrm>
        </p:grpSpPr>
        <p:sp>
          <p:nvSpPr>
            <p:cNvPr id="27" name="Freeform: Shape 26">
              <a:extLst>
                <a:ext uri="{FF2B5EF4-FFF2-40B4-BE49-F238E27FC236}">
                  <a16:creationId xmlns:a16="http://schemas.microsoft.com/office/drawing/2014/main" id="{577CDF6D-C4B3-43DF-BF53-F0B2C3FD748F}"/>
                </a:ext>
              </a:extLst>
            </p:cNvPr>
            <p:cNvSpPr/>
            <p:nvPr/>
          </p:nvSpPr>
          <p:spPr>
            <a:xfrm>
              <a:off x="8191595" y="1078991"/>
              <a:ext cx="2484374" cy="4762464"/>
            </a:xfrm>
            <a:custGeom>
              <a:avLst/>
              <a:gdLst>
                <a:gd name="connsiteX0" fmla="*/ 608076 w 2484374"/>
                <a:gd name="connsiteY0" fmla="*/ 0 h 4762464"/>
                <a:gd name="connsiteX1" fmla="*/ 1869948 w 2484374"/>
                <a:gd name="connsiteY1" fmla="*/ 0 h 4762464"/>
                <a:gd name="connsiteX2" fmla="*/ 1869948 w 2484374"/>
                <a:gd name="connsiteY2" fmla="*/ 630935 h 4762464"/>
                <a:gd name="connsiteX3" fmla="*/ 2484374 w 2484374"/>
                <a:gd name="connsiteY3" fmla="*/ 630935 h 4762464"/>
                <a:gd name="connsiteX4" fmla="*/ 2119033 w 2484374"/>
                <a:gd name="connsiteY4" fmla="*/ 1704742 h 4762464"/>
                <a:gd name="connsiteX5" fmla="*/ 2114195 w 2484374"/>
                <a:gd name="connsiteY5" fmla="*/ 1704742 h 4762464"/>
                <a:gd name="connsiteX6" fmla="*/ 2114195 w 2484374"/>
                <a:gd name="connsiteY6" fmla="*/ 2699219 h 4762464"/>
                <a:gd name="connsiteX7" fmla="*/ 2478024 w 2484374"/>
                <a:gd name="connsiteY7" fmla="*/ 3768582 h 4762464"/>
                <a:gd name="connsiteX8" fmla="*/ 2110990 w 2484374"/>
                <a:gd name="connsiteY8" fmla="*/ 3768582 h 4762464"/>
                <a:gd name="connsiteX9" fmla="*/ 2110990 w 2484374"/>
                <a:gd name="connsiteY9" fmla="*/ 4762464 h 4762464"/>
                <a:gd name="connsiteX10" fmla="*/ 367033 w 2484374"/>
                <a:gd name="connsiteY10" fmla="*/ 4762464 h 4762464"/>
                <a:gd name="connsiteX11" fmla="*/ 367033 w 2484374"/>
                <a:gd name="connsiteY11" fmla="*/ 3768582 h 4762464"/>
                <a:gd name="connsiteX12" fmla="*/ 0 w 2484374"/>
                <a:gd name="connsiteY12" fmla="*/ 3768582 h 4762464"/>
                <a:gd name="connsiteX13" fmla="*/ 365341 w 2484374"/>
                <a:gd name="connsiteY13" fmla="*/ 2694775 h 4762464"/>
                <a:gd name="connsiteX14" fmla="*/ 370238 w 2484374"/>
                <a:gd name="connsiteY14" fmla="*/ 2694775 h 4762464"/>
                <a:gd name="connsiteX15" fmla="*/ 370238 w 2484374"/>
                <a:gd name="connsiteY15" fmla="*/ 1704741 h 4762464"/>
                <a:gd name="connsiteX16" fmla="*/ 371691 w 2484374"/>
                <a:gd name="connsiteY16" fmla="*/ 1704741 h 4762464"/>
                <a:gd name="connsiteX17" fmla="*/ 6350 w 2484374"/>
                <a:gd name="connsiteY17" fmla="*/ 630935 h 4762464"/>
                <a:gd name="connsiteX18" fmla="*/ 608076 w 2484374"/>
                <a:gd name="connsiteY18" fmla="*/ 630935 h 476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84374" h="4762464">
                  <a:moveTo>
                    <a:pt x="608076" y="0"/>
                  </a:moveTo>
                  <a:lnTo>
                    <a:pt x="1869948" y="0"/>
                  </a:lnTo>
                  <a:lnTo>
                    <a:pt x="1869948" y="630935"/>
                  </a:lnTo>
                  <a:lnTo>
                    <a:pt x="2484374" y="630935"/>
                  </a:lnTo>
                  <a:lnTo>
                    <a:pt x="2119033" y="1704742"/>
                  </a:lnTo>
                  <a:lnTo>
                    <a:pt x="2114195" y="1704742"/>
                  </a:lnTo>
                  <a:lnTo>
                    <a:pt x="2114195" y="2699219"/>
                  </a:lnTo>
                  <a:lnTo>
                    <a:pt x="2478024" y="3768582"/>
                  </a:lnTo>
                  <a:lnTo>
                    <a:pt x="2110990" y="3768582"/>
                  </a:lnTo>
                  <a:lnTo>
                    <a:pt x="2110990" y="4762464"/>
                  </a:lnTo>
                  <a:lnTo>
                    <a:pt x="367033" y="4762464"/>
                  </a:lnTo>
                  <a:lnTo>
                    <a:pt x="367033" y="3768582"/>
                  </a:lnTo>
                  <a:lnTo>
                    <a:pt x="0" y="3768582"/>
                  </a:lnTo>
                  <a:lnTo>
                    <a:pt x="365341" y="2694775"/>
                  </a:lnTo>
                  <a:lnTo>
                    <a:pt x="370238" y="2694775"/>
                  </a:lnTo>
                  <a:lnTo>
                    <a:pt x="370238" y="1704741"/>
                  </a:lnTo>
                  <a:lnTo>
                    <a:pt x="371691" y="1704741"/>
                  </a:lnTo>
                  <a:lnTo>
                    <a:pt x="6350" y="630935"/>
                  </a:lnTo>
                  <a:lnTo>
                    <a:pt x="608076" y="630935"/>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 name="Straight Connector 27">
              <a:extLst>
                <a:ext uri="{FF2B5EF4-FFF2-40B4-BE49-F238E27FC236}">
                  <a16:creationId xmlns:a16="http://schemas.microsoft.com/office/drawing/2014/main" id="{29384012-2AAC-4C7A-9BC1-1DF6E17665F8}"/>
                </a:ext>
              </a:extLst>
            </p:cNvPr>
            <p:cNvCxnSpPr>
              <a:cxnSpLocks/>
              <a:stCxn id="27" idx="18"/>
              <a:endCxn id="27" idx="2"/>
            </p:cNvCxnSpPr>
            <p:nvPr/>
          </p:nvCxnSpPr>
          <p:spPr>
            <a:xfrm>
              <a:off x="8799671" y="1709926"/>
              <a:ext cx="1261872" cy="0"/>
            </a:xfrm>
            <a:prstGeom prst="lin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31" name="Straight Connector 30">
              <a:extLst>
                <a:ext uri="{FF2B5EF4-FFF2-40B4-BE49-F238E27FC236}">
                  <a16:creationId xmlns:a16="http://schemas.microsoft.com/office/drawing/2014/main" id="{3DC953A0-948D-41F5-83C4-7D3C5855699F}"/>
                </a:ext>
              </a:extLst>
            </p:cNvPr>
            <p:cNvCxnSpPr>
              <a:cxnSpLocks/>
              <a:stCxn id="27" idx="16"/>
              <a:endCxn id="27" idx="4"/>
            </p:cNvCxnSpPr>
            <p:nvPr/>
          </p:nvCxnSpPr>
          <p:spPr>
            <a:xfrm>
              <a:off x="8563286" y="2783732"/>
              <a:ext cx="1747342" cy="1"/>
            </a:xfrm>
            <a:prstGeom prst="lin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40" name="Straight Connector 39">
              <a:extLst>
                <a:ext uri="{FF2B5EF4-FFF2-40B4-BE49-F238E27FC236}">
                  <a16:creationId xmlns:a16="http://schemas.microsoft.com/office/drawing/2014/main" id="{3B41EB76-9FEE-4CA9-9467-8A1744DAB277}"/>
                </a:ext>
              </a:extLst>
            </p:cNvPr>
            <p:cNvCxnSpPr>
              <a:cxnSpLocks/>
              <a:stCxn id="27" idx="14"/>
              <a:endCxn id="27" idx="6"/>
            </p:cNvCxnSpPr>
            <p:nvPr/>
          </p:nvCxnSpPr>
          <p:spPr>
            <a:xfrm>
              <a:off x="8561833" y="3773766"/>
              <a:ext cx="1743957" cy="4444"/>
            </a:xfrm>
            <a:prstGeom prst="lin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41" name="Straight Connector 40">
              <a:extLst>
                <a:ext uri="{FF2B5EF4-FFF2-40B4-BE49-F238E27FC236}">
                  <a16:creationId xmlns:a16="http://schemas.microsoft.com/office/drawing/2014/main" id="{D96ACED2-B48D-47AA-95E3-0C8558F0EB45}"/>
                </a:ext>
              </a:extLst>
            </p:cNvPr>
            <p:cNvCxnSpPr>
              <a:cxnSpLocks/>
              <a:stCxn id="27" idx="11"/>
              <a:endCxn id="27" idx="8"/>
            </p:cNvCxnSpPr>
            <p:nvPr/>
          </p:nvCxnSpPr>
          <p:spPr>
            <a:xfrm>
              <a:off x="8558628" y="4847573"/>
              <a:ext cx="1743957" cy="0"/>
            </a:xfrm>
            <a:prstGeom prst="lin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cxnSp>
        <p:sp>
          <p:nvSpPr>
            <p:cNvPr id="43" name="Rectangle 42">
              <a:extLst>
                <a:ext uri="{FF2B5EF4-FFF2-40B4-BE49-F238E27FC236}">
                  <a16:creationId xmlns:a16="http://schemas.microsoft.com/office/drawing/2014/main" id="{4DA37D5A-194A-46C3-B399-906768A4EA89}"/>
                </a:ext>
              </a:extLst>
            </p:cNvPr>
            <p:cNvSpPr/>
            <p:nvPr/>
          </p:nvSpPr>
          <p:spPr>
            <a:xfrm>
              <a:off x="8657801" y="2071498"/>
              <a:ext cx="1534074" cy="369332"/>
            </a:xfrm>
            <a:prstGeom prst="rect">
              <a:avLst/>
            </a:prstGeom>
          </p:spPr>
          <p:txBody>
            <a:bodyPr wrap="none">
              <a:spAutoFit/>
            </a:bodyPr>
            <a:lstStyle/>
            <a:p>
              <a:r>
                <a:rPr lang="en-US" dirty="0">
                  <a:latin typeface="Noto Sans CJK SC Regular" panose="020B0500000000000000" pitchFamily="34" charset="-128"/>
                  <a:ea typeface="Noto Sans CJK SC Regular" panose="020B0500000000000000" pitchFamily="34" charset="-128"/>
                  <a:cs typeface="Open Sans" panose="020B0606030504020204" pitchFamily="34" charset="0"/>
                </a:rPr>
                <a:t>Introduction</a:t>
              </a:r>
              <a:endParaRPr lang="en-US" dirty="0"/>
            </a:p>
          </p:txBody>
        </p:sp>
        <p:sp>
          <p:nvSpPr>
            <p:cNvPr id="44" name="Rectangle 43">
              <a:extLst>
                <a:ext uri="{FF2B5EF4-FFF2-40B4-BE49-F238E27FC236}">
                  <a16:creationId xmlns:a16="http://schemas.microsoft.com/office/drawing/2014/main" id="{A4FC404A-ABE9-468D-9EE1-8C51A81C4FE7}"/>
                </a:ext>
              </a:extLst>
            </p:cNvPr>
            <p:cNvSpPr/>
            <p:nvPr/>
          </p:nvSpPr>
          <p:spPr>
            <a:xfrm>
              <a:off x="8889788" y="1199650"/>
              <a:ext cx="1070101" cy="369332"/>
            </a:xfrm>
            <a:prstGeom prst="rect">
              <a:avLst/>
            </a:prstGeom>
          </p:spPr>
          <p:txBody>
            <a:bodyPr wrap="none">
              <a:spAutoFit/>
            </a:bodyPr>
            <a:lstStyle/>
            <a:p>
              <a:r>
                <a:rPr lang="en-US" dirty="0">
                  <a:latin typeface="Noto Sans CJK SC Regular" panose="020B0500000000000000" pitchFamily="34" charset="-128"/>
                  <a:ea typeface="Noto Sans CJK SC Regular" panose="020B0500000000000000" pitchFamily="34" charset="-128"/>
                  <a:cs typeface="Open Sans" panose="020B0606030504020204" pitchFamily="34" charset="0"/>
                </a:rPr>
                <a:t>Abstract</a:t>
              </a:r>
              <a:endParaRPr lang="en-US" dirty="0"/>
            </a:p>
          </p:txBody>
        </p:sp>
        <p:sp>
          <p:nvSpPr>
            <p:cNvPr id="46" name="Rectangle 45">
              <a:extLst>
                <a:ext uri="{FF2B5EF4-FFF2-40B4-BE49-F238E27FC236}">
                  <a16:creationId xmlns:a16="http://schemas.microsoft.com/office/drawing/2014/main" id="{60A9D4DB-2C6D-40E1-ACF4-86442143F5AF}"/>
                </a:ext>
              </a:extLst>
            </p:cNvPr>
            <p:cNvSpPr/>
            <p:nvPr/>
          </p:nvSpPr>
          <p:spPr>
            <a:xfrm>
              <a:off x="8868114" y="5174398"/>
              <a:ext cx="1113446" cy="369332"/>
            </a:xfrm>
            <a:prstGeom prst="rect">
              <a:avLst/>
            </a:prstGeom>
          </p:spPr>
          <p:txBody>
            <a:bodyPr wrap="none">
              <a:spAutoFit/>
            </a:bodyPr>
            <a:lstStyle/>
            <a:p>
              <a:r>
                <a:rPr lang="en-US" dirty="0">
                  <a:latin typeface="Noto Sans CJK SC Regular" panose="020B0500000000000000" pitchFamily="34" charset="-128"/>
                  <a:ea typeface="Noto Sans CJK SC Regular" panose="020B0500000000000000" pitchFamily="34" charset="-128"/>
                  <a:cs typeface="Open Sans" panose="020B0606030504020204" pitchFamily="34" charset="0"/>
                </a:rPr>
                <a:t>Methods</a:t>
              </a:r>
              <a:endParaRPr lang="en-US" dirty="0"/>
            </a:p>
          </p:txBody>
        </p:sp>
        <p:sp>
          <p:nvSpPr>
            <p:cNvPr id="47" name="Rectangle 46">
              <a:extLst>
                <a:ext uri="{FF2B5EF4-FFF2-40B4-BE49-F238E27FC236}">
                  <a16:creationId xmlns:a16="http://schemas.microsoft.com/office/drawing/2014/main" id="{5DAC1518-2877-4B60-82EB-DD0F591CB8DB}"/>
                </a:ext>
              </a:extLst>
            </p:cNvPr>
            <p:cNvSpPr/>
            <p:nvPr/>
          </p:nvSpPr>
          <p:spPr>
            <a:xfrm>
              <a:off x="8944738" y="3093905"/>
              <a:ext cx="960199" cy="369332"/>
            </a:xfrm>
            <a:prstGeom prst="rect">
              <a:avLst/>
            </a:prstGeom>
          </p:spPr>
          <p:txBody>
            <a:bodyPr wrap="none">
              <a:spAutoFit/>
            </a:bodyPr>
            <a:lstStyle/>
            <a:p>
              <a:r>
                <a:rPr lang="en-US" dirty="0">
                  <a:latin typeface="Noto Sans CJK SC Regular" panose="020B0500000000000000" pitchFamily="34" charset="-128"/>
                  <a:ea typeface="Noto Sans CJK SC Regular" panose="020B0500000000000000" pitchFamily="34" charset="-128"/>
                  <a:cs typeface="Open Sans" panose="020B0606030504020204" pitchFamily="34" charset="0"/>
                </a:rPr>
                <a:t>Results</a:t>
              </a:r>
              <a:endParaRPr lang="en-US" dirty="0"/>
            </a:p>
          </p:txBody>
        </p:sp>
        <p:sp>
          <p:nvSpPr>
            <p:cNvPr id="49" name="Rectangle 48">
              <a:extLst>
                <a:ext uri="{FF2B5EF4-FFF2-40B4-BE49-F238E27FC236}">
                  <a16:creationId xmlns:a16="http://schemas.microsoft.com/office/drawing/2014/main" id="{CF90FFB8-F023-4250-88F9-EED3A45BA7A7}"/>
                </a:ext>
              </a:extLst>
            </p:cNvPr>
            <p:cNvSpPr/>
            <p:nvPr/>
          </p:nvSpPr>
          <p:spPr>
            <a:xfrm>
              <a:off x="8759430" y="4108885"/>
              <a:ext cx="1330814" cy="369332"/>
            </a:xfrm>
            <a:prstGeom prst="rect">
              <a:avLst/>
            </a:prstGeom>
          </p:spPr>
          <p:txBody>
            <a:bodyPr wrap="none">
              <a:spAutoFit/>
            </a:bodyPr>
            <a:lstStyle/>
            <a:p>
              <a:r>
                <a:rPr lang="en-US" dirty="0">
                  <a:latin typeface="Noto Sans CJK SC Regular" panose="020B0500000000000000" pitchFamily="34" charset="-128"/>
                  <a:ea typeface="Noto Sans CJK SC Regular" panose="020B0500000000000000" pitchFamily="34" charset="-128"/>
                  <a:cs typeface="Open Sans" panose="020B0606030504020204" pitchFamily="34" charset="0"/>
                </a:rPr>
                <a:t>Discussion</a:t>
              </a:r>
              <a:endParaRPr lang="en-US" dirty="0"/>
            </a:p>
          </p:txBody>
        </p:sp>
      </p:grpSp>
      <p:sp>
        <p:nvSpPr>
          <p:cNvPr id="30" name="Rectangle 29">
            <a:extLst>
              <a:ext uri="{FF2B5EF4-FFF2-40B4-BE49-F238E27FC236}">
                <a16:creationId xmlns:a16="http://schemas.microsoft.com/office/drawing/2014/main" id="{432C14D6-6F42-4469-A69C-972E59799E16}"/>
              </a:ext>
            </a:extLst>
          </p:cNvPr>
          <p:cNvSpPr/>
          <p:nvPr/>
        </p:nvSpPr>
        <p:spPr>
          <a:xfrm>
            <a:off x="2294490" y="5814161"/>
            <a:ext cx="1013419" cy="369332"/>
          </a:xfrm>
          <a:prstGeom prst="rect">
            <a:avLst/>
          </a:prstGeom>
        </p:spPr>
        <p:txBody>
          <a:bodyPr wrap="none">
            <a:spAutoFit/>
          </a:bodyPr>
          <a:lstStyle/>
          <a:p>
            <a:r>
              <a:rPr lang="en-US" altLang="zh-CN" dirty="0" err="1">
                <a:latin typeface="Noto Sans CJK SC Regular" panose="020B0500000000000000" pitchFamily="34" charset="-128"/>
                <a:ea typeface="Noto Sans CJK SC Regular" panose="020B0500000000000000" pitchFamily="34" charset="-128"/>
                <a:cs typeface="Open Sans" panose="020B0606030504020204" pitchFamily="34" charset="0"/>
              </a:rPr>
              <a:t>AIRDaM</a:t>
            </a:r>
            <a:endParaRPr lang="en-US" dirty="0"/>
          </a:p>
        </p:txBody>
      </p:sp>
      <p:grpSp>
        <p:nvGrpSpPr>
          <p:cNvPr id="2" name="Group 1">
            <a:extLst>
              <a:ext uri="{FF2B5EF4-FFF2-40B4-BE49-F238E27FC236}">
                <a16:creationId xmlns:a16="http://schemas.microsoft.com/office/drawing/2014/main" id="{A8E406CA-140F-4337-B8FE-A1C616C6BA4F}"/>
              </a:ext>
            </a:extLst>
          </p:cNvPr>
          <p:cNvGrpSpPr/>
          <p:nvPr/>
        </p:nvGrpSpPr>
        <p:grpSpPr>
          <a:xfrm>
            <a:off x="5737433" y="814689"/>
            <a:ext cx="4716874" cy="4914108"/>
            <a:chOff x="5737433" y="814689"/>
            <a:chExt cx="4716874" cy="4914108"/>
          </a:xfrm>
        </p:grpSpPr>
        <p:sp>
          <p:nvSpPr>
            <p:cNvPr id="64" name="Freeform: Shape 63">
              <a:extLst>
                <a:ext uri="{FF2B5EF4-FFF2-40B4-BE49-F238E27FC236}">
                  <a16:creationId xmlns:a16="http://schemas.microsoft.com/office/drawing/2014/main" id="{AE1313BE-A2CB-401C-B45B-B2FDA1BAA50B}"/>
                </a:ext>
              </a:extLst>
            </p:cNvPr>
            <p:cNvSpPr/>
            <p:nvPr/>
          </p:nvSpPr>
          <p:spPr>
            <a:xfrm>
              <a:off x="6861868" y="814689"/>
              <a:ext cx="2484373" cy="2678111"/>
            </a:xfrm>
            <a:custGeom>
              <a:avLst/>
              <a:gdLst>
                <a:gd name="connsiteX0" fmla="*/ 594150 w 2484373"/>
                <a:gd name="connsiteY0" fmla="*/ 0 h 2678111"/>
                <a:gd name="connsiteX1" fmla="*/ 1856022 w 2484373"/>
                <a:gd name="connsiteY1" fmla="*/ 0 h 2678111"/>
                <a:gd name="connsiteX2" fmla="*/ 1856022 w 2484373"/>
                <a:gd name="connsiteY2" fmla="*/ 616740 h 2678111"/>
                <a:gd name="connsiteX3" fmla="*/ 2484373 w 2484373"/>
                <a:gd name="connsiteY3" fmla="*/ 616740 h 2678111"/>
                <a:gd name="connsiteX4" fmla="*/ 2109177 w 2484373"/>
                <a:gd name="connsiteY4" fmla="*/ 1692231 h 2678111"/>
                <a:gd name="connsiteX5" fmla="*/ 2102009 w 2484373"/>
                <a:gd name="connsiteY5" fmla="*/ 1692231 h 2678111"/>
                <a:gd name="connsiteX6" fmla="*/ 2102009 w 2484373"/>
                <a:gd name="connsiteY6" fmla="*/ 2678111 h 2678111"/>
                <a:gd name="connsiteX7" fmla="*/ 369429 w 2484373"/>
                <a:gd name="connsiteY7" fmla="*/ 2678111 h 2678111"/>
                <a:gd name="connsiteX8" fmla="*/ 369429 w 2484373"/>
                <a:gd name="connsiteY8" fmla="*/ 1692231 h 2678111"/>
                <a:gd name="connsiteX9" fmla="*/ 375196 w 2484373"/>
                <a:gd name="connsiteY9" fmla="*/ 1692231 h 2678111"/>
                <a:gd name="connsiteX10" fmla="*/ 0 w 2484373"/>
                <a:gd name="connsiteY10" fmla="*/ 616740 h 2678111"/>
                <a:gd name="connsiteX11" fmla="*/ 594150 w 2484373"/>
                <a:gd name="connsiteY11" fmla="*/ 616740 h 2678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84373" h="2678111">
                  <a:moveTo>
                    <a:pt x="594150" y="0"/>
                  </a:moveTo>
                  <a:lnTo>
                    <a:pt x="1856022" y="0"/>
                  </a:lnTo>
                  <a:lnTo>
                    <a:pt x="1856022" y="616740"/>
                  </a:lnTo>
                  <a:lnTo>
                    <a:pt x="2484373" y="616740"/>
                  </a:lnTo>
                  <a:lnTo>
                    <a:pt x="2109177" y="1692231"/>
                  </a:lnTo>
                  <a:lnTo>
                    <a:pt x="2102009" y="1692231"/>
                  </a:lnTo>
                  <a:lnTo>
                    <a:pt x="2102009" y="2678111"/>
                  </a:lnTo>
                  <a:lnTo>
                    <a:pt x="369429" y="2678111"/>
                  </a:lnTo>
                  <a:lnTo>
                    <a:pt x="369429" y="1692231"/>
                  </a:lnTo>
                  <a:lnTo>
                    <a:pt x="375196" y="1692231"/>
                  </a:lnTo>
                  <a:lnTo>
                    <a:pt x="0" y="616740"/>
                  </a:lnTo>
                  <a:lnTo>
                    <a:pt x="594150" y="616740"/>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Trapezoid 55">
              <a:extLst>
                <a:ext uri="{FF2B5EF4-FFF2-40B4-BE49-F238E27FC236}">
                  <a16:creationId xmlns:a16="http://schemas.microsoft.com/office/drawing/2014/main" id="{A798A295-3D98-43A6-BA54-BED935C95433}"/>
                </a:ext>
              </a:extLst>
            </p:cNvPr>
            <p:cNvSpPr/>
            <p:nvPr/>
          </p:nvSpPr>
          <p:spPr>
            <a:xfrm>
              <a:off x="6861868" y="4653306"/>
              <a:ext cx="2484373" cy="1075491"/>
            </a:xfrm>
            <a:prstGeom prst="trapezoid">
              <a:avLst>
                <a:gd name="adj" fmla="val 34886"/>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0" name="Freeform: Shape 59">
              <a:extLst>
                <a:ext uri="{FF2B5EF4-FFF2-40B4-BE49-F238E27FC236}">
                  <a16:creationId xmlns:a16="http://schemas.microsoft.com/office/drawing/2014/main" id="{DC5F28E3-C4DF-4CB1-847C-E3CE8D0C5DB0}"/>
                </a:ext>
              </a:extLst>
            </p:cNvPr>
            <p:cNvSpPr/>
            <p:nvPr/>
          </p:nvSpPr>
          <p:spPr>
            <a:xfrm>
              <a:off x="5737433" y="3623419"/>
              <a:ext cx="1488558" cy="890558"/>
            </a:xfrm>
            <a:custGeom>
              <a:avLst/>
              <a:gdLst>
                <a:gd name="connsiteX0" fmla="*/ 181655 w 1488558"/>
                <a:gd name="connsiteY0" fmla="*/ 0 h 890558"/>
                <a:gd name="connsiteX1" fmla="*/ 1307799 w 1488558"/>
                <a:gd name="connsiteY1" fmla="*/ 0 h 890558"/>
                <a:gd name="connsiteX2" fmla="*/ 1307799 w 1488558"/>
                <a:gd name="connsiteY2" fmla="*/ 372418 h 890558"/>
                <a:gd name="connsiteX3" fmla="*/ 1488558 w 1488558"/>
                <a:gd name="connsiteY3" fmla="*/ 890558 h 890558"/>
                <a:gd name="connsiteX4" fmla="*/ 0 w 1488558"/>
                <a:gd name="connsiteY4" fmla="*/ 890558 h 890558"/>
                <a:gd name="connsiteX5" fmla="*/ 181401 w 1488558"/>
                <a:gd name="connsiteY5" fmla="*/ 370577 h 890558"/>
                <a:gd name="connsiteX6" fmla="*/ 181655 w 1488558"/>
                <a:gd name="connsiteY6" fmla="*/ 370577 h 8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8558" h="890558">
                  <a:moveTo>
                    <a:pt x="181655" y="0"/>
                  </a:moveTo>
                  <a:lnTo>
                    <a:pt x="1307799" y="0"/>
                  </a:lnTo>
                  <a:lnTo>
                    <a:pt x="1307799" y="372418"/>
                  </a:lnTo>
                  <a:lnTo>
                    <a:pt x="1488558" y="890558"/>
                  </a:lnTo>
                  <a:lnTo>
                    <a:pt x="0" y="890558"/>
                  </a:lnTo>
                  <a:lnTo>
                    <a:pt x="181401" y="370577"/>
                  </a:lnTo>
                  <a:lnTo>
                    <a:pt x="181655" y="370577"/>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1" name="Straight Connector 60">
              <a:extLst>
                <a:ext uri="{FF2B5EF4-FFF2-40B4-BE49-F238E27FC236}">
                  <a16:creationId xmlns:a16="http://schemas.microsoft.com/office/drawing/2014/main" id="{6737FA35-FC84-463E-81AF-40042B59E493}"/>
                </a:ext>
              </a:extLst>
            </p:cNvPr>
            <p:cNvCxnSpPr>
              <a:cxnSpLocks/>
              <a:stCxn id="60" idx="6"/>
              <a:endCxn id="60" idx="2"/>
            </p:cNvCxnSpPr>
            <p:nvPr/>
          </p:nvCxnSpPr>
          <p:spPr>
            <a:xfrm>
              <a:off x="5919088" y="3993996"/>
              <a:ext cx="1126144" cy="1841"/>
            </a:xfrm>
            <a:prstGeom prst="lin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65" name="Straight Connector 64">
              <a:extLst>
                <a:ext uri="{FF2B5EF4-FFF2-40B4-BE49-F238E27FC236}">
                  <a16:creationId xmlns:a16="http://schemas.microsoft.com/office/drawing/2014/main" id="{C11B1C0D-21D0-4CEC-BA27-B4D071FF7D60}"/>
                </a:ext>
              </a:extLst>
            </p:cNvPr>
            <p:cNvCxnSpPr>
              <a:cxnSpLocks/>
            </p:cNvCxnSpPr>
            <p:nvPr/>
          </p:nvCxnSpPr>
          <p:spPr>
            <a:xfrm>
              <a:off x="7473118" y="1431429"/>
              <a:ext cx="1261872" cy="0"/>
            </a:xfrm>
            <a:prstGeom prst="lin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68" name="Straight Connector 67">
              <a:extLst>
                <a:ext uri="{FF2B5EF4-FFF2-40B4-BE49-F238E27FC236}">
                  <a16:creationId xmlns:a16="http://schemas.microsoft.com/office/drawing/2014/main" id="{73E67637-4872-4DA2-BDCE-BF08441F5EB9}"/>
                </a:ext>
              </a:extLst>
            </p:cNvPr>
            <p:cNvCxnSpPr>
              <a:cxnSpLocks/>
            </p:cNvCxnSpPr>
            <p:nvPr/>
          </p:nvCxnSpPr>
          <p:spPr>
            <a:xfrm>
              <a:off x="7234180" y="2506920"/>
              <a:ext cx="1739748" cy="0"/>
            </a:xfrm>
            <a:prstGeom prst="lin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cxnSp>
        <p:sp>
          <p:nvSpPr>
            <p:cNvPr id="71" name="Freeform: Shape 70">
              <a:extLst>
                <a:ext uri="{FF2B5EF4-FFF2-40B4-BE49-F238E27FC236}">
                  <a16:creationId xmlns:a16="http://schemas.microsoft.com/office/drawing/2014/main" id="{505F01D6-E3ED-4180-9AD2-D2CACF7922F4}"/>
                </a:ext>
              </a:extLst>
            </p:cNvPr>
            <p:cNvSpPr/>
            <p:nvPr/>
          </p:nvSpPr>
          <p:spPr>
            <a:xfrm>
              <a:off x="7359775" y="3623419"/>
              <a:ext cx="1488558" cy="890558"/>
            </a:xfrm>
            <a:custGeom>
              <a:avLst/>
              <a:gdLst>
                <a:gd name="connsiteX0" fmla="*/ 181655 w 1488558"/>
                <a:gd name="connsiteY0" fmla="*/ 0 h 890558"/>
                <a:gd name="connsiteX1" fmla="*/ 1307799 w 1488558"/>
                <a:gd name="connsiteY1" fmla="*/ 0 h 890558"/>
                <a:gd name="connsiteX2" fmla="*/ 1307799 w 1488558"/>
                <a:gd name="connsiteY2" fmla="*/ 372418 h 890558"/>
                <a:gd name="connsiteX3" fmla="*/ 1488558 w 1488558"/>
                <a:gd name="connsiteY3" fmla="*/ 890558 h 890558"/>
                <a:gd name="connsiteX4" fmla="*/ 0 w 1488558"/>
                <a:gd name="connsiteY4" fmla="*/ 890558 h 890558"/>
                <a:gd name="connsiteX5" fmla="*/ 181401 w 1488558"/>
                <a:gd name="connsiteY5" fmla="*/ 370577 h 890558"/>
                <a:gd name="connsiteX6" fmla="*/ 181655 w 1488558"/>
                <a:gd name="connsiteY6" fmla="*/ 370577 h 8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8558" h="890558">
                  <a:moveTo>
                    <a:pt x="181655" y="0"/>
                  </a:moveTo>
                  <a:lnTo>
                    <a:pt x="1307799" y="0"/>
                  </a:lnTo>
                  <a:lnTo>
                    <a:pt x="1307799" y="372418"/>
                  </a:lnTo>
                  <a:lnTo>
                    <a:pt x="1488558" y="890558"/>
                  </a:lnTo>
                  <a:lnTo>
                    <a:pt x="0" y="890558"/>
                  </a:lnTo>
                  <a:lnTo>
                    <a:pt x="181401" y="370577"/>
                  </a:lnTo>
                  <a:lnTo>
                    <a:pt x="181655" y="370577"/>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Freeform: Shape 71">
              <a:extLst>
                <a:ext uri="{FF2B5EF4-FFF2-40B4-BE49-F238E27FC236}">
                  <a16:creationId xmlns:a16="http://schemas.microsoft.com/office/drawing/2014/main" id="{52C5B198-2B7E-4CB6-97A2-0FC46F854EB5}"/>
                </a:ext>
              </a:extLst>
            </p:cNvPr>
            <p:cNvSpPr/>
            <p:nvPr/>
          </p:nvSpPr>
          <p:spPr>
            <a:xfrm>
              <a:off x="8965749" y="3623419"/>
              <a:ext cx="1488558" cy="890558"/>
            </a:xfrm>
            <a:custGeom>
              <a:avLst/>
              <a:gdLst>
                <a:gd name="connsiteX0" fmla="*/ 181655 w 1488558"/>
                <a:gd name="connsiteY0" fmla="*/ 0 h 890558"/>
                <a:gd name="connsiteX1" fmla="*/ 1307799 w 1488558"/>
                <a:gd name="connsiteY1" fmla="*/ 0 h 890558"/>
                <a:gd name="connsiteX2" fmla="*/ 1307799 w 1488558"/>
                <a:gd name="connsiteY2" fmla="*/ 372418 h 890558"/>
                <a:gd name="connsiteX3" fmla="*/ 1488558 w 1488558"/>
                <a:gd name="connsiteY3" fmla="*/ 890558 h 890558"/>
                <a:gd name="connsiteX4" fmla="*/ 0 w 1488558"/>
                <a:gd name="connsiteY4" fmla="*/ 890558 h 890558"/>
                <a:gd name="connsiteX5" fmla="*/ 181401 w 1488558"/>
                <a:gd name="connsiteY5" fmla="*/ 370577 h 890558"/>
                <a:gd name="connsiteX6" fmla="*/ 181655 w 1488558"/>
                <a:gd name="connsiteY6" fmla="*/ 370577 h 8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8558" h="890558">
                  <a:moveTo>
                    <a:pt x="181655" y="0"/>
                  </a:moveTo>
                  <a:lnTo>
                    <a:pt x="1307799" y="0"/>
                  </a:lnTo>
                  <a:lnTo>
                    <a:pt x="1307799" y="372418"/>
                  </a:lnTo>
                  <a:lnTo>
                    <a:pt x="1488558" y="890558"/>
                  </a:lnTo>
                  <a:lnTo>
                    <a:pt x="0" y="890558"/>
                  </a:lnTo>
                  <a:lnTo>
                    <a:pt x="181401" y="370577"/>
                  </a:lnTo>
                  <a:lnTo>
                    <a:pt x="181655" y="370577"/>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3" name="Straight Connector 72">
              <a:extLst>
                <a:ext uri="{FF2B5EF4-FFF2-40B4-BE49-F238E27FC236}">
                  <a16:creationId xmlns:a16="http://schemas.microsoft.com/office/drawing/2014/main" id="{3E36EA6A-1605-4B42-8613-373468F67301}"/>
                </a:ext>
              </a:extLst>
            </p:cNvPr>
            <p:cNvCxnSpPr>
              <a:cxnSpLocks/>
            </p:cNvCxnSpPr>
            <p:nvPr/>
          </p:nvCxnSpPr>
          <p:spPr>
            <a:xfrm>
              <a:off x="7540855" y="3993996"/>
              <a:ext cx="1126398" cy="1841"/>
            </a:xfrm>
            <a:prstGeom prst="lin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76" name="Straight Connector 75">
              <a:extLst>
                <a:ext uri="{FF2B5EF4-FFF2-40B4-BE49-F238E27FC236}">
                  <a16:creationId xmlns:a16="http://schemas.microsoft.com/office/drawing/2014/main" id="{A73B8A77-1376-4461-9198-2EB821252AE4}"/>
                </a:ext>
              </a:extLst>
            </p:cNvPr>
            <p:cNvCxnSpPr>
              <a:cxnSpLocks/>
              <a:stCxn id="72" idx="6"/>
              <a:endCxn id="72" idx="2"/>
            </p:cNvCxnSpPr>
            <p:nvPr/>
          </p:nvCxnSpPr>
          <p:spPr>
            <a:xfrm>
              <a:off x="9147404" y="3993996"/>
              <a:ext cx="1126144" cy="1841"/>
            </a:xfrm>
            <a:prstGeom prst="lin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cxnSp>
        <p:sp>
          <p:nvSpPr>
            <p:cNvPr id="79" name="Rectangle 78">
              <a:extLst>
                <a:ext uri="{FF2B5EF4-FFF2-40B4-BE49-F238E27FC236}">
                  <a16:creationId xmlns:a16="http://schemas.microsoft.com/office/drawing/2014/main" id="{125FD252-914A-41D7-BBDB-537C73C8677A}"/>
                </a:ext>
              </a:extLst>
            </p:cNvPr>
            <p:cNvSpPr/>
            <p:nvPr/>
          </p:nvSpPr>
          <p:spPr>
            <a:xfrm>
              <a:off x="7337017" y="1770545"/>
              <a:ext cx="1534074" cy="369332"/>
            </a:xfrm>
            <a:prstGeom prst="rect">
              <a:avLst/>
            </a:prstGeom>
          </p:spPr>
          <p:txBody>
            <a:bodyPr wrap="none">
              <a:spAutoFit/>
            </a:bodyPr>
            <a:lstStyle/>
            <a:p>
              <a:r>
                <a:rPr lang="en-US" dirty="0">
                  <a:latin typeface="Noto Sans CJK SC Regular" panose="020B0500000000000000" pitchFamily="34" charset="-128"/>
                  <a:ea typeface="Noto Sans CJK SC Regular" panose="020B0500000000000000" pitchFamily="34" charset="-128"/>
                  <a:cs typeface="Open Sans" panose="020B0606030504020204" pitchFamily="34" charset="0"/>
                </a:rPr>
                <a:t>Introduction</a:t>
              </a:r>
              <a:endParaRPr lang="en-US" dirty="0"/>
            </a:p>
          </p:txBody>
        </p:sp>
        <p:sp>
          <p:nvSpPr>
            <p:cNvPr id="80" name="Rectangle 79">
              <a:extLst>
                <a:ext uri="{FF2B5EF4-FFF2-40B4-BE49-F238E27FC236}">
                  <a16:creationId xmlns:a16="http://schemas.microsoft.com/office/drawing/2014/main" id="{2752F66D-4A0B-4A42-A626-FBA91D6ED4B2}"/>
                </a:ext>
              </a:extLst>
            </p:cNvPr>
            <p:cNvSpPr/>
            <p:nvPr/>
          </p:nvSpPr>
          <p:spPr>
            <a:xfrm>
              <a:off x="7569004" y="925377"/>
              <a:ext cx="1070101" cy="369332"/>
            </a:xfrm>
            <a:prstGeom prst="rect">
              <a:avLst/>
            </a:prstGeom>
          </p:spPr>
          <p:txBody>
            <a:bodyPr wrap="none">
              <a:spAutoFit/>
            </a:bodyPr>
            <a:lstStyle/>
            <a:p>
              <a:r>
                <a:rPr lang="en-US" dirty="0">
                  <a:latin typeface="Noto Sans CJK SC Regular" panose="020B0500000000000000" pitchFamily="34" charset="-128"/>
                  <a:ea typeface="Noto Sans CJK SC Regular" panose="020B0500000000000000" pitchFamily="34" charset="-128"/>
                  <a:cs typeface="Open Sans" panose="020B0606030504020204" pitchFamily="34" charset="0"/>
                </a:rPr>
                <a:t>Abstract</a:t>
              </a:r>
              <a:endParaRPr lang="en-US" dirty="0"/>
            </a:p>
          </p:txBody>
        </p:sp>
        <p:sp>
          <p:nvSpPr>
            <p:cNvPr id="81" name="Rectangle 80">
              <a:extLst>
                <a:ext uri="{FF2B5EF4-FFF2-40B4-BE49-F238E27FC236}">
                  <a16:creationId xmlns:a16="http://schemas.microsoft.com/office/drawing/2014/main" id="{F33417CE-D6BF-443E-9DC2-D286F1FEEDBE}"/>
                </a:ext>
              </a:extLst>
            </p:cNvPr>
            <p:cNvSpPr/>
            <p:nvPr/>
          </p:nvSpPr>
          <p:spPr>
            <a:xfrm>
              <a:off x="7547331" y="2815194"/>
              <a:ext cx="1113446" cy="369332"/>
            </a:xfrm>
            <a:prstGeom prst="rect">
              <a:avLst/>
            </a:prstGeom>
          </p:spPr>
          <p:txBody>
            <a:bodyPr wrap="none">
              <a:spAutoFit/>
            </a:bodyPr>
            <a:lstStyle/>
            <a:p>
              <a:r>
                <a:rPr lang="en-US" dirty="0">
                  <a:latin typeface="Noto Sans CJK SC Regular" panose="020B0500000000000000" pitchFamily="34" charset="-128"/>
                  <a:ea typeface="Noto Sans CJK SC Regular" panose="020B0500000000000000" pitchFamily="34" charset="-128"/>
                  <a:cs typeface="Open Sans" panose="020B0606030504020204" pitchFamily="34" charset="0"/>
                </a:rPr>
                <a:t>Methods</a:t>
              </a:r>
              <a:endParaRPr lang="en-US" dirty="0"/>
            </a:p>
          </p:txBody>
        </p:sp>
        <p:sp>
          <p:nvSpPr>
            <p:cNvPr id="82" name="Rectangle 81">
              <a:extLst>
                <a:ext uri="{FF2B5EF4-FFF2-40B4-BE49-F238E27FC236}">
                  <a16:creationId xmlns:a16="http://schemas.microsoft.com/office/drawing/2014/main" id="{B8CBE702-AA4C-4A5C-9D7D-7B2368BDD1A4}"/>
                </a:ext>
              </a:extLst>
            </p:cNvPr>
            <p:cNvSpPr/>
            <p:nvPr/>
          </p:nvSpPr>
          <p:spPr>
            <a:xfrm>
              <a:off x="6018718" y="3633490"/>
              <a:ext cx="960199" cy="369332"/>
            </a:xfrm>
            <a:prstGeom prst="rect">
              <a:avLst/>
            </a:prstGeom>
          </p:spPr>
          <p:txBody>
            <a:bodyPr wrap="none">
              <a:spAutoFit/>
            </a:bodyPr>
            <a:lstStyle/>
            <a:p>
              <a:r>
                <a:rPr lang="en-US" dirty="0">
                  <a:latin typeface="Noto Sans CJK SC Regular" panose="020B0500000000000000" pitchFamily="34" charset="-128"/>
                  <a:ea typeface="Noto Sans CJK SC Regular" panose="020B0500000000000000" pitchFamily="34" charset="-128"/>
                  <a:cs typeface="Open Sans" panose="020B0606030504020204" pitchFamily="34" charset="0"/>
                </a:rPr>
                <a:t>Results</a:t>
              </a:r>
              <a:endParaRPr lang="en-US" dirty="0"/>
            </a:p>
          </p:txBody>
        </p:sp>
        <p:sp>
          <p:nvSpPr>
            <p:cNvPr id="83" name="Rectangle 82">
              <a:extLst>
                <a:ext uri="{FF2B5EF4-FFF2-40B4-BE49-F238E27FC236}">
                  <a16:creationId xmlns:a16="http://schemas.microsoft.com/office/drawing/2014/main" id="{61BB80C5-1AA2-456E-BE4E-181C65F2F917}"/>
                </a:ext>
              </a:extLst>
            </p:cNvPr>
            <p:cNvSpPr/>
            <p:nvPr/>
          </p:nvSpPr>
          <p:spPr>
            <a:xfrm>
              <a:off x="5833410" y="4081335"/>
              <a:ext cx="1330814" cy="369332"/>
            </a:xfrm>
            <a:prstGeom prst="rect">
              <a:avLst/>
            </a:prstGeom>
          </p:spPr>
          <p:txBody>
            <a:bodyPr wrap="none">
              <a:spAutoFit/>
            </a:bodyPr>
            <a:lstStyle/>
            <a:p>
              <a:pPr algn="ctr"/>
              <a:r>
                <a:rPr lang="en-US" dirty="0">
                  <a:latin typeface="Noto Sans CJK SC Regular" panose="020B0500000000000000" pitchFamily="34" charset="-128"/>
                  <a:ea typeface="Noto Sans CJK SC Regular" panose="020B0500000000000000" pitchFamily="34" charset="-128"/>
                  <a:cs typeface="Open Sans" panose="020B0606030504020204" pitchFamily="34" charset="0"/>
                </a:rPr>
                <a:t>Discussion</a:t>
              </a:r>
              <a:endParaRPr lang="en-US" dirty="0"/>
            </a:p>
          </p:txBody>
        </p:sp>
        <p:sp>
          <p:nvSpPr>
            <p:cNvPr id="84" name="Rectangle 83">
              <a:extLst>
                <a:ext uri="{FF2B5EF4-FFF2-40B4-BE49-F238E27FC236}">
                  <a16:creationId xmlns:a16="http://schemas.microsoft.com/office/drawing/2014/main" id="{1141F8D1-8024-4103-A41F-2013A6738EF2}"/>
                </a:ext>
              </a:extLst>
            </p:cNvPr>
            <p:cNvSpPr/>
            <p:nvPr/>
          </p:nvSpPr>
          <p:spPr>
            <a:xfrm>
              <a:off x="7623955" y="3633490"/>
              <a:ext cx="960199" cy="369332"/>
            </a:xfrm>
            <a:prstGeom prst="rect">
              <a:avLst/>
            </a:prstGeom>
          </p:spPr>
          <p:txBody>
            <a:bodyPr wrap="none">
              <a:spAutoFit/>
            </a:bodyPr>
            <a:lstStyle/>
            <a:p>
              <a:r>
                <a:rPr lang="en-US" dirty="0">
                  <a:latin typeface="Noto Sans CJK SC Regular" panose="020B0500000000000000" pitchFamily="34" charset="-128"/>
                  <a:ea typeface="Noto Sans CJK SC Regular" panose="020B0500000000000000" pitchFamily="34" charset="-128"/>
                  <a:cs typeface="Open Sans" panose="020B0606030504020204" pitchFamily="34" charset="0"/>
                </a:rPr>
                <a:t>Results</a:t>
              </a:r>
              <a:endParaRPr lang="en-US" dirty="0"/>
            </a:p>
          </p:txBody>
        </p:sp>
        <p:sp>
          <p:nvSpPr>
            <p:cNvPr id="85" name="Rectangle 84">
              <a:extLst>
                <a:ext uri="{FF2B5EF4-FFF2-40B4-BE49-F238E27FC236}">
                  <a16:creationId xmlns:a16="http://schemas.microsoft.com/office/drawing/2014/main" id="{1369BDF5-76E9-4EF9-84F9-A08917C4AA0D}"/>
                </a:ext>
              </a:extLst>
            </p:cNvPr>
            <p:cNvSpPr/>
            <p:nvPr/>
          </p:nvSpPr>
          <p:spPr>
            <a:xfrm>
              <a:off x="7438647" y="4081335"/>
              <a:ext cx="1330814" cy="369332"/>
            </a:xfrm>
            <a:prstGeom prst="rect">
              <a:avLst/>
            </a:prstGeom>
          </p:spPr>
          <p:txBody>
            <a:bodyPr wrap="none">
              <a:spAutoFit/>
            </a:bodyPr>
            <a:lstStyle/>
            <a:p>
              <a:pPr algn="ctr"/>
              <a:r>
                <a:rPr lang="en-US" dirty="0">
                  <a:latin typeface="Noto Sans CJK SC Regular" panose="020B0500000000000000" pitchFamily="34" charset="-128"/>
                  <a:ea typeface="Noto Sans CJK SC Regular" panose="020B0500000000000000" pitchFamily="34" charset="-128"/>
                  <a:cs typeface="Open Sans" panose="020B0606030504020204" pitchFamily="34" charset="0"/>
                </a:rPr>
                <a:t>Discussion</a:t>
              </a:r>
              <a:endParaRPr lang="en-US" dirty="0"/>
            </a:p>
          </p:txBody>
        </p:sp>
        <p:sp>
          <p:nvSpPr>
            <p:cNvPr id="86" name="Rectangle 85">
              <a:extLst>
                <a:ext uri="{FF2B5EF4-FFF2-40B4-BE49-F238E27FC236}">
                  <a16:creationId xmlns:a16="http://schemas.microsoft.com/office/drawing/2014/main" id="{F0052579-E57F-4997-80F8-D033FEA66308}"/>
                </a:ext>
              </a:extLst>
            </p:cNvPr>
            <p:cNvSpPr/>
            <p:nvPr/>
          </p:nvSpPr>
          <p:spPr>
            <a:xfrm>
              <a:off x="9237790" y="3633490"/>
              <a:ext cx="960199" cy="369332"/>
            </a:xfrm>
            <a:prstGeom prst="rect">
              <a:avLst/>
            </a:prstGeom>
          </p:spPr>
          <p:txBody>
            <a:bodyPr wrap="none">
              <a:spAutoFit/>
            </a:bodyPr>
            <a:lstStyle/>
            <a:p>
              <a:r>
                <a:rPr lang="en-US" dirty="0">
                  <a:latin typeface="Noto Sans CJK SC Regular" panose="020B0500000000000000" pitchFamily="34" charset="-128"/>
                  <a:ea typeface="Noto Sans CJK SC Regular" panose="020B0500000000000000" pitchFamily="34" charset="-128"/>
                  <a:cs typeface="Open Sans" panose="020B0606030504020204" pitchFamily="34" charset="0"/>
                </a:rPr>
                <a:t>Results</a:t>
              </a:r>
              <a:endParaRPr lang="en-US" dirty="0"/>
            </a:p>
          </p:txBody>
        </p:sp>
        <p:sp>
          <p:nvSpPr>
            <p:cNvPr id="87" name="Rectangle 86">
              <a:extLst>
                <a:ext uri="{FF2B5EF4-FFF2-40B4-BE49-F238E27FC236}">
                  <a16:creationId xmlns:a16="http://schemas.microsoft.com/office/drawing/2014/main" id="{2CEC7A6F-6C7E-4CBF-992D-A40DF933275E}"/>
                </a:ext>
              </a:extLst>
            </p:cNvPr>
            <p:cNvSpPr/>
            <p:nvPr/>
          </p:nvSpPr>
          <p:spPr>
            <a:xfrm>
              <a:off x="9052482" y="4081335"/>
              <a:ext cx="1330814" cy="369332"/>
            </a:xfrm>
            <a:prstGeom prst="rect">
              <a:avLst/>
            </a:prstGeom>
          </p:spPr>
          <p:txBody>
            <a:bodyPr wrap="none">
              <a:spAutoFit/>
            </a:bodyPr>
            <a:lstStyle/>
            <a:p>
              <a:pPr algn="ctr"/>
              <a:r>
                <a:rPr lang="en-US" dirty="0">
                  <a:latin typeface="Noto Sans CJK SC Regular" panose="020B0500000000000000" pitchFamily="34" charset="-128"/>
                  <a:ea typeface="Noto Sans CJK SC Regular" panose="020B0500000000000000" pitchFamily="34" charset="-128"/>
                  <a:cs typeface="Open Sans" panose="020B0606030504020204" pitchFamily="34" charset="0"/>
                </a:rPr>
                <a:t>Discussion</a:t>
              </a:r>
              <a:endParaRPr lang="en-US" dirty="0"/>
            </a:p>
          </p:txBody>
        </p:sp>
        <p:sp>
          <p:nvSpPr>
            <p:cNvPr id="88" name="Rectangle 87">
              <a:extLst>
                <a:ext uri="{FF2B5EF4-FFF2-40B4-BE49-F238E27FC236}">
                  <a16:creationId xmlns:a16="http://schemas.microsoft.com/office/drawing/2014/main" id="{00FBB7FD-13FB-47B3-B607-BEEA5780F48B}"/>
                </a:ext>
              </a:extLst>
            </p:cNvPr>
            <p:cNvSpPr/>
            <p:nvPr/>
          </p:nvSpPr>
          <p:spPr>
            <a:xfrm>
              <a:off x="7356894" y="5050110"/>
              <a:ext cx="1494320" cy="369332"/>
            </a:xfrm>
            <a:prstGeom prst="rect">
              <a:avLst/>
            </a:prstGeom>
          </p:spPr>
          <p:txBody>
            <a:bodyPr wrap="none">
              <a:spAutoFit/>
            </a:bodyPr>
            <a:lstStyle/>
            <a:p>
              <a:pPr algn="ctr"/>
              <a:r>
                <a:rPr lang="en-US" dirty="0">
                  <a:latin typeface="Noto Sans CJK SC Regular" panose="020B0500000000000000" pitchFamily="34" charset="-128"/>
                  <a:ea typeface="Noto Sans CJK SC Regular" panose="020B0500000000000000" pitchFamily="34" charset="-128"/>
                  <a:cs typeface="Open Sans" panose="020B0606030504020204" pitchFamily="34" charset="0"/>
                </a:rPr>
                <a:t>C</a:t>
              </a:r>
              <a:r>
                <a:rPr lang="en-US" altLang="zh-CN" dirty="0">
                  <a:latin typeface="Noto Sans CJK SC Regular" panose="020B0500000000000000" pitchFamily="34" charset="-128"/>
                  <a:ea typeface="Noto Sans CJK SC Regular" panose="020B0500000000000000" pitchFamily="34" charset="-128"/>
                  <a:cs typeface="Open Sans" panose="020B0606030504020204" pitchFamily="34" charset="0"/>
                </a:rPr>
                <a:t>onclusions</a:t>
              </a:r>
              <a:endParaRPr lang="en-US" dirty="0"/>
            </a:p>
          </p:txBody>
        </p:sp>
      </p:grpSp>
      <p:sp>
        <p:nvSpPr>
          <p:cNvPr id="89" name="Rectangle 88">
            <a:extLst>
              <a:ext uri="{FF2B5EF4-FFF2-40B4-BE49-F238E27FC236}">
                <a16:creationId xmlns:a16="http://schemas.microsoft.com/office/drawing/2014/main" id="{597264D9-BA5E-48AF-B0C0-DECED5103A51}"/>
              </a:ext>
            </a:extLst>
          </p:cNvPr>
          <p:cNvSpPr/>
          <p:nvPr/>
        </p:nvSpPr>
        <p:spPr>
          <a:xfrm>
            <a:off x="7475423" y="5814161"/>
            <a:ext cx="1317092" cy="369332"/>
          </a:xfrm>
          <a:prstGeom prst="rect">
            <a:avLst/>
          </a:prstGeom>
        </p:spPr>
        <p:txBody>
          <a:bodyPr wrap="none">
            <a:spAutoFit/>
          </a:bodyPr>
          <a:lstStyle/>
          <a:p>
            <a:r>
              <a:rPr lang="en-US" altLang="zh-CN" dirty="0">
                <a:latin typeface="Noto Sans CJK SC Regular" panose="020B0500000000000000" pitchFamily="34" charset="-128"/>
                <a:ea typeface="Noto Sans CJK SC Regular" panose="020B0500000000000000" pitchFamily="34" charset="-128"/>
                <a:cs typeface="Open Sans" panose="020B0606030504020204" pitchFamily="34" charset="0"/>
              </a:rPr>
              <a:t>AIM(</a:t>
            </a:r>
            <a:r>
              <a:rPr lang="en-US" altLang="zh-CN" dirty="0" err="1">
                <a:latin typeface="Noto Sans CJK SC Regular" panose="020B0500000000000000" pitchFamily="34" charset="-128"/>
                <a:ea typeface="Noto Sans CJK SC Regular" panose="020B0500000000000000" pitchFamily="34" charset="-128"/>
                <a:cs typeface="Open Sans" panose="020B0606030504020204" pitchFamily="34" charset="0"/>
              </a:rPr>
              <a:t>RaD</a:t>
            </a:r>
            <a:r>
              <a:rPr lang="en-US" altLang="zh-CN" dirty="0">
                <a:latin typeface="Noto Sans CJK SC Regular" panose="020B0500000000000000" pitchFamily="34" charset="-128"/>
                <a:ea typeface="Noto Sans CJK SC Regular" panose="020B0500000000000000" pitchFamily="34" charset="-128"/>
                <a:cs typeface="Open Sans" panose="020B0606030504020204" pitchFamily="34" charset="0"/>
              </a:rPr>
              <a:t>)C</a:t>
            </a:r>
            <a:endParaRPr lang="en-US" dirty="0"/>
          </a:p>
        </p:txBody>
      </p:sp>
    </p:spTree>
    <p:extLst>
      <p:ext uri="{BB962C8B-B14F-4D97-AF65-F5344CB8AC3E}">
        <p14:creationId xmlns:p14="http://schemas.microsoft.com/office/powerpoint/2010/main" val="3379374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 Placeholder 5">
            <a:extLst>
              <a:ext uri="{FF2B5EF4-FFF2-40B4-BE49-F238E27FC236}">
                <a16:creationId xmlns:a16="http://schemas.microsoft.com/office/drawing/2014/main" id="{9E489D42-6357-4005-90B3-0157807BB210}"/>
              </a:ext>
            </a:extLst>
          </p:cNvPr>
          <p:cNvSpPr txBox="1">
            <a:spLocks/>
          </p:cNvSpPr>
          <p:nvPr/>
        </p:nvSpPr>
        <p:spPr>
          <a:xfrm>
            <a:off x="923544" y="457200"/>
            <a:ext cx="7303349" cy="344104"/>
          </a:xfrm>
          <a:prstGeom prst="rect">
            <a:avLst/>
          </a:prstGeom>
        </p:spPr>
        <p:txBody>
          <a:bodyPr lIns="182880" rIns="182880" anchor="ctr" anchorCtr="0"/>
          <a:lstStyle>
            <a:lvl1pPr marL="0" indent="0" algn="l" defTabSz="914400" rtl="0" eaLnBrk="1" latinLnBrk="0" hangingPunct="1">
              <a:lnSpc>
                <a:spcPct val="90000"/>
              </a:lnSpc>
              <a:spcBef>
                <a:spcPts val="1000"/>
              </a:spcBef>
              <a:buFont typeface="Arial"/>
              <a:buNone/>
              <a:defRPr sz="2800" b="0" i="0" kern="1200" baseline="0">
                <a:solidFill>
                  <a:srgbClr val="414246"/>
                </a:solidFill>
                <a:latin typeface="Open Sans Regular" charset="0"/>
                <a:ea typeface="Open Sans Regular" charset="0"/>
                <a:cs typeface="Open Sans Regular"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zh-CN" altLang="en-US" dirty="0">
                <a:latin typeface="Noto Sans CJK SC Regular" panose="020B0500000000000000" pitchFamily="34" charset="-128"/>
                <a:ea typeface="Noto Sans CJK SC Regular" panose="020B0500000000000000" pitchFamily="34" charset="-128"/>
                <a:cs typeface="Open Sans" panose="020B0606030504020204" pitchFamily="34" charset="0"/>
              </a:rPr>
              <a:t>原创论文各部分要点</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54" name="Subtitle 2">
            <a:extLst>
              <a:ext uri="{FF2B5EF4-FFF2-40B4-BE49-F238E27FC236}">
                <a16:creationId xmlns:a16="http://schemas.microsoft.com/office/drawing/2014/main" id="{24AC4B7D-34BF-44C7-AC53-C2873B1C7C09}"/>
              </a:ext>
            </a:extLst>
          </p:cNvPr>
          <p:cNvSpPr txBox="1">
            <a:spLocks/>
          </p:cNvSpPr>
          <p:nvPr/>
        </p:nvSpPr>
        <p:spPr>
          <a:xfrm>
            <a:off x="1095926" y="1339596"/>
            <a:ext cx="4463626" cy="4178807"/>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lnSpc>
                <a:spcPct val="160000"/>
              </a:lnSpc>
              <a:buFont typeface="Arial" panose="020B0604020202020204" pitchFamily="34" charset="0"/>
              <a:buChar char="•"/>
            </a:pPr>
            <a:r>
              <a:rPr lang="zh-CN" altLang="en-US" sz="1800" dirty="0">
                <a:latin typeface="Noto Sans CJK SC Regular" panose="020B0500000000000000" pitchFamily="34" charset="-128"/>
                <a:ea typeface="Noto Sans CJK SC Regular" panose="020B0500000000000000" pitchFamily="34" charset="-128"/>
                <a:cs typeface="Open Sans" panose="020B0606030504020204" pitchFamily="34" charset="0"/>
              </a:rPr>
              <a:t>题目 </a:t>
            </a:r>
            <a:r>
              <a:rPr lang="en-US" altLang="zh-CN" sz="1800" dirty="0">
                <a:latin typeface="Noto Sans CJK SC Regular" panose="020B0500000000000000" pitchFamily="34" charset="-128"/>
                <a:ea typeface="Noto Sans CJK SC Regular" panose="020B0500000000000000" pitchFamily="34" charset="-128"/>
                <a:cs typeface="Open Sans" panose="020B0606030504020204" pitchFamily="34" charset="0"/>
              </a:rPr>
              <a:t>Title</a:t>
            </a:r>
          </a:p>
          <a:p>
            <a:pPr marL="285750" indent="-285750">
              <a:lnSpc>
                <a:spcPct val="160000"/>
              </a:lnSpc>
              <a:buFont typeface="Arial" panose="020B0604020202020204" pitchFamily="34" charset="0"/>
              <a:buChar char="•"/>
            </a:pPr>
            <a:r>
              <a:rPr lang="zh-CN" altLang="en-US" sz="1800" dirty="0">
                <a:latin typeface="Noto Sans CJK SC Regular" panose="020B0500000000000000" pitchFamily="34" charset="-128"/>
                <a:ea typeface="Noto Sans CJK SC Regular" panose="020B0500000000000000" pitchFamily="34" charset="-128"/>
                <a:cs typeface="Open Sans" panose="020B0606030504020204" pitchFamily="34" charset="0"/>
              </a:rPr>
              <a:t>作者和单位 </a:t>
            </a:r>
            <a:r>
              <a:rPr lang="en-US" altLang="zh-CN" sz="1800" dirty="0">
                <a:latin typeface="Noto Sans CJK SC Regular" panose="020B0500000000000000" pitchFamily="34" charset="-128"/>
                <a:ea typeface="Noto Sans CJK SC Regular" panose="020B0500000000000000" pitchFamily="34" charset="-128"/>
                <a:cs typeface="Open Sans" panose="020B0606030504020204" pitchFamily="34" charset="0"/>
              </a:rPr>
              <a:t>Author and Affiliation</a:t>
            </a:r>
          </a:p>
          <a:p>
            <a:pPr marL="285750" indent="-285750">
              <a:lnSpc>
                <a:spcPct val="160000"/>
              </a:lnSpc>
              <a:buFont typeface="Arial" panose="020B0604020202020204" pitchFamily="34" charset="0"/>
              <a:buChar char="•"/>
            </a:pPr>
            <a:r>
              <a:rPr lang="zh-CN" altLang="en-US" sz="1800" dirty="0">
                <a:latin typeface="Noto Sans CJK SC Regular" panose="020B0500000000000000" pitchFamily="34" charset="-128"/>
                <a:ea typeface="Noto Sans CJK SC Regular" panose="020B0500000000000000" pitchFamily="34" charset="-128"/>
                <a:cs typeface="Open Sans" panose="020B0606030504020204" pitchFamily="34" charset="0"/>
              </a:rPr>
              <a:t>摘要与关键词</a:t>
            </a:r>
            <a:r>
              <a:rPr lang="en-US" altLang="zh-CN" sz="1800" dirty="0">
                <a:latin typeface="Noto Sans CJK SC Regular" panose="020B0500000000000000" pitchFamily="34" charset="-128"/>
                <a:ea typeface="Noto Sans CJK SC Regular" panose="020B0500000000000000" pitchFamily="34" charset="-128"/>
                <a:cs typeface="Open Sans" panose="020B0606030504020204" pitchFamily="34" charset="0"/>
              </a:rPr>
              <a:t> </a:t>
            </a:r>
            <a:r>
              <a:rPr lang="en-US" sz="1800" dirty="0">
                <a:latin typeface="Noto Sans CJK SC Regular" panose="020B0500000000000000" pitchFamily="34" charset="-128"/>
                <a:ea typeface="Noto Sans CJK SC Regular" panose="020B0500000000000000" pitchFamily="34" charset="-128"/>
                <a:cs typeface="Open Sans" panose="020B0606030504020204" pitchFamily="34" charset="0"/>
              </a:rPr>
              <a:t>Abstract</a:t>
            </a:r>
            <a:r>
              <a:rPr lang="en-US" sz="1800" dirty="0">
                <a:latin typeface="Open Sans" panose="020B0606030504020204" pitchFamily="34" charset="0"/>
                <a:ea typeface="Open Sans" panose="020B0606030504020204" pitchFamily="34" charset="0"/>
                <a:cs typeface="Open Sans" panose="020B0606030504020204" pitchFamily="34" charset="0"/>
              </a:rPr>
              <a:t> and Key Words</a:t>
            </a:r>
          </a:p>
          <a:p>
            <a:pPr marL="285750" indent="-285750">
              <a:lnSpc>
                <a:spcPct val="160000"/>
              </a:lnSpc>
              <a:buFont typeface="Arial" panose="020B0604020202020204" pitchFamily="34" charset="0"/>
              <a:buChar char="•"/>
            </a:pPr>
            <a:r>
              <a:rPr lang="zh-CN" altLang="en-US" sz="1800" dirty="0">
                <a:latin typeface="Noto Sans CJK SC Regular" panose="020B0500000000000000" pitchFamily="34" charset="-128"/>
                <a:ea typeface="Noto Sans CJK SC Regular" panose="020B0500000000000000" pitchFamily="34" charset="-128"/>
                <a:cs typeface="Open Sans" panose="020B0606030504020204" pitchFamily="34" charset="0"/>
              </a:rPr>
              <a:t>引言 </a:t>
            </a:r>
            <a:r>
              <a:rPr lang="en-US" sz="1800" dirty="0">
                <a:latin typeface="Noto Sans CJK SC Regular" panose="020B0500000000000000" pitchFamily="34" charset="-128"/>
                <a:ea typeface="Noto Sans CJK SC Regular" panose="020B0500000000000000" pitchFamily="34" charset="-128"/>
                <a:cs typeface="Open Sans" panose="020B0606030504020204" pitchFamily="34" charset="0"/>
              </a:rPr>
              <a:t>Introduction</a:t>
            </a:r>
            <a:endParaRPr lang="en-US" sz="1800" dirty="0"/>
          </a:p>
          <a:p>
            <a:pPr marL="285750" indent="-285750">
              <a:lnSpc>
                <a:spcPct val="160000"/>
              </a:lnSpc>
              <a:buFont typeface="Arial" panose="020B0604020202020204" pitchFamily="34" charset="0"/>
              <a:buChar char="•"/>
            </a:pPr>
            <a:r>
              <a:rPr lang="zh-CN" altLang="en-US" sz="1800" dirty="0">
                <a:latin typeface="Noto Sans CJK SC Regular" panose="020B0500000000000000" pitchFamily="34" charset="-128"/>
                <a:ea typeface="Noto Sans CJK SC Regular" panose="020B0500000000000000" pitchFamily="34" charset="-128"/>
                <a:cs typeface="Open Sans" panose="020B0606030504020204" pitchFamily="34" charset="0"/>
              </a:rPr>
              <a:t>材料与方法 </a:t>
            </a:r>
            <a:r>
              <a:rPr lang="en-US" altLang="zh-CN" sz="1800" dirty="0">
                <a:latin typeface="Noto Sans CJK SC Regular" panose="020B0500000000000000" pitchFamily="34" charset="-128"/>
                <a:ea typeface="Noto Sans CJK SC Regular" panose="020B0500000000000000" pitchFamily="34" charset="-128"/>
                <a:cs typeface="Open Sans" panose="020B0606030504020204" pitchFamily="34" charset="0"/>
              </a:rPr>
              <a:t>Methods and materials</a:t>
            </a:r>
          </a:p>
          <a:p>
            <a:pPr marL="285750" indent="-285750">
              <a:lnSpc>
                <a:spcPct val="160000"/>
              </a:lnSpc>
              <a:buFont typeface="Arial" panose="020B0604020202020204" pitchFamily="34" charset="0"/>
              <a:buChar char="•"/>
            </a:pPr>
            <a:r>
              <a:rPr lang="zh-CN" altLang="en-US" sz="1800" dirty="0">
                <a:latin typeface="Noto Sans CJK SC Regular" panose="020B0500000000000000" pitchFamily="34" charset="-128"/>
                <a:ea typeface="Noto Sans CJK SC Regular" panose="020B0500000000000000" pitchFamily="34" charset="-128"/>
                <a:cs typeface="Open Sans" panose="020B0606030504020204" pitchFamily="34" charset="0"/>
              </a:rPr>
              <a:t>结果 </a:t>
            </a:r>
            <a:r>
              <a:rPr lang="en-US" altLang="zh-CN" sz="1800" dirty="0">
                <a:latin typeface="Noto Sans CJK SC Regular" panose="020B0500000000000000" pitchFamily="34" charset="-128"/>
                <a:ea typeface="Noto Sans CJK SC Regular" panose="020B0500000000000000" pitchFamily="34" charset="-128"/>
                <a:cs typeface="Open Sans" panose="020B0606030504020204" pitchFamily="34" charset="0"/>
              </a:rPr>
              <a:t>Results</a:t>
            </a:r>
          </a:p>
          <a:p>
            <a:pPr marL="285750" indent="-285750">
              <a:lnSpc>
                <a:spcPct val="160000"/>
              </a:lnSpc>
              <a:buFont typeface="Arial" panose="020B0604020202020204" pitchFamily="34" charset="0"/>
              <a:buChar char="•"/>
            </a:pPr>
            <a:r>
              <a:rPr lang="zh-CN" altLang="en-US" sz="1800" dirty="0">
                <a:latin typeface="Noto Sans CJK SC Regular" panose="020B0500000000000000" pitchFamily="34" charset="-128"/>
                <a:ea typeface="Noto Sans CJK SC Regular" panose="020B0500000000000000" pitchFamily="34" charset="-128"/>
                <a:cs typeface="Open Sans" panose="020B0606030504020204" pitchFamily="34" charset="0"/>
              </a:rPr>
              <a:t>讨论 </a:t>
            </a:r>
            <a:r>
              <a:rPr lang="en-US" altLang="zh-CN" sz="1800" dirty="0">
                <a:latin typeface="Noto Sans CJK SC Regular" panose="020B0500000000000000" pitchFamily="34" charset="-128"/>
                <a:ea typeface="Noto Sans CJK SC Regular" panose="020B0500000000000000" pitchFamily="34" charset="-128"/>
                <a:cs typeface="Open Sans" panose="020B0606030504020204" pitchFamily="34" charset="0"/>
              </a:rPr>
              <a:t>Discussion</a:t>
            </a:r>
          </a:p>
          <a:p>
            <a:pPr marL="285750" indent="-285750">
              <a:lnSpc>
                <a:spcPct val="160000"/>
              </a:lnSpc>
              <a:buFont typeface="Arial" panose="020B0604020202020204" pitchFamily="34" charset="0"/>
              <a:buChar char="•"/>
            </a:pPr>
            <a:r>
              <a:rPr lang="en-US" altLang="zh-CN" sz="1800" dirty="0">
                <a:latin typeface="Noto Sans CJK SC Regular" panose="020B0500000000000000" pitchFamily="34" charset="-128"/>
                <a:ea typeface="Noto Sans CJK SC Regular" panose="020B0500000000000000" pitchFamily="34" charset="-128"/>
                <a:cs typeface="Open Sans" panose="020B0606030504020204" pitchFamily="34" charset="0"/>
              </a:rPr>
              <a:t>……</a:t>
            </a:r>
            <a:endParaRPr lang="en-GB" sz="1800" dirty="0">
              <a:latin typeface="Noto Sans CJK SC Regular" panose="020B0500000000000000" pitchFamily="34" charset="-128"/>
              <a:ea typeface="Noto Sans CJK SC Regular" panose="020B0500000000000000" pitchFamily="34" charset="-128"/>
              <a:cs typeface="Open Sans" panose="020B0606030504020204" pitchFamily="34" charset="0"/>
            </a:endParaRPr>
          </a:p>
        </p:txBody>
      </p:sp>
      <p:grpSp>
        <p:nvGrpSpPr>
          <p:cNvPr id="4" name="Group 3">
            <a:extLst>
              <a:ext uri="{FF2B5EF4-FFF2-40B4-BE49-F238E27FC236}">
                <a16:creationId xmlns:a16="http://schemas.microsoft.com/office/drawing/2014/main" id="{55AF39EB-A5D3-4359-95BB-8EA4B86CB4E6}"/>
              </a:ext>
            </a:extLst>
          </p:cNvPr>
          <p:cNvGrpSpPr/>
          <p:nvPr/>
        </p:nvGrpSpPr>
        <p:grpSpPr>
          <a:xfrm>
            <a:off x="6632450" y="906616"/>
            <a:ext cx="2484374" cy="4778673"/>
            <a:chOff x="1760220" y="1170432"/>
            <a:chExt cx="2484374" cy="4778673"/>
          </a:xfrm>
        </p:grpSpPr>
        <p:sp>
          <p:nvSpPr>
            <p:cNvPr id="5" name="Freeform: Shape 4">
              <a:extLst>
                <a:ext uri="{FF2B5EF4-FFF2-40B4-BE49-F238E27FC236}">
                  <a16:creationId xmlns:a16="http://schemas.microsoft.com/office/drawing/2014/main" id="{ED227694-2F9B-4D45-B02C-1D7808951BB4}"/>
                </a:ext>
              </a:extLst>
            </p:cNvPr>
            <p:cNvSpPr/>
            <p:nvPr/>
          </p:nvSpPr>
          <p:spPr>
            <a:xfrm>
              <a:off x="1760220" y="1170432"/>
              <a:ext cx="2484374" cy="4778673"/>
            </a:xfrm>
            <a:custGeom>
              <a:avLst/>
              <a:gdLst>
                <a:gd name="connsiteX0" fmla="*/ 608076 w 2484374"/>
                <a:gd name="connsiteY0" fmla="*/ 0 h 4778673"/>
                <a:gd name="connsiteX1" fmla="*/ 1869948 w 2484374"/>
                <a:gd name="connsiteY1" fmla="*/ 0 h 4778673"/>
                <a:gd name="connsiteX2" fmla="*/ 1869948 w 2484374"/>
                <a:gd name="connsiteY2" fmla="*/ 630935 h 4778673"/>
                <a:gd name="connsiteX3" fmla="*/ 2484374 w 2484374"/>
                <a:gd name="connsiteY3" fmla="*/ 630935 h 4778673"/>
                <a:gd name="connsiteX4" fmla="*/ 2119033 w 2484374"/>
                <a:gd name="connsiteY4" fmla="*/ 1704742 h 4778673"/>
                <a:gd name="connsiteX5" fmla="*/ 2114195 w 2484374"/>
                <a:gd name="connsiteY5" fmla="*/ 1704742 h 4778673"/>
                <a:gd name="connsiteX6" fmla="*/ 2114195 w 2484374"/>
                <a:gd name="connsiteY6" fmla="*/ 2704804 h 4778673"/>
                <a:gd name="connsiteX7" fmla="*/ 2110990 w 2484374"/>
                <a:gd name="connsiteY7" fmla="*/ 2704804 h 4778673"/>
                <a:gd name="connsiteX8" fmla="*/ 2110990 w 2484374"/>
                <a:gd name="connsiteY8" fmla="*/ 3704866 h 4778673"/>
                <a:gd name="connsiteX9" fmla="*/ 2112683 w 2484374"/>
                <a:gd name="connsiteY9" fmla="*/ 3704866 h 4778673"/>
                <a:gd name="connsiteX10" fmla="*/ 2478024 w 2484374"/>
                <a:gd name="connsiteY10" fmla="*/ 4778673 h 4778673"/>
                <a:gd name="connsiteX11" fmla="*/ 0 w 2484374"/>
                <a:gd name="connsiteY11" fmla="*/ 4778673 h 4778673"/>
                <a:gd name="connsiteX12" fmla="*/ 365341 w 2484374"/>
                <a:gd name="connsiteY12" fmla="*/ 3704866 h 4778673"/>
                <a:gd name="connsiteX13" fmla="*/ 367033 w 2484374"/>
                <a:gd name="connsiteY13" fmla="*/ 3704866 h 4778673"/>
                <a:gd name="connsiteX14" fmla="*/ 367033 w 2484374"/>
                <a:gd name="connsiteY14" fmla="*/ 2704804 h 4778673"/>
                <a:gd name="connsiteX15" fmla="*/ 370238 w 2484374"/>
                <a:gd name="connsiteY15" fmla="*/ 2704804 h 4778673"/>
                <a:gd name="connsiteX16" fmla="*/ 370238 w 2484374"/>
                <a:gd name="connsiteY16" fmla="*/ 1704741 h 4778673"/>
                <a:gd name="connsiteX17" fmla="*/ 371691 w 2484374"/>
                <a:gd name="connsiteY17" fmla="*/ 1704741 h 4778673"/>
                <a:gd name="connsiteX18" fmla="*/ 6350 w 2484374"/>
                <a:gd name="connsiteY18" fmla="*/ 630935 h 4778673"/>
                <a:gd name="connsiteX19" fmla="*/ 608076 w 2484374"/>
                <a:gd name="connsiteY19" fmla="*/ 630935 h 477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84374" h="4778673">
                  <a:moveTo>
                    <a:pt x="608076" y="0"/>
                  </a:moveTo>
                  <a:lnTo>
                    <a:pt x="1869948" y="0"/>
                  </a:lnTo>
                  <a:lnTo>
                    <a:pt x="1869948" y="630935"/>
                  </a:lnTo>
                  <a:lnTo>
                    <a:pt x="2484374" y="630935"/>
                  </a:lnTo>
                  <a:lnTo>
                    <a:pt x="2119033" y="1704742"/>
                  </a:lnTo>
                  <a:lnTo>
                    <a:pt x="2114195" y="1704742"/>
                  </a:lnTo>
                  <a:lnTo>
                    <a:pt x="2114195" y="2704804"/>
                  </a:lnTo>
                  <a:lnTo>
                    <a:pt x="2110990" y="2704804"/>
                  </a:lnTo>
                  <a:lnTo>
                    <a:pt x="2110990" y="3704866"/>
                  </a:lnTo>
                  <a:lnTo>
                    <a:pt x="2112683" y="3704866"/>
                  </a:lnTo>
                  <a:lnTo>
                    <a:pt x="2478024" y="4778673"/>
                  </a:lnTo>
                  <a:lnTo>
                    <a:pt x="0" y="4778673"/>
                  </a:lnTo>
                  <a:lnTo>
                    <a:pt x="365341" y="3704866"/>
                  </a:lnTo>
                  <a:lnTo>
                    <a:pt x="367033" y="3704866"/>
                  </a:lnTo>
                  <a:lnTo>
                    <a:pt x="367033" y="2704804"/>
                  </a:lnTo>
                  <a:lnTo>
                    <a:pt x="370238" y="2704804"/>
                  </a:lnTo>
                  <a:lnTo>
                    <a:pt x="370238" y="1704741"/>
                  </a:lnTo>
                  <a:lnTo>
                    <a:pt x="371691" y="1704741"/>
                  </a:lnTo>
                  <a:lnTo>
                    <a:pt x="6350" y="630935"/>
                  </a:lnTo>
                  <a:lnTo>
                    <a:pt x="608076" y="630935"/>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07A4CC9-AC58-41C6-8E1F-C1D925749BD7}"/>
                </a:ext>
              </a:extLst>
            </p:cNvPr>
            <p:cNvSpPr/>
            <p:nvPr/>
          </p:nvSpPr>
          <p:spPr>
            <a:xfrm>
              <a:off x="2232193" y="2173082"/>
              <a:ext cx="1534074" cy="369332"/>
            </a:xfrm>
            <a:prstGeom prst="rect">
              <a:avLst/>
            </a:prstGeom>
          </p:spPr>
          <p:txBody>
            <a:bodyPr wrap="none">
              <a:spAutoFit/>
            </a:bodyPr>
            <a:lstStyle/>
            <a:p>
              <a:r>
                <a:rPr lang="en-US" dirty="0">
                  <a:latin typeface="Noto Sans CJK SC Regular" panose="020B0500000000000000" pitchFamily="34" charset="-128"/>
                  <a:ea typeface="Noto Sans CJK SC Regular" panose="020B0500000000000000" pitchFamily="34" charset="-128"/>
                  <a:cs typeface="Open Sans" panose="020B0606030504020204" pitchFamily="34" charset="0"/>
                </a:rPr>
                <a:t>Introduction</a:t>
              </a:r>
              <a:endParaRPr lang="en-US" dirty="0"/>
            </a:p>
          </p:txBody>
        </p:sp>
        <p:sp>
          <p:nvSpPr>
            <p:cNvPr id="7" name="Rectangle 6">
              <a:extLst>
                <a:ext uri="{FF2B5EF4-FFF2-40B4-BE49-F238E27FC236}">
                  <a16:creationId xmlns:a16="http://schemas.microsoft.com/office/drawing/2014/main" id="{20D982D3-925E-4B6E-8868-9B6D01A1E099}"/>
                </a:ext>
              </a:extLst>
            </p:cNvPr>
            <p:cNvSpPr/>
            <p:nvPr/>
          </p:nvSpPr>
          <p:spPr>
            <a:xfrm>
              <a:off x="2464180" y="1301234"/>
              <a:ext cx="1070101" cy="369332"/>
            </a:xfrm>
            <a:prstGeom prst="rect">
              <a:avLst/>
            </a:prstGeom>
          </p:spPr>
          <p:txBody>
            <a:bodyPr wrap="none">
              <a:spAutoFit/>
            </a:bodyPr>
            <a:lstStyle/>
            <a:p>
              <a:r>
                <a:rPr lang="en-US" dirty="0">
                  <a:latin typeface="Noto Sans CJK SC Regular" panose="020B0500000000000000" pitchFamily="34" charset="-128"/>
                  <a:ea typeface="Noto Sans CJK SC Regular" panose="020B0500000000000000" pitchFamily="34" charset="-128"/>
                  <a:cs typeface="Open Sans" panose="020B0606030504020204" pitchFamily="34" charset="0"/>
                </a:rPr>
                <a:t>Abstract</a:t>
              </a:r>
              <a:endParaRPr lang="en-US" dirty="0"/>
            </a:p>
          </p:txBody>
        </p:sp>
        <p:cxnSp>
          <p:nvCxnSpPr>
            <p:cNvPr id="8" name="Straight Connector 7">
              <a:extLst>
                <a:ext uri="{FF2B5EF4-FFF2-40B4-BE49-F238E27FC236}">
                  <a16:creationId xmlns:a16="http://schemas.microsoft.com/office/drawing/2014/main" id="{A8477C5C-2B38-45B9-8B24-58D6464663DB}"/>
                </a:ext>
              </a:extLst>
            </p:cNvPr>
            <p:cNvCxnSpPr>
              <a:stCxn id="5" idx="19"/>
              <a:endCxn id="5" idx="2"/>
            </p:cNvCxnSpPr>
            <p:nvPr/>
          </p:nvCxnSpPr>
          <p:spPr>
            <a:xfrm>
              <a:off x="2368296" y="1801367"/>
              <a:ext cx="1261872" cy="0"/>
            </a:xfrm>
            <a:prstGeom prst="lin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9" name="Straight Connector 8">
              <a:extLst>
                <a:ext uri="{FF2B5EF4-FFF2-40B4-BE49-F238E27FC236}">
                  <a16:creationId xmlns:a16="http://schemas.microsoft.com/office/drawing/2014/main" id="{F342407E-422A-474F-93DD-57A8D4FAE832}"/>
                </a:ext>
              </a:extLst>
            </p:cNvPr>
            <p:cNvCxnSpPr>
              <a:cxnSpLocks/>
              <a:stCxn id="5" idx="17"/>
              <a:endCxn id="5" idx="5"/>
            </p:cNvCxnSpPr>
            <p:nvPr/>
          </p:nvCxnSpPr>
          <p:spPr>
            <a:xfrm>
              <a:off x="2131911" y="2875173"/>
              <a:ext cx="1742504" cy="1"/>
            </a:xfrm>
            <a:prstGeom prst="lin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10" name="Straight Connector 9">
              <a:extLst>
                <a:ext uri="{FF2B5EF4-FFF2-40B4-BE49-F238E27FC236}">
                  <a16:creationId xmlns:a16="http://schemas.microsoft.com/office/drawing/2014/main" id="{CB2541FD-2E56-470B-8AA0-490A4C926675}"/>
                </a:ext>
              </a:extLst>
            </p:cNvPr>
            <p:cNvCxnSpPr>
              <a:cxnSpLocks/>
              <a:stCxn id="5" idx="14"/>
              <a:endCxn id="5" idx="7"/>
            </p:cNvCxnSpPr>
            <p:nvPr/>
          </p:nvCxnSpPr>
          <p:spPr>
            <a:xfrm>
              <a:off x="2127253" y="3875236"/>
              <a:ext cx="1743957" cy="0"/>
            </a:xfrm>
            <a:prstGeom prst="lin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11" name="Straight Connector 10">
              <a:extLst>
                <a:ext uri="{FF2B5EF4-FFF2-40B4-BE49-F238E27FC236}">
                  <a16:creationId xmlns:a16="http://schemas.microsoft.com/office/drawing/2014/main" id="{D46F4FCD-4EA5-4587-A5ED-B4663A38C4A9}"/>
                </a:ext>
              </a:extLst>
            </p:cNvPr>
            <p:cNvCxnSpPr>
              <a:cxnSpLocks/>
              <a:stCxn id="5" idx="13"/>
              <a:endCxn id="5" idx="9"/>
            </p:cNvCxnSpPr>
            <p:nvPr/>
          </p:nvCxnSpPr>
          <p:spPr>
            <a:xfrm>
              <a:off x="2127253" y="4875298"/>
              <a:ext cx="1745650" cy="0"/>
            </a:xfrm>
            <a:prstGeom prst="lin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cxnSp>
        <p:sp>
          <p:nvSpPr>
            <p:cNvPr id="12" name="Rectangle 11">
              <a:extLst>
                <a:ext uri="{FF2B5EF4-FFF2-40B4-BE49-F238E27FC236}">
                  <a16:creationId xmlns:a16="http://schemas.microsoft.com/office/drawing/2014/main" id="{52B8660E-1C52-4434-880F-A2FBD41BCA61}"/>
                </a:ext>
              </a:extLst>
            </p:cNvPr>
            <p:cNvSpPr/>
            <p:nvPr/>
          </p:nvSpPr>
          <p:spPr>
            <a:xfrm>
              <a:off x="2442506" y="3207933"/>
              <a:ext cx="1113446" cy="369332"/>
            </a:xfrm>
            <a:prstGeom prst="rect">
              <a:avLst/>
            </a:prstGeom>
          </p:spPr>
          <p:txBody>
            <a:bodyPr wrap="none">
              <a:spAutoFit/>
            </a:bodyPr>
            <a:lstStyle/>
            <a:p>
              <a:r>
                <a:rPr lang="en-US" dirty="0">
                  <a:latin typeface="Noto Sans CJK SC Regular" panose="020B0500000000000000" pitchFamily="34" charset="-128"/>
                  <a:ea typeface="Noto Sans CJK SC Regular" panose="020B0500000000000000" pitchFamily="34" charset="-128"/>
                  <a:cs typeface="Open Sans" panose="020B0606030504020204" pitchFamily="34" charset="0"/>
                </a:rPr>
                <a:t>Methods</a:t>
              </a:r>
              <a:endParaRPr lang="en-US" dirty="0"/>
            </a:p>
          </p:txBody>
        </p:sp>
        <p:sp>
          <p:nvSpPr>
            <p:cNvPr id="13" name="Rectangle 12">
              <a:extLst>
                <a:ext uri="{FF2B5EF4-FFF2-40B4-BE49-F238E27FC236}">
                  <a16:creationId xmlns:a16="http://schemas.microsoft.com/office/drawing/2014/main" id="{6FCE2976-EF63-4F52-8940-9B1716DBE032}"/>
                </a:ext>
              </a:extLst>
            </p:cNvPr>
            <p:cNvSpPr/>
            <p:nvPr/>
          </p:nvSpPr>
          <p:spPr>
            <a:xfrm>
              <a:off x="2519130" y="4194944"/>
              <a:ext cx="960199" cy="369332"/>
            </a:xfrm>
            <a:prstGeom prst="rect">
              <a:avLst/>
            </a:prstGeom>
          </p:spPr>
          <p:txBody>
            <a:bodyPr wrap="none">
              <a:spAutoFit/>
            </a:bodyPr>
            <a:lstStyle/>
            <a:p>
              <a:r>
                <a:rPr lang="en-US" dirty="0">
                  <a:latin typeface="Noto Sans CJK SC Regular" panose="020B0500000000000000" pitchFamily="34" charset="-128"/>
                  <a:ea typeface="Noto Sans CJK SC Regular" panose="020B0500000000000000" pitchFamily="34" charset="-128"/>
                  <a:cs typeface="Open Sans" panose="020B0606030504020204" pitchFamily="34" charset="0"/>
                </a:rPr>
                <a:t>Results</a:t>
              </a:r>
              <a:endParaRPr lang="en-US" dirty="0"/>
            </a:p>
          </p:txBody>
        </p:sp>
        <p:sp>
          <p:nvSpPr>
            <p:cNvPr id="14" name="Rectangle 13">
              <a:extLst>
                <a:ext uri="{FF2B5EF4-FFF2-40B4-BE49-F238E27FC236}">
                  <a16:creationId xmlns:a16="http://schemas.microsoft.com/office/drawing/2014/main" id="{C9360872-F2DE-4EEB-8B45-C18FEC8313F7}"/>
                </a:ext>
              </a:extLst>
            </p:cNvPr>
            <p:cNvSpPr/>
            <p:nvPr/>
          </p:nvSpPr>
          <p:spPr>
            <a:xfrm>
              <a:off x="2333822" y="5209924"/>
              <a:ext cx="1330814" cy="369332"/>
            </a:xfrm>
            <a:prstGeom prst="rect">
              <a:avLst/>
            </a:prstGeom>
          </p:spPr>
          <p:txBody>
            <a:bodyPr wrap="none">
              <a:spAutoFit/>
            </a:bodyPr>
            <a:lstStyle/>
            <a:p>
              <a:r>
                <a:rPr lang="en-US" dirty="0">
                  <a:latin typeface="Noto Sans CJK SC Regular" panose="020B0500000000000000" pitchFamily="34" charset="-128"/>
                  <a:ea typeface="Noto Sans CJK SC Regular" panose="020B0500000000000000" pitchFamily="34" charset="-128"/>
                  <a:cs typeface="Open Sans" panose="020B0606030504020204" pitchFamily="34" charset="0"/>
                </a:rPr>
                <a:t>Discussion</a:t>
              </a:r>
              <a:endParaRPr lang="en-US" dirty="0"/>
            </a:p>
          </p:txBody>
        </p:sp>
      </p:grpSp>
    </p:spTree>
    <p:extLst>
      <p:ext uri="{BB962C8B-B14F-4D97-AF65-F5344CB8AC3E}">
        <p14:creationId xmlns:p14="http://schemas.microsoft.com/office/powerpoint/2010/main" val="384072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CA4289-E375-4D73-953F-BB8404D4CF74}"/>
              </a:ext>
            </a:extLst>
          </p:cNvPr>
          <p:cNvSpPr/>
          <p:nvPr/>
        </p:nvSpPr>
        <p:spPr>
          <a:xfrm>
            <a:off x="1031918" y="340713"/>
            <a:ext cx="6080082" cy="523220"/>
          </a:xfrm>
          <a:prstGeom prst="rect">
            <a:avLst/>
          </a:prstGeom>
        </p:spPr>
        <p:txBody>
          <a:bodyPr wrap="square">
            <a:spAutoFit/>
          </a:bodyPr>
          <a:lstStyle/>
          <a:p>
            <a:pPr lvl="0"/>
            <a:r>
              <a:rPr lang="zh-CN" altLang="en-US" sz="2800" dirty="0">
                <a:solidFill>
                  <a:srgbClr val="414246"/>
                </a:solidFill>
                <a:latin typeface="Microsoft YaHei" panose="020B0503020204020204" pitchFamily="34" charset="-122"/>
                <a:ea typeface="Microsoft YaHei" panose="020B0503020204020204" pitchFamily="34" charset="-122"/>
                <a:cs typeface="Open Sans Regular" charset="0"/>
              </a:rPr>
              <a:t>论文发表准备与流程</a:t>
            </a:r>
            <a:r>
              <a:rPr kumimoji="0" lang="en-US" altLang="zh-CN" sz="2800" b="0" i="0" u="none" strike="noStrike" kern="1200" cap="none" spc="0" normalizeH="0" baseline="0" noProof="0" dirty="0">
                <a:ln>
                  <a:noFill/>
                </a:ln>
                <a:solidFill>
                  <a:srgbClr val="414246"/>
                </a:solidFill>
                <a:effectLst/>
                <a:uLnTx/>
                <a:uFillTx/>
                <a:latin typeface="Microsoft YaHei" panose="020B0503020204020204" pitchFamily="34" charset="-122"/>
                <a:ea typeface="Microsoft YaHei" panose="020B0503020204020204" pitchFamily="34" charset="-122"/>
                <a:cs typeface="Open Sans Regular" charset="0"/>
              </a:rPr>
              <a:t>----</a:t>
            </a:r>
            <a:r>
              <a:rPr kumimoji="0" lang="zh-CN" altLang="en-US" sz="2000" b="0" i="0" u="none" strike="noStrike" kern="1200" cap="none" spc="0" normalizeH="0" baseline="0" noProof="0" dirty="0">
                <a:ln>
                  <a:noFill/>
                </a:ln>
                <a:solidFill>
                  <a:srgbClr val="414246"/>
                </a:solidFill>
                <a:effectLst/>
                <a:uLnTx/>
                <a:uFillTx/>
                <a:latin typeface="Microsoft YaHei" panose="020B0503020204020204" pitchFamily="34" charset="-122"/>
                <a:ea typeface="Microsoft YaHei" panose="020B0503020204020204" pitchFamily="34" charset="-122"/>
                <a:cs typeface="+mn-cs"/>
              </a:rPr>
              <a:t>期刊的选择</a:t>
            </a:r>
          </a:p>
        </p:txBody>
      </p:sp>
      <p:graphicFrame>
        <p:nvGraphicFramePr>
          <p:cNvPr id="20" name="Chart 19">
            <a:extLst>
              <a:ext uri="{FF2B5EF4-FFF2-40B4-BE49-F238E27FC236}">
                <a16:creationId xmlns:a16="http://schemas.microsoft.com/office/drawing/2014/main" id="{9AEF86AE-647B-4E31-9119-3622FEC9783F}"/>
              </a:ext>
            </a:extLst>
          </p:cNvPr>
          <p:cNvGraphicFramePr>
            <a:graphicFrameLocks/>
          </p:cNvGraphicFramePr>
          <p:nvPr/>
        </p:nvGraphicFramePr>
        <p:xfrm>
          <a:off x="1031918" y="1765383"/>
          <a:ext cx="10103114" cy="4380270"/>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a:extLst>
              <a:ext uri="{FF2B5EF4-FFF2-40B4-BE49-F238E27FC236}">
                <a16:creationId xmlns:a16="http://schemas.microsoft.com/office/drawing/2014/main" id="{EBDC45D8-9262-4EB1-9D99-5A4FD5AD9A48}"/>
              </a:ext>
            </a:extLst>
          </p:cNvPr>
          <p:cNvSpPr/>
          <p:nvPr/>
        </p:nvSpPr>
        <p:spPr>
          <a:xfrm>
            <a:off x="1031918" y="999811"/>
            <a:ext cx="6423233" cy="400110"/>
          </a:xfrm>
          <a:prstGeom prst="rect">
            <a:avLst/>
          </a:prstGeom>
        </p:spPr>
        <p:txBody>
          <a:bodyPr wrap="none">
            <a:spAutoFit/>
          </a:bodyPr>
          <a:lstStyle/>
          <a:p>
            <a:r>
              <a:rPr lang="en-US" sz="2000" dirty="0">
                <a:solidFill>
                  <a:srgbClr val="000000"/>
                </a:solidFill>
                <a:latin typeface="Open Sans" panose="020B0606030504020204" pitchFamily="34" charset="0"/>
                <a:ea typeface="Open Sans" panose="020B0606030504020204" pitchFamily="34" charset="0"/>
                <a:cs typeface="Open Sans" panose="020B0606030504020204" pitchFamily="34" charset="0"/>
              </a:rPr>
              <a:t>S</a:t>
            </a:r>
            <a:r>
              <a:rPr lang="en-US" altLang="zh-CN" sz="2000" dirty="0">
                <a:solidFill>
                  <a:srgbClr val="000000"/>
                </a:solidFill>
                <a:latin typeface="Open Sans" panose="020B0606030504020204" pitchFamily="34" charset="0"/>
                <a:ea typeface="Open Sans" panose="020B0606030504020204" pitchFamily="34" charset="0"/>
                <a:cs typeface="Open Sans" panose="020B0606030504020204" pitchFamily="34" charset="0"/>
              </a:rPr>
              <a:t>urvey: </a:t>
            </a:r>
            <a:r>
              <a:rPr lang="en-US" sz="2000" dirty="0">
                <a:solidFill>
                  <a:srgbClr val="000000"/>
                </a:solidFill>
                <a:latin typeface="Open Sans" panose="020B0606030504020204" pitchFamily="34" charset="0"/>
                <a:ea typeface="Open Sans" panose="020B0606030504020204" pitchFamily="34" charset="0"/>
                <a:cs typeface="Open Sans" panose="020B0606030504020204" pitchFamily="34" charset="0"/>
              </a:rPr>
              <a:t>Reasons for choosing last journal (n=5,513</a:t>
            </a:r>
            <a:r>
              <a:rPr lang="zh-CN" altLang="en-US" sz="2000" dirty="0">
                <a:solidFill>
                  <a:srgbClr val="000000"/>
                </a:solidFill>
                <a:latin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20E54A05-0C02-4EBA-A6DC-424A1330CE92}"/>
              </a:ext>
            </a:extLst>
          </p:cNvPr>
          <p:cNvSpPr/>
          <p:nvPr/>
        </p:nvSpPr>
        <p:spPr>
          <a:xfrm>
            <a:off x="1031918" y="1435937"/>
            <a:ext cx="5188087" cy="307777"/>
          </a:xfrm>
          <a:prstGeom prst="rect">
            <a:avLst/>
          </a:prstGeom>
        </p:spPr>
        <p:txBody>
          <a:bodyPr wrap="none">
            <a:spAutoFit/>
          </a:bodyPr>
          <a:lstStyle/>
          <a:p>
            <a:r>
              <a:rPr lang="en-US" sz="1400" dirty="0">
                <a:solidFill>
                  <a:srgbClr val="008000"/>
                </a:solidFill>
                <a:latin typeface="Open Sans" panose="020B0606030504020204" pitchFamily="34" charset="0"/>
                <a:ea typeface="Open Sans" panose="020B0606030504020204" pitchFamily="34" charset="0"/>
                <a:cs typeface="Open Sans" panose="020B0606030504020204" pitchFamily="34" charset="0"/>
              </a:rPr>
              <a:t>Averages, where 5 = Very important, 1 = Not at all important</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E82B8D81-B5EE-4593-96E9-62CBE9258AED}"/>
              </a:ext>
            </a:extLst>
          </p:cNvPr>
          <p:cNvSpPr/>
          <p:nvPr/>
        </p:nvSpPr>
        <p:spPr>
          <a:xfrm>
            <a:off x="304800" y="6244563"/>
            <a:ext cx="6807200" cy="577081"/>
          </a:xfrm>
          <a:prstGeom prst="rect">
            <a:avLst/>
          </a:prstGeom>
        </p:spPr>
        <p:txBody>
          <a:bodyPr wrap="square">
            <a:spAutoFit/>
          </a:bodyPr>
          <a:lstStyle/>
          <a:p>
            <a:pPr>
              <a:spcBef>
                <a:spcPct val="0"/>
              </a:spcBef>
            </a:pPr>
            <a:r>
              <a:rPr lang="en-US" altLang="zh-CN" sz="1050" dirty="0">
                <a:solidFill>
                  <a:srgbClr val="000000">
                    <a:lumMod val="65000"/>
                    <a:lumOff val="35000"/>
                  </a:srgbClr>
                </a:solidFill>
                <a:latin typeface="Microsoft YaHei" panose="020B0503020204020204" pitchFamily="34" charset="-122"/>
                <a:ea typeface="Microsoft YaHei" panose="020B0503020204020204" pitchFamily="34" charset="-122"/>
                <a:cs typeface="Times New Roman" panose="02020603050405020304" pitchFamily="18" charset="0"/>
              </a:rPr>
              <a:t>Ian Rowlands and Dave Nicholas. New Journal Publishing Models: An international survey of Senior Researchers. A CIBER Report for the Publishers Association and International Association of STM Publishers. 2005</a:t>
            </a:r>
            <a:endParaRPr lang="zh-CN" altLang="en-US" sz="1050" dirty="0">
              <a:solidFill>
                <a:srgbClr val="000000">
                  <a:lumMod val="65000"/>
                  <a:lumOff val="35000"/>
                </a:srgbClr>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9603898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CA4289-E375-4D73-953F-BB8404D4CF74}"/>
              </a:ext>
            </a:extLst>
          </p:cNvPr>
          <p:cNvSpPr/>
          <p:nvPr/>
        </p:nvSpPr>
        <p:spPr>
          <a:xfrm>
            <a:off x="1031918" y="340713"/>
            <a:ext cx="7640134" cy="523220"/>
          </a:xfrm>
          <a:prstGeom prst="rect">
            <a:avLst/>
          </a:prstGeom>
        </p:spPr>
        <p:txBody>
          <a:bodyPr wrap="square">
            <a:spAutoFit/>
          </a:bodyPr>
          <a:lstStyle/>
          <a:p>
            <a:pPr lvl="0"/>
            <a:r>
              <a:rPr lang="zh-CN" altLang="en-US" sz="2800" dirty="0">
                <a:solidFill>
                  <a:srgbClr val="414246"/>
                </a:solidFill>
                <a:latin typeface="Microsoft YaHei" panose="020B0503020204020204" pitchFamily="34" charset="-122"/>
                <a:ea typeface="Microsoft YaHei" panose="020B0503020204020204" pitchFamily="34" charset="-122"/>
                <a:cs typeface="Open Sans Regular" charset="0"/>
              </a:rPr>
              <a:t>论文发表准备与流程</a:t>
            </a:r>
            <a:r>
              <a:rPr kumimoji="0" lang="en-US" altLang="zh-CN" sz="2800" b="0" i="0" u="none" strike="noStrike" kern="1200" cap="none" spc="0" normalizeH="0" baseline="0" noProof="0" dirty="0">
                <a:ln>
                  <a:noFill/>
                </a:ln>
                <a:solidFill>
                  <a:srgbClr val="414246"/>
                </a:solidFill>
                <a:effectLst/>
                <a:uLnTx/>
                <a:uFillTx/>
                <a:latin typeface="Microsoft YaHei" panose="020B0503020204020204" pitchFamily="34" charset="-122"/>
                <a:ea typeface="Microsoft YaHei" panose="020B0503020204020204" pitchFamily="34" charset="-122"/>
                <a:cs typeface="Open Sans Regular" charset="0"/>
              </a:rPr>
              <a:t>----</a:t>
            </a:r>
            <a:r>
              <a:rPr lang="zh-CN" altLang="en-US" sz="2000" dirty="0">
                <a:solidFill>
                  <a:srgbClr val="414246"/>
                </a:solidFill>
                <a:latin typeface="Microsoft YaHei" panose="020B0503020204020204" pitchFamily="34" charset="-122"/>
                <a:ea typeface="Microsoft YaHei" panose="020B0503020204020204" pitchFamily="34" charset="-122"/>
              </a:rPr>
              <a:t>期刊的选择（影响因子与排名）</a:t>
            </a:r>
            <a:endParaRPr kumimoji="0" lang="zh-CN" altLang="en-US" sz="2000" b="0" i="0" u="none" strike="noStrike" kern="1200" cap="none" spc="0" normalizeH="0" baseline="0" noProof="0" dirty="0">
              <a:ln>
                <a:noFill/>
              </a:ln>
              <a:solidFill>
                <a:srgbClr val="414246"/>
              </a:solidFill>
              <a:effectLst/>
              <a:uLnTx/>
              <a:uFillTx/>
              <a:latin typeface="Microsoft YaHei" panose="020B0503020204020204" pitchFamily="34" charset="-122"/>
              <a:ea typeface="Microsoft YaHei" panose="020B0503020204020204" pitchFamily="34" charset="-122"/>
              <a:cs typeface="+mn-cs"/>
            </a:endParaRPr>
          </a:p>
        </p:txBody>
      </p:sp>
      <p:pic>
        <p:nvPicPr>
          <p:cNvPr id="3" name="Picture 2">
            <a:extLst>
              <a:ext uri="{FF2B5EF4-FFF2-40B4-BE49-F238E27FC236}">
                <a16:creationId xmlns:a16="http://schemas.microsoft.com/office/drawing/2014/main" id="{C9885B9B-EFDC-40DE-A686-8B19D1908C53}"/>
              </a:ext>
            </a:extLst>
          </p:cNvPr>
          <p:cNvPicPr>
            <a:picLocks noChangeAspect="1"/>
          </p:cNvPicPr>
          <p:nvPr/>
        </p:nvPicPr>
        <p:blipFill rotWithShape="1">
          <a:blip r:embed="rId2">
            <a:clrChange>
              <a:clrFrom>
                <a:srgbClr val="FFFFFF"/>
              </a:clrFrom>
              <a:clrTo>
                <a:srgbClr val="FFFFFF">
                  <a:alpha val="0"/>
                </a:srgbClr>
              </a:clrTo>
            </a:clrChange>
          </a:blip>
          <a:srcRect t="6406"/>
          <a:stretch/>
        </p:blipFill>
        <p:spPr>
          <a:xfrm>
            <a:off x="-15918" y="915680"/>
            <a:ext cx="12192000" cy="5287790"/>
          </a:xfrm>
          <a:prstGeom prst="rect">
            <a:avLst/>
          </a:prstGeom>
        </p:spPr>
      </p:pic>
      <p:pic>
        <p:nvPicPr>
          <p:cNvPr id="2" name="Picture 1">
            <a:extLst>
              <a:ext uri="{FF2B5EF4-FFF2-40B4-BE49-F238E27FC236}">
                <a16:creationId xmlns:a16="http://schemas.microsoft.com/office/drawing/2014/main" id="{56238201-0304-402A-956B-F920DFEF8757}"/>
              </a:ext>
            </a:extLst>
          </p:cNvPr>
          <p:cNvPicPr>
            <a:picLocks noChangeAspect="1"/>
          </p:cNvPicPr>
          <p:nvPr/>
        </p:nvPicPr>
        <p:blipFill>
          <a:blip r:embed="rId3"/>
          <a:stretch>
            <a:fillRect/>
          </a:stretch>
        </p:blipFill>
        <p:spPr>
          <a:xfrm>
            <a:off x="1297866" y="4604126"/>
            <a:ext cx="6297555" cy="1441923"/>
          </a:xfrm>
          <a:prstGeom prst="rect">
            <a:avLst/>
          </a:prstGeom>
        </p:spPr>
      </p:pic>
      <p:sp>
        <p:nvSpPr>
          <p:cNvPr id="6" name="Rectangle 5">
            <a:extLst>
              <a:ext uri="{FF2B5EF4-FFF2-40B4-BE49-F238E27FC236}">
                <a16:creationId xmlns:a16="http://schemas.microsoft.com/office/drawing/2014/main" id="{0CB8A548-3969-4B9B-9971-C7FF8C9AA4E5}"/>
              </a:ext>
            </a:extLst>
          </p:cNvPr>
          <p:cNvSpPr/>
          <p:nvPr/>
        </p:nvSpPr>
        <p:spPr>
          <a:xfrm>
            <a:off x="1268368" y="4604126"/>
            <a:ext cx="6297555" cy="145746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spTree>
    <p:extLst>
      <p:ext uri="{BB962C8B-B14F-4D97-AF65-F5344CB8AC3E}">
        <p14:creationId xmlns:p14="http://schemas.microsoft.com/office/powerpoint/2010/main" val="204316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CA4289-E375-4D73-953F-BB8404D4CF74}"/>
              </a:ext>
            </a:extLst>
          </p:cNvPr>
          <p:cNvSpPr/>
          <p:nvPr/>
        </p:nvSpPr>
        <p:spPr>
          <a:xfrm>
            <a:off x="1031917" y="340713"/>
            <a:ext cx="7330417" cy="523220"/>
          </a:xfrm>
          <a:prstGeom prst="rect">
            <a:avLst/>
          </a:prstGeom>
        </p:spPr>
        <p:txBody>
          <a:bodyPr wrap="square">
            <a:spAutoFit/>
          </a:bodyPr>
          <a:lstStyle/>
          <a:p>
            <a:pPr lvl="0"/>
            <a:r>
              <a:rPr lang="zh-CN" altLang="en-US" sz="2800" dirty="0">
                <a:solidFill>
                  <a:srgbClr val="414246"/>
                </a:solidFill>
                <a:latin typeface="Microsoft YaHei" panose="020B0503020204020204" pitchFamily="34" charset="-122"/>
                <a:ea typeface="Microsoft YaHei" panose="020B0503020204020204" pitchFamily="34" charset="-122"/>
                <a:cs typeface="Open Sans Regular" charset="0"/>
              </a:rPr>
              <a:t>论文发表准备与流程</a:t>
            </a:r>
            <a:r>
              <a:rPr kumimoji="0" lang="en-US" altLang="zh-CN" sz="2800" b="0" i="0" u="none" strike="noStrike" kern="1200" cap="none" spc="0" normalizeH="0" baseline="0" noProof="0" dirty="0">
                <a:ln>
                  <a:noFill/>
                </a:ln>
                <a:solidFill>
                  <a:srgbClr val="414246"/>
                </a:solidFill>
                <a:effectLst/>
                <a:uLnTx/>
                <a:uFillTx/>
                <a:latin typeface="Microsoft YaHei" panose="020B0503020204020204" pitchFamily="34" charset="-122"/>
                <a:ea typeface="Microsoft YaHei" panose="020B0503020204020204" pitchFamily="34" charset="-122"/>
                <a:cs typeface="Open Sans Regular" charset="0"/>
              </a:rPr>
              <a:t>----</a:t>
            </a:r>
            <a:r>
              <a:rPr lang="zh-CN" altLang="en-US" sz="2000" dirty="0">
                <a:solidFill>
                  <a:srgbClr val="414246"/>
                </a:solidFill>
                <a:latin typeface="Microsoft YaHei" panose="020B0503020204020204" pitchFamily="34" charset="-122"/>
                <a:ea typeface="Microsoft YaHei" panose="020B0503020204020204" pitchFamily="34" charset="-122"/>
              </a:rPr>
              <a:t>发稿范畴</a:t>
            </a:r>
            <a:endParaRPr kumimoji="0" lang="zh-CN" altLang="en-US" sz="2000" b="0" i="0" u="none" strike="noStrike" kern="1200" cap="none" spc="0" normalizeH="0" baseline="0" noProof="0" dirty="0">
              <a:ln>
                <a:noFill/>
              </a:ln>
              <a:solidFill>
                <a:srgbClr val="414246"/>
              </a:solidFill>
              <a:effectLst/>
              <a:uLnTx/>
              <a:uFillTx/>
              <a:latin typeface="Microsoft YaHei" panose="020B0503020204020204" pitchFamily="34" charset="-122"/>
              <a:ea typeface="Microsoft YaHei" panose="020B0503020204020204" pitchFamily="34" charset="-122"/>
              <a:cs typeface="+mn-cs"/>
            </a:endParaRPr>
          </a:p>
        </p:txBody>
      </p:sp>
      <p:pic>
        <p:nvPicPr>
          <p:cNvPr id="5" name="Picture 4">
            <a:extLst>
              <a:ext uri="{FF2B5EF4-FFF2-40B4-BE49-F238E27FC236}">
                <a16:creationId xmlns:a16="http://schemas.microsoft.com/office/drawing/2014/main" id="{40EE7E43-46D2-4998-BD5E-81964948503E}"/>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0" y="880207"/>
            <a:ext cx="12192000" cy="5240374"/>
          </a:xfrm>
          <a:prstGeom prst="rect">
            <a:avLst/>
          </a:prstGeom>
        </p:spPr>
      </p:pic>
      <p:sp>
        <p:nvSpPr>
          <p:cNvPr id="19" name="Rectangle 18">
            <a:extLst>
              <a:ext uri="{FF2B5EF4-FFF2-40B4-BE49-F238E27FC236}">
                <a16:creationId xmlns:a16="http://schemas.microsoft.com/office/drawing/2014/main" id="{11958839-98D5-42C0-A537-724E11750CDA}"/>
              </a:ext>
            </a:extLst>
          </p:cNvPr>
          <p:cNvSpPr/>
          <p:nvPr/>
        </p:nvSpPr>
        <p:spPr>
          <a:xfrm>
            <a:off x="1283116" y="2295930"/>
            <a:ext cx="4262277" cy="45451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sp>
        <p:nvSpPr>
          <p:cNvPr id="22" name="Rectangle 21">
            <a:extLst>
              <a:ext uri="{FF2B5EF4-FFF2-40B4-BE49-F238E27FC236}">
                <a16:creationId xmlns:a16="http://schemas.microsoft.com/office/drawing/2014/main" id="{F687BF3A-5492-475E-B4B6-3112F73C77B0}"/>
              </a:ext>
            </a:extLst>
          </p:cNvPr>
          <p:cNvSpPr/>
          <p:nvPr/>
        </p:nvSpPr>
        <p:spPr>
          <a:xfrm>
            <a:off x="1945848" y="2726182"/>
            <a:ext cx="1180810" cy="236201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cxnSp>
        <p:nvCxnSpPr>
          <p:cNvPr id="23" name="Straight Arrow Connector 22">
            <a:extLst>
              <a:ext uri="{FF2B5EF4-FFF2-40B4-BE49-F238E27FC236}">
                <a16:creationId xmlns:a16="http://schemas.microsoft.com/office/drawing/2014/main" id="{5B6EC481-6D4D-4E5E-AA5B-EEE1A55D22A2}"/>
              </a:ext>
            </a:extLst>
          </p:cNvPr>
          <p:cNvCxnSpPr>
            <a:cxnSpLocks/>
          </p:cNvCxnSpPr>
          <p:nvPr/>
        </p:nvCxnSpPr>
        <p:spPr>
          <a:xfrm flipV="1">
            <a:off x="1580088" y="2949451"/>
            <a:ext cx="365760" cy="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17702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CA4289-E375-4D73-953F-BB8404D4CF74}"/>
              </a:ext>
            </a:extLst>
          </p:cNvPr>
          <p:cNvSpPr/>
          <p:nvPr/>
        </p:nvSpPr>
        <p:spPr>
          <a:xfrm>
            <a:off x="1031918" y="340713"/>
            <a:ext cx="7123940" cy="523220"/>
          </a:xfrm>
          <a:prstGeom prst="rect">
            <a:avLst/>
          </a:prstGeom>
        </p:spPr>
        <p:txBody>
          <a:bodyPr wrap="square">
            <a:spAutoFit/>
          </a:bodyPr>
          <a:lstStyle/>
          <a:p>
            <a:pPr lvl="0"/>
            <a:r>
              <a:rPr lang="zh-CN" altLang="en-US" sz="2800" dirty="0">
                <a:solidFill>
                  <a:srgbClr val="414246"/>
                </a:solidFill>
                <a:latin typeface="Microsoft YaHei" panose="020B0503020204020204" pitchFamily="34" charset="-122"/>
                <a:ea typeface="Microsoft YaHei" panose="020B0503020204020204" pitchFamily="34" charset="-122"/>
                <a:cs typeface="Open Sans Regular" charset="0"/>
              </a:rPr>
              <a:t>论文发表准备与流程</a:t>
            </a:r>
            <a:r>
              <a:rPr kumimoji="0" lang="en-US" altLang="zh-CN" sz="2800" b="0" i="0" u="none" strike="noStrike" kern="1200" cap="none" spc="0" normalizeH="0" baseline="0" noProof="0" dirty="0">
                <a:ln>
                  <a:noFill/>
                </a:ln>
                <a:solidFill>
                  <a:srgbClr val="414246"/>
                </a:solidFill>
                <a:effectLst/>
                <a:uLnTx/>
                <a:uFillTx/>
                <a:latin typeface="Microsoft YaHei" panose="020B0503020204020204" pitchFamily="34" charset="-122"/>
                <a:ea typeface="Microsoft YaHei" panose="020B0503020204020204" pitchFamily="34" charset="-122"/>
                <a:cs typeface="Open Sans Regular" charset="0"/>
              </a:rPr>
              <a:t>----</a:t>
            </a:r>
            <a:r>
              <a:rPr lang="zh-CN" altLang="en-US" sz="2000" dirty="0">
                <a:solidFill>
                  <a:srgbClr val="414246"/>
                </a:solidFill>
                <a:latin typeface="Microsoft YaHei" panose="020B0503020204020204" pitchFamily="34" charset="-122"/>
                <a:ea typeface="Microsoft YaHei" panose="020B0503020204020204" pitchFamily="34" charset="-122"/>
              </a:rPr>
              <a:t>发稿范畴</a:t>
            </a:r>
            <a:endParaRPr kumimoji="0" lang="zh-CN" altLang="en-US" sz="2000" b="0" i="0" u="none" strike="noStrike" kern="1200" cap="none" spc="0" normalizeH="0" baseline="0" noProof="0" dirty="0">
              <a:ln>
                <a:noFill/>
              </a:ln>
              <a:solidFill>
                <a:srgbClr val="414246"/>
              </a:solidFill>
              <a:effectLst/>
              <a:uLnTx/>
              <a:uFillTx/>
              <a:latin typeface="Microsoft YaHei" panose="020B0503020204020204" pitchFamily="34" charset="-122"/>
              <a:ea typeface="Microsoft YaHei" panose="020B0503020204020204" pitchFamily="34" charset="-122"/>
              <a:cs typeface="+mn-cs"/>
            </a:endParaRPr>
          </a:p>
        </p:txBody>
      </p:sp>
      <p:pic>
        <p:nvPicPr>
          <p:cNvPr id="3" name="Picture 2">
            <a:extLst>
              <a:ext uri="{FF2B5EF4-FFF2-40B4-BE49-F238E27FC236}">
                <a16:creationId xmlns:a16="http://schemas.microsoft.com/office/drawing/2014/main" id="{E1A4C6C4-432D-4E73-9CAC-A1FDCA12527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921541"/>
            <a:ext cx="12192000" cy="5191894"/>
          </a:xfrm>
          <a:prstGeom prst="rect">
            <a:avLst/>
          </a:prstGeom>
        </p:spPr>
      </p:pic>
      <p:sp>
        <p:nvSpPr>
          <p:cNvPr id="12" name="Rectangle 11">
            <a:extLst>
              <a:ext uri="{FF2B5EF4-FFF2-40B4-BE49-F238E27FC236}">
                <a16:creationId xmlns:a16="http://schemas.microsoft.com/office/drawing/2014/main" id="{04D5F1CD-4E0E-4DDD-9FAC-0B1B7208CE39}"/>
              </a:ext>
            </a:extLst>
          </p:cNvPr>
          <p:cNvSpPr/>
          <p:nvPr/>
        </p:nvSpPr>
        <p:spPr>
          <a:xfrm>
            <a:off x="1385408" y="3935550"/>
            <a:ext cx="5915043" cy="119689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spTree>
    <p:extLst>
      <p:ext uri="{BB962C8B-B14F-4D97-AF65-F5344CB8AC3E}">
        <p14:creationId xmlns:p14="http://schemas.microsoft.com/office/powerpoint/2010/main" val="871069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192208-BE57-4347-A00C-ADB3AF7CF5D4}"/>
              </a:ext>
            </a:extLst>
          </p:cNvPr>
          <p:cNvSpPr>
            <a:spLocks noGrp="1"/>
          </p:cNvSpPr>
          <p:nvPr>
            <p:ph type="body" sz="quarter" idx="13"/>
          </p:nvPr>
        </p:nvSpPr>
        <p:spPr/>
        <p:txBody>
          <a:bodyPr/>
          <a:lstStyle/>
          <a:p>
            <a:r>
              <a:rPr lang="en-US" altLang="zh-CN" b="1" dirty="0">
                <a:latin typeface="Microsoft YaHei" panose="020B0503020204020204" pitchFamily="34" charset="-122"/>
                <a:ea typeface="Microsoft YaHei" panose="020B0503020204020204" pitchFamily="34" charset="-122"/>
                <a:cs typeface="Open Sans" panose="020B0606030504020204" pitchFamily="34" charset="0"/>
              </a:rPr>
              <a:t>Wiley</a:t>
            </a:r>
            <a:r>
              <a:rPr lang="zh-CN" altLang="en-US" b="1" dirty="0">
                <a:latin typeface="Microsoft YaHei" panose="020B0503020204020204" pitchFamily="34" charset="-122"/>
                <a:ea typeface="Microsoft YaHei" panose="020B0503020204020204" pitchFamily="34" charset="-122"/>
                <a:cs typeface="Open Sans" panose="020B0606030504020204" pitchFamily="34" charset="0"/>
              </a:rPr>
              <a:t>期刊影响力深远且广泛</a:t>
            </a:r>
          </a:p>
        </p:txBody>
      </p:sp>
      <p:grpSp>
        <p:nvGrpSpPr>
          <p:cNvPr id="46" name="Group 45">
            <a:extLst>
              <a:ext uri="{FF2B5EF4-FFF2-40B4-BE49-F238E27FC236}">
                <a16:creationId xmlns:a16="http://schemas.microsoft.com/office/drawing/2014/main" id="{FD3E92EC-56C0-478A-BE03-1F4829258683}"/>
              </a:ext>
            </a:extLst>
          </p:cNvPr>
          <p:cNvGrpSpPr/>
          <p:nvPr/>
        </p:nvGrpSpPr>
        <p:grpSpPr>
          <a:xfrm>
            <a:off x="4551590" y="1008222"/>
            <a:ext cx="1057466" cy="871229"/>
            <a:chOff x="4844849" y="1336809"/>
            <a:chExt cx="1222248" cy="1063752"/>
          </a:xfrm>
        </p:grpSpPr>
        <p:pic>
          <p:nvPicPr>
            <p:cNvPr id="47" name="Picture 46">
              <a:extLst>
                <a:ext uri="{FF2B5EF4-FFF2-40B4-BE49-F238E27FC236}">
                  <a16:creationId xmlns:a16="http://schemas.microsoft.com/office/drawing/2014/main" id="{B1554F33-27E3-4640-8DE3-A7AF42358D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44849" y="1336809"/>
              <a:ext cx="1222248" cy="1063752"/>
            </a:xfrm>
            <a:prstGeom prst="rect">
              <a:avLst/>
            </a:prstGeom>
          </p:spPr>
        </p:pic>
        <p:pic>
          <p:nvPicPr>
            <p:cNvPr id="48" name="Picture 47">
              <a:extLst>
                <a:ext uri="{FF2B5EF4-FFF2-40B4-BE49-F238E27FC236}">
                  <a16:creationId xmlns:a16="http://schemas.microsoft.com/office/drawing/2014/main" id="{13CC884E-4723-4441-9C96-99BECC77A78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43702" y="1403163"/>
              <a:ext cx="1015338" cy="607959"/>
            </a:xfrm>
            <a:prstGeom prst="rect">
              <a:avLst/>
            </a:prstGeom>
          </p:spPr>
        </p:pic>
      </p:grpSp>
      <p:sp>
        <p:nvSpPr>
          <p:cNvPr id="49" name="Content Placeholder 3">
            <a:extLst>
              <a:ext uri="{FF2B5EF4-FFF2-40B4-BE49-F238E27FC236}">
                <a16:creationId xmlns:a16="http://schemas.microsoft.com/office/drawing/2014/main" id="{479A9734-4AA7-4F7F-AEB7-D291AE16EF04}"/>
              </a:ext>
            </a:extLst>
          </p:cNvPr>
          <p:cNvSpPr txBox="1">
            <a:spLocks/>
          </p:cNvSpPr>
          <p:nvPr/>
        </p:nvSpPr>
        <p:spPr>
          <a:xfrm>
            <a:off x="3900510" y="1831517"/>
            <a:ext cx="1601195" cy="409018"/>
          </a:xfrm>
          <a:prstGeom prst="rect">
            <a:avLst/>
          </a:prstGeom>
        </p:spPr>
        <p:txBody>
          <a:bodyPr wrap="square" lIns="91440" rIns="91440">
            <a:noAutofit/>
          </a:bodyPr>
          <a:lstStyle>
            <a:lvl1pPr marL="228600" indent="-228600" algn="l" defTabSz="914400" rtl="0" eaLnBrk="1" latinLnBrk="0" hangingPunct="1">
              <a:lnSpc>
                <a:spcPct val="90000"/>
              </a:lnSpc>
              <a:spcBef>
                <a:spcPts val="1000"/>
              </a:spcBef>
              <a:buFont typeface="Arial"/>
              <a:buChar char="•"/>
              <a:defRPr sz="2000" b="0" i="0" kern="1200">
                <a:solidFill>
                  <a:schemeClr val="tx2"/>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sv-SE" sz="2800" b="1" dirty="0">
                <a:solidFill>
                  <a:srgbClr val="FFAF05"/>
                </a:solidFill>
                <a:latin typeface="Microsoft YaHei" panose="020B0503020204020204" pitchFamily="34" charset="-122"/>
                <a:ea typeface="Microsoft YaHei" panose="020B0503020204020204" pitchFamily="34" charset="-122"/>
              </a:rPr>
              <a:t>1,600+ </a:t>
            </a:r>
            <a:endParaRPr lang="sv-SE" sz="3200" b="1" dirty="0">
              <a:solidFill>
                <a:srgbClr val="FFAF05"/>
              </a:solidFill>
              <a:latin typeface="Microsoft YaHei" panose="020B0503020204020204" pitchFamily="34" charset="-122"/>
              <a:ea typeface="Microsoft YaHei" panose="020B0503020204020204" pitchFamily="34" charset="-122"/>
            </a:endParaRPr>
          </a:p>
        </p:txBody>
      </p:sp>
      <p:sp>
        <p:nvSpPr>
          <p:cNvPr id="50" name="Text Placeholder 2">
            <a:extLst>
              <a:ext uri="{FF2B5EF4-FFF2-40B4-BE49-F238E27FC236}">
                <a16:creationId xmlns:a16="http://schemas.microsoft.com/office/drawing/2014/main" id="{542C9DA7-826A-45BD-BF2C-B101C14F221F}"/>
              </a:ext>
            </a:extLst>
          </p:cNvPr>
          <p:cNvSpPr txBox="1">
            <a:spLocks/>
          </p:cNvSpPr>
          <p:nvPr/>
        </p:nvSpPr>
        <p:spPr>
          <a:xfrm>
            <a:off x="5174445" y="1879451"/>
            <a:ext cx="1313686" cy="330133"/>
          </a:xfrm>
          <a:prstGeom prst="rect">
            <a:avLst/>
          </a:prstGeom>
        </p:spPr>
        <p:txBody>
          <a:bodyPr wrap="square" lIns="91440" rIns="91440">
            <a:noAutofit/>
          </a:bodyPr>
          <a:lstStyle>
            <a:lvl1pPr marL="0" indent="0" algn="l" defTabSz="914400" rtl="0" eaLnBrk="1" latinLnBrk="0" hangingPunct="1">
              <a:lnSpc>
                <a:spcPct val="100000"/>
              </a:lnSpc>
              <a:spcBef>
                <a:spcPts val="1000"/>
              </a:spcBef>
              <a:buFont typeface="Arial"/>
              <a:buNone/>
              <a:defRPr sz="1800" b="0" i="0" kern="1200">
                <a:solidFill>
                  <a:schemeClr val="bg1">
                    <a:lumMod val="50000"/>
                  </a:schemeClr>
                </a:solidFill>
                <a:latin typeface="+mn-lt"/>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10000"/>
              </a:lnSpc>
            </a:pPr>
            <a:r>
              <a:rPr lang="zh-CN" altLang="en-US" sz="1600" dirty="0">
                <a:solidFill>
                  <a:srgbClr val="D8D9DA">
                    <a:lumMod val="25000"/>
                  </a:srgbClr>
                </a:solidFill>
                <a:latin typeface="Microsoft YaHei" panose="020B0503020204020204" pitchFamily="34" charset="-122"/>
                <a:ea typeface="Microsoft YaHei" panose="020B0503020204020204" pitchFamily="34" charset="-122"/>
              </a:rPr>
              <a:t>种期刊</a:t>
            </a:r>
            <a:endParaRPr lang="sv-SE" sz="1600" dirty="0">
              <a:solidFill>
                <a:srgbClr val="D8D9DA">
                  <a:lumMod val="25000"/>
                </a:srgbClr>
              </a:solidFill>
              <a:latin typeface="Microsoft YaHei" panose="020B0503020204020204" pitchFamily="34" charset="-122"/>
              <a:ea typeface="Microsoft YaHei" panose="020B0503020204020204" pitchFamily="34" charset="-122"/>
            </a:endParaRPr>
          </a:p>
        </p:txBody>
      </p:sp>
      <p:sp>
        <p:nvSpPr>
          <p:cNvPr id="51" name="Text Placeholder 2">
            <a:extLst>
              <a:ext uri="{FF2B5EF4-FFF2-40B4-BE49-F238E27FC236}">
                <a16:creationId xmlns:a16="http://schemas.microsoft.com/office/drawing/2014/main" id="{06738950-9298-453D-810A-C15FFCF2A63F}"/>
              </a:ext>
            </a:extLst>
          </p:cNvPr>
          <p:cNvSpPr txBox="1">
            <a:spLocks/>
          </p:cNvSpPr>
          <p:nvPr/>
        </p:nvSpPr>
        <p:spPr>
          <a:xfrm>
            <a:off x="6238442" y="1778952"/>
            <a:ext cx="3141023" cy="356466"/>
          </a:xfrm>
          <a:prstGeom prst="rect">
            <a:avLst/>
          </a:prstGeom>
        </p:spPr>
        <p:txBody>
          <a:bodyPr wrap="square" lIns="91440" rIns="91440">
            <a:noAutofit/>
          </a:bodyPr>
          <a:lstStyle>
            <a:lvl1pPr marL="0" indent="0" algn="l" defTabSz="914400" rtl="0" eaLnBrk="1" latinLnBrk="0" hangingPunct="1">
              <a:lnSpc>
                <a:spcPct val="100000"/>
              </a:lnSpc>
              <a:spcBef>
                <a:spcPts val="1000"/>
              </a:spcBef>
              <a:buFont typeface="Arial"/>
              <a:buNone/>
              <a:defRPr sz="1800" b="0" i="0" kern="1200">
                <a:solidFill>
                  <a:schemeClr val="bg1">
                    <a:lumMod val="50000"/>
                  </a:schemeClr>
                </a:solidFill>
                <a:latin typeface="+mn-lt"/>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spcBef>
                <a:spcPts val="0"/>
              </a:spcBef>
            </a:pPr>
            <a:r>
              <a:rPr lang="zh-CN" altLang="en-US" sz="1600" dirty="0">
                <a:solidFill>
                  <a:srgbClr val="414246"/>
                </a:solidFill>
                <a:latin typeface="Microsoft YaHei" panose="020B0503020204020204" pitchFamily="34" charset="-122"/>
                <a:ea typeface="Microsoft YaHei" panose="020B0503020204020204" pitchFamily="34" charset="-122"/>
              </a:rPr>
              <a:t>超过</a:t>
            </a:r>
            <a:r>
              <a:rPr lang="en-US" sz="1600" dirty="0">
                <a:solidFill>
                  <a:srgbClr val="414246"/>
                </a:solidFill>
                <a:latin typeface="Microsoft YaHei" panose="020B0503020204020204" pitchFamily="34" charset="-122"/>
                <a:ea typeface="Microsoft YaHei" panose="020B0503020204020204" pitchFamily="34" charset="-122"/>
              </a:rPr>
              <a:t> </a:t>
            </a:r>
            <a:r>
              <a:rPr lang="en-US" sz="2800" b="1" dirty="0">
                <a:solidFill>
                  <a:srgbClr val="FFAF05"/>
                </a:solidFill>
                <a:latin typeface="Microsoft YaHei" panose="020B0503020204020204" pitchFamily="34" charset="-122"/>
                <a:ea typeface="Microsoft YaHei" panose="020B0503020204020204" pitchFamily="34" charset="-122"/>
              </a:rPr>
              <a:t>880</a:t>
            </a:r>
            <a:r>
              <a:rPr lang="zh-CN" altLang="en-US" sz="1600" b="1" dirty="0">
                <a:solidFill>
                  <a:srgbClr val="414246"/>
                </a:solidFill>
                <a:latin typeface="Microsoft YaHei" panose="020B0503020204020204" pitchFamily="34" charset="-122"/>
                <a:ea typeface="Microsoft YaHei" panose="020B0503020204020204" pitchFamily="34" charset="-122"/>
              </a:rPr>
              <a:t>万篇</a:t>
            </a:r>
            <a:r>
              <a:rPr lang="en-US" sz="1600" b="1" dirty="0">
                <a:solidFill>
                  <a:srgbClr val="414246"/>
                </a:solidFill>
                <a:latin typeface="Microsoft YaHei" panose="020B0503020204020204" pitchFamily="34" charset="-122"/>
                <a:ea typeface="Microsoft YaHei" panose="020B0503020204020204" pitchFamily="34" charset="-122"/>
              </a:rPr>
              <a:t> </a:t>
            </a:r>
          </a:p>
          <a:p>
            <a:pPr algn="ctr">
              <a:spcBef>
                <a:spcPts val="0"/>
              </a:spcBef>
            </a:pPr>
            <a:r>
              <a:rPr lang="zh-CN" altLang="en-US" sz="1600" dirty="0">
                <a:solidFill>
                  <a:srgbClr val="414246"/>
                </a:solidFill>
                <a:latin typeface="Microsoft YaHei" panose="020B0503020204020204" pitchFamily="34" charset="-122"/>
                <a:ea typeface="Microsoft YaHei" panose="020B0503020204020204" pitchFamily="34" charset="-122"/>
              </a:rPr>
              <a:t>文章</a:t>
            </a:r>
            <a:endParaRPr lang="sv-SE" sz="1600" dirty="0">
              <a:solidFill>
                <a:srgbClr val="414246"/>
              </a:solidFill>
              <a:latin typeface="Microsoft YaHei" panose="020B0503020204020204" pitchFamily="34" charset="-122"/>
              <a:ea typeface="Microsoft YaHei" panose="020B0503020204020204" pitchFamily="34" charset="-122"/>
            </a:endParaRPr>
          </a:p>
        </p:txBody>
      </p:sp>
      <p:sp>
        <p:nvSpPr>
          <p:cNvPr id="54" name="Text Placeholder 2">
            <a:extLst>
              <a:ext uri="{FF2B5EF4-FFF2-40B4-BE49-F238E27FC236}">
                <a16:creationId xmlns:a16="http://schemas.microsoft.com/office/drawing/2014/main" id="{36C35EBB-DF48-4557-82AE-803B2A7B169B}"/>
              </a:ext>
            </a:extLst>
          </p:cNvPr>
          <p:cNvSpPr txBox="1">
            <a:spLocks/>
          </p:cNvSpPr>
          <p:nvPr/>
        </p:nvSpPr>
        <p:spPr>
          <a:xfrm>
            <a:off x="9206530" y="1747971"/>
            <a:ext cx="2463117" cy="764693"/>
          </a:xfrm>
          <a:prstGeom prst="rect">
            <a:avLst/>
          </a:prstGeom>
        </p:spPr>
        <p:txBody>
          <a:bodyPr wrap="square" lIns="91440" rIns="91440">
            <a:noAutofit/>
          </a:bodyPr>
          <a:lstStyle>
            <a:lvl1pPr marL="0" indent="0" algn="l" defTabSz="914400" rtl="0" eaLnBrk="1" latinLnBrk="0" hangingPunct="1">
              <a:lnSpc>
                <a:spcPct val="100000"/>
              </a:lnSpc>
              <a:spcBef>
                <a:spcPts val="1000"/>
              </a:spcBef>
              <a:buFont typeface="Arial"/>
              <a:buNone/>
              <a:defRPr sz="1800" b="0" i="0" kern="1200">
                <a:solidFill>
                  <a:schemeClr val="bg1">
                    <a:lumMod val="50000"/>
                  </a:schemeClr>
                </a:solidFill>
                <a:latin typeface="+mn-lt"/>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spcBef>
                <a:spcPts val="0"/>
              </a:spcBef>
            </a:pPr>
            <a:r>
              <a:rPr lang="zh-CN" altLang="en-US" sz="1600" dirty="0">
                <a:solidFill>
                  <a:srgbClr val="414246"/>
                </a:solidFill>
                <a:latin typeface="Microsoft YaHei" panose="020B0503020204020204" pitchFamily="34" charset="-122"/>
                <a:ea typeface="Microsoft YaHei" panose="020B0503020204020204" pitchFamily="34" charset="-122"/>
              </a:rPr>
              <a:t>每年超过</a:t>
            </a:r>
            <a:r>
              <a:rPr lang="en-US" sz="1600" dirty="0">
                <a:solidFill>
                  <a:srgbClr val="FFFFFF">
                    <a:lumMod val="50000"/>
                  </a:srgbClr>
                </a:solidFill>
                <a:latin typeface="Microsoft YaHei" panose="020B0503020204020204" pitchFamily="34" charset="-122"/>
                <a:ea typeface="Microsoft YaHei" panose="020B0503020204020204" pitchFamily="34" charset="-122"/>
              </a:rPr>
              <a:t> </a:t>
            </a:r>
            <a:r>
              <a:rPr lang="en-US" sz="2800" b="1" dirty="0">
                <a:solidFill>
                  <a:srgbClr val="FFAF05"/>
                </a:solidFill>
                <a:latin typeface="Microsoft YaHei" panose="020B0503020204020204" pitchFamily="34" charset="-122"/>
                <a:ea typeface="Microsoft YaHei" panose="020B0503020204020204" pitchFamily="34" charset="-122"/>
              </a:rPr>
              <a:t>3.5</a:t>
            </a:r>
            <a:r>
              <a:rPr lang="en-US" sz="1600" dirty="0">
                <a:solidFill>
                  <a:srgbClr val="FFFFFF">
                    <a:lumMod val="50000"/>
                  </a:srgbClr>
                </a:solidFill>
                <a:latin typeface="Microsoft YaHei" panose="020B0503020204020204" pitchFamily="34" charset="-122"/>
                <a:ea typeface="Microsoft YaHei" panose="020B0503020204020204" pitchFamily="34" charset="-122"/>
              </a:rPr>
              <a:t> </a:t>
            </a:r>
            <a:r>
              <a:rPr lang="zh-CN" altLang="en-US" sz="1600" b="1" dirty="0">
                <a:solidFill>
                  <a:srgbClr val="414246"/>
                </a:solidFill>
                <a:latin typeface="Microsoft YaHei" panose="020B0503020204020204" pitchFamily="34" charset="-122"/>
                <a:ea typeface="Microsoft YaHei" panose="020B0503020204020204" pitchFamily="34" charset="-122"/>
              </a:rPr>
              <a:t>亿次</a:t>
            </a:r>
            <a:r>
              <a:rPr lang="en-US" sz="1600" b="1" dirty="0">
                <a:solidFill>
                  <a:srgbClr val="414246"/>
                </a:solidFill>
                <a:latin typeface="Microsoft YaHei" panose="020B0503020204020204" pitchFamily="34" charset="-122"/>
                <a:ea typeface="Microsoft YaHei" panose="020B0503020204020204" pitchFamily="34" charset="-122"/>
              </a:rPr>
              <a:t> </a:t>
            </a:r>
          </a:p>
          <a:p>
            <a:pPr algn="ctr">
              <a:spcBef>
                <a:spcPts val="0"/>
              </a:spcBef>
            </a:pPr>
            <a:r>
              <a:rPr lang="zh-CN" altLang="en-US" sz="1600" dirty="0">
                <a:solidFill>
                  <a:srgbClr val="414246"/>
                </a:solidFill>
                <a:latin typeface="Microsoft YaHei" panose="020B0503020204020204" pitchFamily="34" charset="-122"/>
                <a:ea typeface="Microsoft YaHei" panose="020B0503020204020204" pitchFamily="34" charset="-122"/>
              </a:rPr>
              <a:t>下载</a:t>
            </a:r>
            <a:endParaRPr lang="sv-SE" sz="1600" dirty="0">
              <a:solidFill>
                <a:srgbClr val="414246"/>
              </a:solidFill>
              <a:latin typeface="Microsoft YaHei" panose="020B0503020204020204" pitchFamily="34" charset="-122"/>
              <a:ea typeface="Microsoft YaHei" panose="020B0503020204020204" pitchFamily="34" charset="-122"/>
            </a:endParaRPr>
          </a:p>
        </p:txBody>
      </p:sp>
      <p:cxnSp>
        <p:nvCxnSpPr>
          <p:cNvPr id="55" name="Straight Connector 54">
            <a:extLst>
              <a:ext uri="{FF2B5EF4-FFF2-40B4-BE49-F238E27FC236}">
                <a16:creationId xmlns:a16="http://schemas.microsoft.com/office/drawing/2014/main" id="{E6629C0E-580F-4DB3-B547-F620BC455FC5}"/>
              </a:ext>
            </a:extLst>
          </p:cNvPr>
          <p:cNvCxnSpPr/>
          <p:nvPr/>
        </p:nvCxnSpPr>
        <p:spPr>
          <a:xfrm flipV="1">
            <a:off x="3618500" y="2769727"/>
            <a:ext cx="8130453" cy="15404"/>
          </a:xfrm>
          <a:prstGeom prst="line">
            <a:avLst/>
          </a:prstGeom>
          <a:noFill/>
          <a:ln w="6350" cap="flat" cmpd="sng" algn="ctr">
            <a:solidFill>
              <a:srgbClr val="FFFFFF">
                <a:lumMod val="95000"/>
              </a:srgbClr>
            </a:solidFill>
            <a:prstDash val="solid"/>
            <a:miter lim="800000"/>
          </a:ln>
          <a:effectLst/>
        </p:spPr>
      </p:cxnSp>
      <p:sp>
        <p:nvSpPr>
          <p:cNvPr id="56" name="Content Placeholder 3">
            <a:extLst>
              <a:ext uri="{FF2B5EF4-FFF2-40B4-BE49-F238E27FC236}">
                <a16:creationId xmlns:a16="http://schemas.microsoft.com/office/drawing/2014/main" id="{AA687C11-408B-441D-B0B0-132055A3C292}"/>
              </a:ext>
            </a:extLst>
          </p:cNvPr>
          <p:cNvSpPr txBox="1">
            <a:spLocks/>
          </p:cNvSpPr>
          <p:nvPr/>
        </p:nvSpPr>
        <p:spPr>
          <a:xfrm>
            <a:off x="7467831" y="2800478"/>
            <a:ext cx="4288221" cy="437582"/>
          </a:xfrm>
          <a:prstGeom prst="rect">
            <a:avLst/>
          </a:prstGeom>
        </p:spPr>
        <p:txBody>
          <a:bodyPr wrap="square" lIns="91440" rIns="91440">
            <a:noAutofit/>
          </a:bodyPr>
          <a:lstStyle>
            <a:lvl1pPr marL="228600" indent="-228600" algn="l" defTabSz="914400" rtl="0" eaLnBrk="1" latinLnBrk="0" hangingPunct="1">
              <a:lnSpc>
                <a:spcPct val="90000"/>
              </a:lnSpc>
              <a:spcBef>
                <a:spcPts val="1000"/>
              </a:spcBef>
              <a:buFont typeface="Arial"/>
              <a:buChar char="•"/>
              <a:defRPr sz="2000" b="0" i="0" kern="1200">
                <a:solidFill>
                  <a:schemeClr val="tx2"/>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zh-CN" altLang="en-US" b="1" dirty="0">
                <a:solidFill>
                  <a:srgbClr val="009CA9"/>
                </a:solidFill>
                <a:latin typeface="Microsoft YaHei" panose="020B0503020204020204" pitchFamily="34" charset="-122"/>
                <a:ea typeface="Microsoft YaHei" panose="020B0503020204020204" pitchFamily="34" charset="-122"/>
              </a:rPr>
              <a:t>强大的合作伙伴</a:t>
            </a:r>
            <a:endParaRPr lang="sv-SE" b="1" dirty="0">
              <a:solidFill>
                <a:srgbClr val="009CA9"/>
              </a:solidFill>
              <a:latin typeface="Microsoft YaHei" panose="020B0503020204020204" pitchFamily="34" charset="-122"/>
              <a:ea typeface="Microsoft YaHei" panose="020B0503020204020204" pitchFamily="34" charset="-122"/>
            </a:endParaRPr>
          </a:p>
        </p:txBody>
      </p:sp>
      <p:sp>
        <p:nvSpPr>
          <p:cNvPr id="57" name="Content Placeholder 3">
            <a:extLst>
              <a:ext uri="{FF2B5EF4-FFF2-40B4-BE49-F238E27FC236}">
                <a16:creationId xmlns:a16="http://schemas.microsoft.com/office/drawing/2014/main" id="{D751CB9C-4908-41E3-A760-EAFBF427BFD7}"/>
              </a:ext>
            </a:extLst>
          </p:cNvPr>
          <p:cNvSpPr txBox="1">
            <a:spLocks/>
          </p:cNvSpPr>
          <p:nvPr/>
        </p:nvSpPr>
        <p:spPr>
          <a:xfrm>
            <a:off x="3283926" y="2797021"/>
            <a:ext cx="4140160" cy="467774"/>
          </a:xfrm>
          <a:prstGeom prst="rect">
            <a:avLst/>
          </a:prstGeom>
        </p:spPr>
        <p:txBody>
          <a:bodyPr wrap="square" lIns="91440" rIns="91440">
            <a:noAutofit/>
          </a:bodyPr>
          <a:lstStyle>
            <a:lvl1pPr marL="228600" indent="-228600" algn="l" defTabSz="914400" rtl="0" eaLnBrk="1" latinLnBrk="0" hangingPunct="1">
              <a:lnSpc>
                <a:spcPct val="90000"/>
              </a:lnSpc>
              <a:spcBef>
                <a:spcPts val="1000"/>
              </a:spcBef>
              <a:buFont typeface="Arial"/>
              <a:buChar char="•"/>
              <a:defRPr sz="2000" b="0" i="0" kern="1200">
                <a:solidFill>
                  <a:schemeClr val="tx2"/>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zh-CN" altLang="en-US" b="1" dirty="0">
                <a:solidFill>
                  <a:srgbClr val="FF0053"/>
                </a:solidFill>
                <a:latin typeface="Microsoft YaHei" panose="020B0503020204020204" pitchFamily="34" charset="-122"/>
                <a:ea typeface="Microsoft YaHei" panose="020B0503020204020204" pitchFamily="34" charset="-122"/>
              </a:rPr>
              <a:t>广泛的分布</a:t>
            </a:r>
            <a:endParaRPr lang="sv-SE" b="1" dirty="0">
              <a:solidFill>
                <a:srgbClr val="FF0053"/>
              </a:solidFill>
              <a:latin typeface="Microsoft YaHei" panose="020B0503020204020204" pitchFamily="34" charset="-122"/>
              <a:ea typeface="Microsoft YaHei" panose="020B0503020204020204" pitchFamily="34" charset="-122"/>
            </a:endParaRPr>
          </a:p>
        </p:txBody>
      </p:sp>
      <p:grpSp>
        <p:nvGrpSpPr>
          <p:cNvPr id="58" name="Group 57">
            <a:extLst>
              <a:ext uri="{FF2B5EF4-FFF2-40B4-BE49-F238E27FC236}">
                <a16:creationId xmlns:a16="http://schemas.microsoft.com/office/drawing/2014/main" id="{ED625B15-9FC4-4836-AF2B-5DA5E21A8868}"/>
              </a:ext>
            </a:extLst>
          </p:cNvPr>
          <p:cNvGrpSpPr/>
          <p:nvPr/>
        </p:nvGrpSpPr>
        <p:grpSpPr>
          <a:xfrm>
            <a:off x="7368635" y="3302291"/>
            <a:ext cx="4657053" cy="921094"/>
            <a:chOff x="4749322" y="3099962"/>
            <a:chExt cx="3752022" cy="1096653"/>
          </a:xfrm>
        </p:grpSpPr>
        <p:grpSp>
          <p:nvGrpSpPr>
            <p:cNvPr id="59" name="Group 58">
              <a:extLst>
                <a:ext uri="{FF2B5EF4-FFF2-40B4-BE49-F238E27FC236}">
                  <a16:creationId xmlns:a16="http://schemas.microsoft.com/office/drawing/2014/main" id="{0845862E-B1A3-4EC3-8F42-0EC4B9CE81CF}"/>
                </a:ext>
              </a:extLst>
            </p:cNvPr>
            <p:cNvGrpSpPr/>
            <p:nvPr/>
          </p:nvGrpSpPr>
          <p:grpSpPr>
            <a:xfrm>
              <a:off x="4749322" y="3175045"/>
              <a:ext cx="1359457" cy="841102"/>
              <a:chOff x="4749322" y="2939258"/>
              <a:chExt cx="1359457" cy="841102"/>
            </a:xfrm>
          </p:grpSpPr>
          <p:sp>
            <p:nvSpPr>
              <p:cNvPr id="68" name="Content Placeholder 3">
                <a:extLst>
                  <a:ext uri="{FF2B5EF4-FFF2-40B4-BE49-F238E27FC236}">
                    <a16:creationId xmlns:a16="http://schemas.microsoft.com/office/drawing/2014/main" id="{19657E8B-995F-4A00-86CD-67B536A195A1}"/>
                  </a:ext>
                </a:extLst>
              </p:cNvPr>
              <p:cNvSpPr txBox="1">
                <a:spLocks/>
              </p:cNvSpPr>
              <p:nvPr/>
            </p:nvSpPr>
            <p:spPr>
              <a:xfrm>
                <a:off x="4962992" y="2939258"/>
                <a:ext cx="1002483" cy="409018"/>
              </a:xfrm>
              <a:prstGeom prst="rect">
                <a:avLst/>
              </a:prstGeom>
            </p:spPr>
            <p:txBody>
              <a:bodyPr wrap="square" lIns="91440" rIns="91440">
                <a:noAutofit/>
              </a:bodyPr>
              <a:lstStyle>
                <a:lvl1pPr marL="228600" indent="-228600" algn="l" defTabSz="914400" rtl="0" eaLnBrk="1" latinLnBrk="0" hangingPunct="1">
                  <a:lnSpc>
                    <a:spcPct val="90000"/>
                  </a:lnSpc>
                  <a:spcBef>
                    <a:spcPts val="1000"/>
                  </a:spcBef>
                  <a:buFont typeface="Arial"/>
                  <a:buChar char="•"/>
                  <a:defRPr sz="2000" b="0" i="0" kern="1200">
                    <a:solidFill>
                      <a:schemeClr val="tx2"/>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sv-SE" sz="2800" b="1" dirty="0">
                    <a:solidFill>
                      <a:srgbClr val="009CA9"/>
                    </a:solidFill>
                    <a:latin typeface="Microsoft YaHei" panose="020B0503020204020204" pitchFamily="34" charset="-122"/>
                    <a:ea typeface="Microsoft YaHei" panose="020B0503020204020204" pitchFamily="34" charset="-122"/>
                  </a:rPr>
                  <a:t>8</a:t>
                </a:r>
                <a:r>
                  <a:rPr kumimoji="0" lang="sv-SE" sz="2800" b="1" i="0" u="none" strike="noStrike" kern="1200" cap="none" spc="0" normalizeH="0" baseline="0" noProof="0" dirty="0">
                    <a:ln>
                      <a:noFill/>
                    </a:ln>
                    <a:solidFill>
                      <a:srgbClr val="009CA9"/>
                    </a:solidFill>
                    <a:effectLst/>
                    <a:uLnTx/>
                    <a:uFillTx/>
                    <a:latin typeface="Microsoft YaHei" panose="020B0503020204020204" pitchFamily="34" charset="-122"/>
                    <a:ea typeface="Microsoft YaHei" panose="020B0503020204020204" pitchFamily="34" charset="-122"/>
                  </a:rPr>
                  <a:t>50+</a:t>
                </a:r>
                <a:endParaRPr kumimoji="0" lang="sv-SE" sz="3200" b="1" i="0" u="none" strike="noStrike" kern="1200" cap="none" spc="0" normalizeH="0" baseline="0" noProof="0" dirty="0">
                  <a:ln>
                    <a:noFill/>
                  </a:ln>
                  <a:solidFill>
                    <a:srgbClr val="009CA9"/>
                  </a:solidFill>
                  <a:effectLst/>
                  <a:uLnTx/>
                  <a:uFillTx/>
                  <a:latin typeface="Microsoft YaHei" panose="020B0503020204020204" pitchFamily="34" charset="-122"/>
                  <a:ea typeface="Microsoft YaHei" panose="020B0503020204020204" pitchFamily="34" charset="-122"/>
                </a:endParaRPr>
              </a:p>
            </p:txBody>
          </p:sp>
          <p:sp>
            <p:nvSpPr>
              <p:cNvPr id="69" name="Text Placeholder 2">
                <a:extLst>
                  <a:ext uri="{FF2B5EF4-FFF2-40B4-BE49-F238E27FC236}">
                    <a16:creationId xmlns:a16="http://schemas.microsoft.com/office/drawing/2014/main" id="{94459712-F1A2-4100-A1E2-C4B5BD2666FE}"/>
                  </a:ext>
                </a:extLst>
              </p:cNvPr>
              <p:cNvSpPr txBox="1">
                <a:spLocks/>
              </p:cNvSpPr>
              <p:nvPr/>
            </p:nvSpPr>
            <p:spPr>
              <a:xfrm>
                <a:off x="4749322" y="3450227"/>
                <a:ext cx="1359457" cy="330133"/>
              </a:xfrm>
              <a:prstGeom prst="rect">
                <a:avLst/>
              </a:prstGeom>
            </p:spPr>
            <p:txBody>
              <a:bodyPr wrap="square" lIns="91440" rIns="91440">
                <a:noAutofit/>
              </a:bodyPr>
              <a:lstStyle>
                <a:lvl1pPr marL="0" indent="0" algn="l" defTabSz="914400" rtl="0" eaLnBrk="1" latinLnBrk="0" hangingPunct="1">
                  <a:lnSpc>
                    <a:spcPct val="100000"/>
                  </a:lnSpc>
                  <a:spcBef>
                    <a:spcPts val="1000"/>
                  </a:spcBef>
                  <a:buFont typeface="Arial"/>
                  <a:buNone/>
                  <a:defRPr sz="1800" b="0" i="0" kern="1200">
                    <a:solidFill>
                      <a:schemeClr val="bg1">
                        <a:lumMod val="50000"/>
                      </a:schemeClr>
                    </a:solidFill>
                    <a:latin typeface="+mn-lt"/>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a:buNone/>
                  <a:tabLst/>
                  <a:defRPr/>
                </a:pPr>
                <a:r>
                  <a:rPr kumimoji="0" lang="zh-CN" altLang="en-US" sz="1400" b="0" i="0" u="none" strike="noStrike" kern="1200" cap="none" spc="0" normalizeH="0" baseline="0" noProof="0" dirty="0">
                    <a:ln>
                      <a:noFill/>
                    </a:ln>
                    <a:solidFill>
                      <a:srgbClr val="414246"/>
                    </a:solidFill>
                    <a:effectLst/>
                    <a:uLnTx/>
                    <a:uFillTx/>
                    <a:latin typeface="Microsoft YaHei" panose="020B0503020204020204" pitchFamily="34" charset="-122"/>
                    <a:ea typeface="Microsoft YaHei" panose="020B0503020204020204" pitchFamily="34" charset="-122"/>
                  </a:rPr>
                  <a:t>学协会</a:t>
                </a:r>
                <a:endParaRPr kumimoji="0" lang="sv-SE" sz="1400" b="0" i="0" u="none" strike="noStrike" kern="1200" cap="none" spc="0" normalizeH="0" baseline="0" noProof="0" dirty="0">
                  <a:ln>
                    <a:noFill/>
                  </a:ln>
                  <a:solidFill>
                    <a:srgbClr val="414246"/>
                  </a:solidFill>
                  <a:effectLst/>
                  <a:uLnTx/>
                  <a:uFillTx/>
                  <a:latin typeface="Microsoft YaHei" panose="020B0503020204020204" pitchFamily="34" charset="-122"/>
                  <a:ea typeface="Microsoft YaHei" panose="020B0503020204020204" pitchFamily="34" charset="-122"/>
                </a:endParaRPr>
              </a:p>
            </p:txBody>
          </p:sp>
        </p:grpSp>
        <p:grpSp>
          <p:nvGrpSpPr>
            <p:cNvPr id="60" name="Group 59">
              <a:extLst>
                <a:ext uri="{FF2B5EF4-FFF2-40B4-BE49-F238E27FC236}">
                  <a16:creationId xmlns:a16="http://schemas.microsoft.com/office/drawing/2014/main" id="{B5E66295-8B63-497B-BBAE-7909898F8E0E}"/>
                </a:ext>
              </a:extLst>
            </p:cNvPr>
            <p:cNvGrpSpPr/>
            <p:nvPr/>
          </p:nvGrpSpPr>
          <p:grpSpPr>
            <a:xfrm>
              <a:off x="5855721" y="3099962"/>
              <a:ext cx="1359457" cy="916186"/>
              <a:chOff x="4749322" y="3046336"/>
              <a:chExt cx="1359457" cy="916186"/>
            </a:xfrm>
          </p:grpSpPr>
          <p:sp>
            <p:nvSpPr>
              <p:cNvPr id="66" name="Content Placeholder 3">
                <a:extLst>
                  <a:ext uri="{FF2B5EF4-FFF2-40B4-BE49-F238E27FC236}">
                    <a16:creationId xmlns:a16="http://schemas.microsoft.com/office/drawing/2014/main" id="{CC57439D-BCD5-4306-A1A5-AA4F9BD9F83A}"/>
                  </a:ext>
                </a:extLst>
              </p:cNvPr>
              <p:cNvSpPr txBox="1">
                <a:spLocks/>
              </p:cNvSpPr>
              <p:nvPr/>
            </p:nvSpPr>
            <p:spPr>
              <a:xfrm>
                <a:off x="4962992" y="3046336"/>
                <a:ext cx="1002483" cy="409018"/>
              </a:xfrm>
              <a:prstGeom prst="rect">
                <a:avLst/>
              </a:prstGeom>
            </p:spPr>
            <p:txBody>
              <a:bodyPr wrap="square" lIns="91440" rIns="91440">
                <a:noAutofit/>
              </a:bodyPr>
              <a:lstStyle>
                <a:lvl1pPr marL="228600" indent="-228600" algn="l" defTabSz="914400" rtl="0" eaLnBrk="1" latinLnBrk="0" hangingPunct="1">
                  <a:lnSpc>
                    <a:spcPct val="90000"/>
                  </a:lnSpc>
                  <a:spcBef>
                    <a:spcPts val="1000"/>
                  </a:spcBef>
                  <a:buFont typeface="Arial"/>
                  <a:buChar char="•"/>
                  <a:defRPr sz="2000" b="0" i="0" kern="1200">
                    <a:solidFill>
                      <a:schemeClr val="tx2"/>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sv-SE" sz="2800" b="1" i="0" u="none" strike="noStrike" kern="1200" cap="none" spc="0" normalizeH="0" baseline="0" noProof="0" dirty="0">
                    <a:ln>
                      <a:noFill/>
                    </a:ln>
                    <a:solidFill>
                      <a:srgbClr val="009CA9"/>
                    </a:solidFill>
                    <a:effectLst/>
                    <a:uLnTx/>
                    <a:uFillTx/>
                    <a:latin typeface="Microsoft YaHei" panose="020B0503020204020204" pitchFamily="34" charset="-122"/>
                    <a:ea typeface="Microsoft YaHei" panose="020B0503020204020204" pitchFamily="34" charset="-122"/>
                  </a:rPr>
                  <a:t>500+</a:t>
                </a:r>
                <a:endParaRPr kumimoji="0" lang="sv-SE" sz="3200" b="1" i="0" u="none" strike="noStrike" kern="1200" cap="none" spc="0" normalizeH="0" baseline="0" noProof="0" dirty="0">
                  <a:ln>
                    <a:noFill/>
                  </a:ln>
                  <a:solidFill>
                    <a:srgbClr val="009CA9"/>
                  </a:solidFill>
                  <a:effectLst/>
                  <a:uLnTx/>
                  <a:uFillTx/>
                  <a:latin typeface="Microsoft YaHei" panose="020B0503020204020204" pitchFamily="34" charset="-122"/>
                  <a:ea typeface="Microsoft YaHei" panose="020B0503020204020204" pitchFamily="34" charset="-122"/>
                </a:endParaRPr>
              </a:p>
            </p:txBody>
          </p:sp>
          <p:sp>
            <p:nvSpPr>
              <p:cNvPr id="67" name="Text Placeholder 2">
                <a:extLst>
                  <a:ext uri="{FF2B5EF4-FFF2-40B4-BE49-F238E27FC236}">
                    <a16:creationId xmlns:a16="http://schemas.microsoft.com/office/drawing/2014/main" id="{D96DAAAD-6C08-446C-A744-5A826419B355}"/>
                  </a:ext>
                </a:extLst>
              </p:cNvPr>
              <p:cNvSpPr txBox="1">
                <a:spLocks/>
              </p:cNvSpPr>
              <p:nvPr/>
            </p:nvSpPr>
            <p:spPr>
              <a:xfrm>
                <a:off x="4749322" y="3632389"/>
                <a:ext cx="1359457" cy="330133"/>
              </a:xfrm>
              <a:prstGeom prst="rect">
                <a:avLst/>
              </a:prstGeom>
            </p:spPr>
            <p:txBody>
              <a:bodyPr wrap="square" lIns="91440" rIns="91440">
                <a:noAutofit/>
              </a:bodyPr>
              <a:lstStyle>
                <a:lvl1pPr marL="0" indent="0" algn="l" defTabSz="914400" rtl="0" eaLnBrk="1" latinLnBrk="0" hangingPunct="1">
                  <a:lnSpc>
                    <a:spcPct val="100000"/>
                  </a:lnSpc>
                  <a:spcBef>
                    <a:spcPts val="1000"/>
                  </a:spcBef>
                  <a:buFont typeface="Arial"/>
                  <a:buNone/>
                  <a:defRPr sz="1800" b="0" i="0" kern="1200">
                    <a:solidFill>
                      <a:schemeClr val="bg1">
                        <a:lumMod val="50000"/>
                      </a:schemeClr>
                    </a:solidFill>
                    <a:latin typeface="+mn-lt"/>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a:buNone/>
                  <a:tabLst/>
                  <a:defRPr/>
                </a:pPr>
                <a:r>
                  <a:rPr kumimoji="0" lang="zh-CN" altLang="en-US" sz="1400" b="0" i="0" u="none" strike="noStrike" kern="1200" cap="none" spc="0" normalizeH="0" baseline="0" noProof="0" dirty="0">
                    <a:ln>
                      <a:noFill/>
                    </a:ln>
                    <a:solidFill>
                      <a:srgbClr val="414246"/>
                    </a:solidFill>
                    <a:effectLst/>
                    <a:uLnTx/>
                    <a:uFillTx/>
                    <a:latin typeface="Microsoft YaHei" panose="020B0503020204020204" pitchFamily="34" charset="-122"/>
                    <a:ea typeface="Microsoft YaHei" panose="020B0503020204020204" pitchFamily="34" charset="-122"/>
                  </a:rPr>
                  <a:t>诺贝尔奖得主</a:t>
                </a:r>
                <a:endParaRPr kumimoji="0" lang="sv-SE" sz="1400" b="0" i="0" u="none" strike="noStrike" kern="1200" cap="none" spc="0" normalizeH="0" baseline="0" noProof="0" dirty="0">
                  <a:ln>
                    <a:noFill/>
                  </a:ln>
                  <a:solidFill>
                    <a:srgbClr val="414246"/>
                  </a:solidFill>
                  <a:effectLst/>
                  <a:uLnTx/>
                  <a:uFillTx/>
                  <a:latin typeface="Microsoft YaHei" panose="020B0503020204020204" pitchFamily="34" charset="-122"/>
                  <a:ea typeface="Microsoft YaHei" panose="020B0503020204020204" pitchFamily="34" charset="-122"/>
                </a:endParaRPr>
              </a:p>
            </p:txBody>
          </p:sp>
        </p:grpSp>
        <p:grpSp>
          <p:nvGrpSpPr>
            <p:cNvPr id="61" name="Group 60">
              <a:extLst>
                <a:ext uri="{FF2B5EF4-FFF2-40B4-BE49-F238E27FC236}">
                  <a16:creationId xmlns:a16="http://schemas.microsoft.com/office/drawing/2014/main" id="{2EF02AA5-7543-4DB1-8C99-C874877AB933}"/>
                </a:ext>
              </a:extLst>
            </p:cNvPr>
            <p:cNvGrpSpPr/>
            <p:nvPr/>
          </p:nvGrpSpPr>
          <p:grpSpPr>
            <a:xfrm>
              <a:off x="7141887" y="3175045"/>
              <a:ext cx="1359457" cy="841102"/>
              <a:chOff x="4927150" y="2939258"/>
              <a:chExt cx="1359457" cy="841102"/>
            </a:xfrm>
          </p:grpSpPr>
          <p:sp>
            <p:nvSpPr>
              <p:cNvPr id="64" name="Content Placeholder 3">
                <a:extLst>
                  <a:ext uri="{FF2B5EF4-FFF2-40B4-BE49-F238E27FC236}">
                    <a16:creationId xmlns:a16="http://schemas.microsoft.com/office/drawing/2014/main" id="{180B9604-757B-40E2-B879-6C096E889BEB}"/>
                  </a:ext>
                </a:extLst>
              </p:cNvPr>
              <p:cNvSpPr txBox="1">
                <a:spLocks/>
              </p:cNvSpPr>
              <p:nvPr/>
            </p:nvSpPr>
            <p:spPr>
              <a:xfrm>
                <a:off x="5013800" y="2939258"/>
                <a:ext cx="1145787" cy="380651"/>
              </a:xfrm>
              <a:prstGeom prst="rect">
                <a:avLst/>
              </a:prstGeom>
            </p:spPr>
            <p:txBody>
              <a:bodyPr wrap="square" lIns="0" rIns="0">
                <a:noAutofit/>
              </a:bodyPr>
              <a:lstStyle>
                <a:lvl1pPr marL="228600" indent="-228600" algn="l" defTabSz="914400" rtl="0" eaLnBrk="1" latinLnBrk="0" hangingPunct="1">
                  <a:lnSpc>
                    <a:spcPct val="90000"/>
                  </a:lnSpc>
                  <a:spcBef>
                    <a:spcPts val="1000"/>
                  </a:spcBef>
                  <a:buFont typeface="Arial"/>
                  <a:buChar char="•"/>
                  <a:defRPr sz="2000" b="0" i="0" kern="1200">
                    <a:solidFill>
                      <a:schemeClr val="tx2"/>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sv-SE" sz="2800" b="1" i="0" u="none" strike="noStrike" kern="1200" cap="none" spc="0" normalizeH="0" baseline="0" noProof="0" dirty="0">
                    <a:ln>
                      <a:noFill/>
                    </a:ln>
                    <a:solidFill>
                      <a:srgbClr val="009CA9"/>
                    </a:solidFill>
                    <a:effectLst/>
                    <a:uLnTx/>
                    <a:uFillTx/>
                    <a:latin typeface="Microsoft YaHei" panose="020B0503020204020204" pitchFamily="34" charset="-122"/>
                    <a:ea typeface="Microsoft YaHei" panose="020B0503020204020204" pitchFamily="34" charset="-122"/>
                  </a:rPr>
                  <a:t>665</a:t>
                </a:r>
                <a:r>
                  <a:rPr kumimoji="0" lang="en-US" sz="2800" b="1" i="0" u="none" strike="noStrike" kern="1200" cap="none" spc="0" normalizeH="0" baseline="0" noProof="0" dirty="0">
                    <a:ln>
                      <a:noFill/>
                    </a:ln>
                    <a:solidFill>
                      <a:srgbClr val="009CA9"/>
                    </a:solidFill>
                    <a:effectLst/>
                    <a:uLnTx/>
                    <a:uFillTx/>
                    <a:latin typeface="Microsoft YaHei" panose="020B0503020204020204" pitchFamily="34" charset="-122"/>
                    <a:ea typeface="Microsoft YaHei" panose="020B0503020204020204" pitchFamily="34" charset="-122"/>
                  </a:rPr>
                  <a:t>,000</a:t>
                </a:r>
                <a:endParaRPr kumimoji="0" lang="sv-SE" sz="3200" b="1" i="0" u="none" strike="noStrike" kern="1200" cap="none" spc="0" normalizeH="0" baseline="0" noProof="0" dirty="0">
                  <a:ln>
                    <a:noFill/>
                  </a:ln>
                  <a:solidFill>
                    <a:srgbClr val="009CA9"/>
                  </a:solidFill>
                  <a:effectLst/>
                  <a:uLnTx/>
                  <a:uFillTx/>
                  <a:latin typeface="Microsoft YaHei" panose="020B0503020204020204" pitchFamily="34" charset="-122"/>
                  <a:ea typeface="Microsoft YaHei" panose="020B0503020204020204" pitchFamily="34" charset="-122"/>
                </a:endParaRPr>
              </a:p>
            </p:txBody>
          </p:sp>
          <p:sp>
            <p:nvSpPr>
              <p:cNvPr id="65" name="Text Placeholder 2">
                <a:extLst>
                  <a:ext uri="{FF2B5EF4-FFF2-40B4-BE49-F238E27FC236}">
                    <a16:creationId xmlns:a16="http://schemas.microsoft.com/office/drawing/2014/main" id="{25C14776-A9C2-4DF2-8F0C-5722113665A0}"/>
                  </a:ext>
                </a:extLst>
              </p:cNvPr>
              <p:cNvSpPr txBox="1">
                <a:spLocks/>
              </p:cNvSpPr>
              <p:nvPr/>
            </p:nvSpPr>
            <p:spPr>
              <a:xfrm>
                <a:off x="4927150" y="3450227"/>
                <a:ext cx="1359457" cy="330133"/>
              </a:xfrm>
              <a:prstGeom prst="rect">
                <a:avLst/>
              </a:prstGeom>
            </p:spPr>
            <p:txBody>
              <a:bodyPr wrap="square" lIns="91440" rIns="91440">
                <a:noAutofit/>
              </a:bodyPr>
              <a:lstStyle>
                <a:lvl1pPr marL="0" indent="0" algn="l" defTabSz="914400" rtl="0" eaLnBrk="1" latinLnBrk="0" hangingPunct="1">
                  <a:lnSpc>
                    <a:spcPct val="100000"/>
                  </a:lnSpc>
                  <a:spcBef>
                    <a:spcPts val="1000"/>
                  </a:spcBef>
                  <a:buFont typeface="Arial"/>
                  <a:buNone/>
                  <a:defRPr sz="1800" b="0" i="0" kern="1200">
                    <a:solidFill>
                      <a:schemeClr val="bg1">
                        <a:lumMod val="50000"/>
                      </a:schemeClr>
                    </a:solidFill>
                    <a:latin typeface="+mn-lt"/>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a:buNone/>
                  <a:tabLst/>
                  <a:defRPr/>
                </a:pPr>
                <a:r>
                  <a:rPr kumimoji="0" lang="zh-CN" altLang="en-US" sz="1400" b="0" i="0" u="none" strike="noStrike" kern="1200" cap="none" spc="0" normalizeH="0" baseline="0" noProof="0" dirty="0">
                    <a:ln>
                      <a:noFill/>
                    </a:ln>
                    <a:solidFill>
                      <a:srgbClr val="414246"/>
                    </a:solidFill>
                    <a:effectLst/>
                    <a:uLnTx/>
                    <a:uFillTx/>
                    <a:latin typeface="Microsoft YaHei" panose="020B0503020204020204" pitchFamily="34" charset="-122"/>
                    <a:ea typeface="Microsoft YaHei" panose="020B0503020204020204" pitchFamily="34" charset="-122"/>
                  </a:rPr>
                  <a:t>作者</a:t>
                </a:r>
                <a:endParaRPr kumimoji="0" lang="sv-SE" sz="1400" b="0" i="0" u="none" strike="noStrike" kern="1200" cap="none" spc="0" normalizeH="0" baseline="0" noProof="0" dirty="0">
                  <a:ln>
                    <a:noFill/>
                  </a:ln>
                  <a:solidFill>
                    <a:srgbClr val="414246"/>
                  </a:solidFill>
                  <a:effectLst/>
                  <a:uLnTx/>
                  <a:uFillTx/>
                  <a:latin typeface="Microsoft YaHei" panose="020B0503020204020204" pitchFamily="34" charset="-122"/>
                  <a:ea typeface="Microsoft YaHei" panose="020B0503020204020204" pitchFamily="34" charset="-122"/>
                </a:endParaRPr>
              </a:p>
            </p:txBody>
          </p:sp>
        </p:grpSp>
        <p:cxnSp>
          <p:nvCxnSpPr>
            <p:cNvPr id="62" name="Straight Connector 61">
              <a:extLst>
                <a:ext uri="{FF2B5EF4-FFF2-40B4-BE49-F238E27FC236}">
                  <a16:creationId xmlns:a16="http://schemas.microsoft.com/office/drawing/2014/main" id="{90CCBC69-8C13-4E1E-B3C1-7DAD9FE37B23}"/>
                </a:ext>
              </a:extLst>
            </p:cNvPr>
            <p:cNvCxnSpPr/>
            <p:nvPr/>
          </p:nvCxnSpPr>
          <p:spPr>
            <a:xfrm>
              <a:off x="5868645" y="3133476"/>
              <a:ext cx="0" cy="1063139"/>
            </a:xfrm>
            <a:prstGeom prst="line">
              <a:avLst/>
            </a:prstGeom>
            <a:noFill/>
            <a:ln w="6350" cap="flat" cmpd="sng" algn="ctr">
              <a:solidFill>
                <a:srgbClr val="D8D9DA"/>
              </a:solidFill>
              <a:prstDash val="solid"/>
              <a:miter lim="800000"/>
            </a:ln>
            <a:effectLst/>
          </p:spPr>
        </p:cxnSp>
        <p:cxnSp>
          <p:nvCxnSpPr>
            <p:cNvPr id="63" name="Straight Connector 62">
              <a:extLst>
                <a:ext uri="{FF2B5EF4-FFF2-40B4-BE49-F238E27FC236}">
                  <a16:creationId xmlns:a16="http://schemas.microsoft.com/office/drawing/2014/main" id="{DF7D0783-1271-403D-95D9-7CF76BD75230}"/>
                </a:ext>
              </a:extLst>
            </p:cNvPr>
            <p:cNvCxnSpPr/>
            <p:nvPr/>
          </p:nvCxnSpPr>
          <p:spPr>
            <a:xfrm>
              <a:off x="7177729" y="3133476"/>
              <a:ext cx="0" cy="1063139"/>
            </a:xfrm>
            <a:prstGeom prst="line">
              <a:avLst/>
            </a:prstGeom>
            <a:noFill/>
            <a:ln w="6350" cap="flat" cmpd="sng" algn="ctr">
              <a:solidFill>
                <a:srgbClr val="D8D9DA"/>
              </a:solidFill>
              <a:prstDash val="solid"/>
              <a:miter lim="800000"/>
            </a:ln>
            <a:effectLst/>
          </p:spPr>
        </p:cxnSp>
      </p:grpSp>
      <p:grpSp>
        <p:nvGrpSpPr>
          <p:cNvPr id="71" name="Group 70">
            <a:extLst>
              <a:ext uri="{FF2B5EF4-FFF2-40B4-BE49-F238E27FC236}">
                <a16:creationId xmlns:a16="http://schemas.microsoft.com/office/drawing/2014/main" id="{BE806873-5634-4C5A-ADB1-3CA0E4084CD7}"/>
              </a:ext>
            </a:extLst>
          </p:cNvPr>
          <p:cNvGrpSpPr/>
          <p:nvPr/>
        </p:nvGrpSpPr>
        <p:grpSpPr>
          <a:xfrm>
            <a:off x="3374092" y="5082789"/>
            <a:ext cx="4449410" cy="892945"/>
            <a:chOff x="8316373" y="4892894"/>
            <a:chExt cx="3683544" cy="1063139"/>
          </a:xfrm>
        </p:grpSpPr>
        <p:grpSp>
          <p:nvGrpSpPr>
            <p:cNvPr id="72" name="Group 71">
              <a:extLst>
                <a:ext uri="{FF2B5EF4-FFF2-40B4-BE49-F238E27FC236}">
                  <a16:creationId xmlns:a16="http://schemas.microsoft.com/office/drawing/2014/main" id="{8D6BFCE2-CFE2-4635-AA1C-FD577D4CB801}"/>
                </a:ext>
              </a:extLst>
            </p:cNvPr>
            <p:cNvGrpSpPr/>
            <p:nvPr/>
          </p:nvGrpSpPr>
          <p:grpSpPr>
            <a:xfrm>
              <a:off x="8316373" y="4971997"/>
              <a:ext cx="1359457" cy="810893"/>
              <a:chOff x="4749322" y="2976792"/>
              <a:chExt cx="1359457" cy="810893"/>
            </a:xfrm>
          </p:grpSpPr>
          <p:sp>
            <p:nvSpPr>
              <p:cNvPr id="81" name="Content Placeholder 3">
                <a:extLst>
                  <a:ext uri="{FF2B5EF4-FFF2-40B4-BE49-F238E27FC236}">
                    <a16:creationId xmlns:a16="http://schemas.microsoft.com/office/drawing/2014/main" id="{2C1EFB83-617D-4855-B4DA-E04612D062A5}"/>
                  </a:ext>
                </a:extLst>
              </p:cNvPr>
              <p:cNvSpPr txBox="1">
                <a:spLocks/>
              </p:cNvSpPr>
              <p:nvPr/>
            </p:nvSpPr>
            <p:spPr>
              <a:xfrm>
                <a:off x="4962992" y="2976792"/>
                <a:ext cx="1002483" cy="409018"/>
              </a:xfrm>
              <a:prstGeom prst="rect">
                <a:avLst/>
              </a:prstGeom>
            </p:spPr>
            <p:txBody>
              <a:bodyPr wrap="square" lIns="0" rIns="0">
                <a:noAutofit/>
              </a:bodyPr>
              <a:lstStyle>
                <a:lvl1pPr marL="228600" indent="-228600" algn="l" defTabSz="914400" rtl="0" eaLnBrk="1" latinLnBrk="0" hangingPunct="1">
                  <a:lnSpc>
                    <a:spcPct val="90000"/>
                  </a:lnSpc>
                  <a:spcBef>
                    <a:spcPts val="1000"/>
                  </a:spcBef>
                  <a:buFont typeface="Arial"/>
                  <a:buChar char="•"/>
                  <a:defRPr sz="2000" b="0" i="0" kern="1200">
                    <a:solidFill>
                      <a:schemeClr val="tx2"/>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sv-SE" sz="2800" b="1" i="0" u="none" strike="noStrike" kern="1200" cap="none" spc="0" normalizeH="0" baseline="0" noProof="0" dirty="0">
                    <a:ln>
                      <a:noFill/>
                    </a:ln>
                    <a:solidFill>
                      <a:srgbClr val="FF0053"/>
                    </a:solidFill>
                    <a:effectLst/>
                    <a:uLnTx/>
                    <a:uFillTx/>
                    <a:latin typeface="Microsoft YaHei" panose="020B0503020204020204" pitchFamily="34" charset="-122"/>
                    <a:ea typeface="Microsoft YaHei" panose="020B0503020204020204" pitchFamily="34" charset="-122"/>
                  </a:rPr>
                  <a:t>400 </a:t>
                </a:r>
                <a:r>
                  <a:rPr kumimoji="0" lang="zh-CN" altLang="en-US" sz="1800" b="1" i="0" u="none" strike="noStrike" kern="1200" cap="none" spc="0" normalizeH="0" baseline="0" noProof="0" dirty="0">
                    <a:ln>
                      <a:noFill/>
                    </a:ln>
                    <a:solidFill>
                      <a:srgbClr val="FF0053"/>
                    </a:solidFill>
                    <a:effectLst/>
                    <a:uLnTx/>
                    <a:uFillTx/>
                    <a:latin typeface="Microsoft YaHei" panose="020B0503020204020204" pitchFamily="34" charset="-122"/>
                    <a:ea typeface="Microsoft YaHei" panose="020B0503020204020204" pitchFamily="34" charset="-122"/>
                  </a:rPr>
                  <a:t>万</a:t>
                </a:r>
                <a:endParaRPr kumimoji="0" lang="sv-SE" sz="2000" b="1" i="0" u="none" strike="noStrike" kern="1200" cap="none" spc="0" normalizeH="0" baseline="0" noProof="0" dirty="0">
                  <a:ln>
                    <a:noFill/>
                  </a:ln>
                  <a:solidFill>
                    <a:srgbClr val="FF0053"/>
                  </a:solidFill>
                  <a:effectLst/>
                  <a:uLnTx/>
                  <a:uFillTx/>
                  <a:latin typeface="Microsoft YaHei" panose="020B0503020204020204" pitchFamily="34" charset="-122"/>
                  <a:ea typeface="Microsoft YaHei" panose="020B0503020204020204" pitchFamily="34" charset="-122"/>
                </a:endParaRPr>
              </a:p>
            </p:txBody>
          </p:sp>
          <p:sp>
            <p:nvSpPr>
              <p:cNvPr id="82" name="Text Placeholder 2">
                <a:extLst>
                  <a:ext uri="{FF2B5EF4-FFF2-40B4-BE49-F238E27FC236}">
                    <a16:creationId xmlns:a16="http://schemas.microsoft.com/office/drawing/2014/main" id="{3C1DB275-EC46-4BBC-AC55-5BCA013698AC}"/>
                  </a:ext>
                </a:extLst>
              </p:cNvPr>
              <p:cNvSpPr txBox="1">
                <a:spLocks/>
              </p:cNvSpPr>
              <p:nvPr/>
            </p:nvSpPr>
            <p:spPr>
              <a:xfrm>
                <a:off x="4749322" y="3457552"/>
                <a:ext cx="1359457" cy="330133"/>
              </a:xfrm>
              <a:prstGeom prst="rect">
                <a:avLst/>
              </a:prstGeom>
            </p:spPr>
            <p:txBody>
              <a:bodyPr wrap="square" lIns="91440" rIns="91440">
                <a:noAutofit/>
              </a:bodyPr>
              <a:lstStyle>
                <a:lvl1pPr marL="0" indent="0" algn="l" defTabSz="914400" rtl="0" eaLnBrk="1" latinLnBrk="0" hangingPunct="1">
                  <a:lnSpc>
                    <a:spcPct val="100000"/>
                  </a:lnSpc>
                  <a:spcBef>
                    <a:spcPts val="1000"/>
                  </a:spcBef>
                  <a:buFont typeface="Arial"/>
                  <a:buNone/>
                  <a:defRPr sz="1800" b="0" i="0" kern="1200">
                    <a:solidFill>
                      <a:schemeClr val="bg1">
                        <a:lumMod val="50000"/>
                      </a:schemeClr>
                    </a:solidFill>
                    <a:latin typeface="+mn-lt"/>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a:buNone/>
                  <a:tabLst/>
                  <a:defRPr/>
                </a:pPr>
                <a:r>
                  <a:rPr kumimoji="0" lang="zh-CN" altLang="en-US" sz="1400" b="0" i="0" u="none" strike="noStrike" kern="1200" cap="none" spc="0" normalizeH="0" baseline="0" noProof="0" dirty="0">
                    <a:ln>
                      <a:noFill/>
                    </a:ln>
                    <a:solidFill>
                      <a:srgbClr val="414246"/>
                    </a:solidFill>
                    <a:effectLst/>
                    <a:uLnTx/>
                    <a:uFillTx/>
                    <a:latin typeface="Microsoft YaHei" panose="020B0503020204020204" pitchFamily="34" charset="-122"/>
                    <a:ea typeface="Microsoft YaHei" panose="020B0503020204020204" pitchFamily="34" charset="-122"/>
                  </a:rPr>
                  <a:t>学协会成员</a:t>
                </a:r>
                <a:endParaRPr kumimoji="0" lang="sv-SE" sz="1400" b="0" i="0" u="none" strike="noStrike" kern="1200" cap="none" spc="0" normalizeH="0" baseline="0" noProof="0" dirty="0">
                  <a:ln>
                    <a:noFill/>
                  </a:ln>
                  <a:solidFill>
                    <a:srgbClr val="414246"/>
                  </a:solidFill>
                  <a:effectLst/>
                  <a:uLnTx/>
                  <a:uFillTx/>
                  <a:latin typeface="Microsoft YaHei" panose="020B0503020204020204" pitchFamily="34" charset="-122"/>
                  <a:ea typeface="Microsoft YaHei" panose="020B0503020204020204" pitchFamily="34" charset="-122"/>
                </a:endParaRPr>
              </a:p>
            </p:txBody>
          </p:sp>
        </p:grpSp>
        <p:grpSp>
          <p:nvGrpSpPr>
            <p:cNvPr id="73" name="Group 72">
              <a:extLst>
                <a:ext uri="{FF2B5EF4-FFF2-40B4-BE49-F238E27FC236}">
                  <a16:creationId xmlns:a16="http://schemas.microsoft.com/office/drawing/2014/main" id="{E11954DA-2D7E-42ED-9803-8074441E40A3}"/>
                </a:ext>
              </a:extLst>
            </p:cNvPr>
            <p:cNvGrpSpPr/>
            <p:nvPr/>
          </p:nvGrpSpPr>
          <p:grpSpPr>
            <a:xfrm>
              <a:off x="9422772" y="4971997"/>
              <a:ext cx="1359457" cy="810893"/>
              <a:chOff x="4749322" y="2988436"/>
              <a:chExt cx="1359457" cy="810893"/>
            </a:xfrm>
          </p:grpSpPr>
          <p:sp>
            <p:nvSpPr>
              <p:cNvPr id="79" name="Content Placeholder 3">
                <a:extLst>
                  <a:ext uri="{FF2B5EF4-FFF2-40B4-BE49-F238E27FC236}">
                    <a16:creationId xmlns:a16="http://schemas.microsoft.com/office/drawing/2014/main" id="{4B58D363-704F-4838-8714-9FFE636E0807}"/>
                  </a:ext>
                </a:extLst>
              </p:cNvPr>
              <p:cNvSpPr txBox="1">
                <a:spLocks/>
              </p:cNvSpPr>
              <p:nvPr/>
            </p:nvSpPr>
            <p:spPr>
              <a:xfrm>
                <a:off x="4925090" y="2988436"/>
                <a:ext cx="1002483" cy="409018"/>
              </a:xfrm>
              <a:prstGeom prst="rect">
                <a:avLst/>
              </a:prstGeom>
            </p:spPr>
            <p:txBody>
              <a:bodyPr wrap="square" lIns="91440" rIns="91440">
                <a:noAutofit/>
              </a:bodyPr>
              <a:lstStyle>
                <a:lvl1pPr marL="228600" indent="-228600" algn="l" defTabSz="914400" rtl="0" eaLnBrk="1" latinLnBrk="0" hangingPunct="1">
                  <a:lnSpc>
                    <a:spcPct val="90000"/>
                  </a:lnSpc>
                  <a:spcBef>
                    <a:spcPts val="1000"/>
                  </a:spcBef>
                  <a:buFont typeface="Arial"/>
                  <a:buChar char="•"/>
                  <a:defRPr sz="2000" b="0" i="0" kern="1200">
                    <a:solidFill>
                      <a:schemeClr val="tx2"/>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sv-SE" sz="2800" b="1" i="0" u="none" strike="noStrike" kern="1200" cap="none" spc="0" normalizeH="0" baseline="0" noProof="0" dirty="0">
                    <a:ln>
                      <a:noFill/>
                    </a:ln>
                    <a:solidFill>
                      <a:srgbClr val="FF0053"/>
                    </a:solidFill>
                    <a:effectLst/>
                    <a:uLnTx/>
                    <a:uFillTx/>
                    <a:latin typeface="Microsoft YaHei" panose="020B0503020204020204" pitchFamily="34" charset="-122"/>
                    <a:ea typeface="Microsoft YaHei" panose="020B0503020204020204" pitchFamily="34" charset="-122"/>
                  </a:rPr>
                  <a:t>140+</a:t>
                </a:r>
                <a:endParaRPr kumimoji="0" lang="sv-SE" sz="3200" b="1" i="0" u="none" strike="noStrike" kern="1200" cap="none" spc="0" normalizeH="0" baseline="0" noProof="0" dirty="0">
                  <a:ln>
                    <a:noFill/>
                  </a:ln>
                  <a:solidFill>
                    <a:srgbClr val="FF0053"/>
                  </a:solidFill>
                  <a:effectLst/>
                  <a:uLnTx/>
                  <a:uFillTx/>
                  <a:latin typeface="Microsoft YaHei" panose="020B0503020204020204" pitchFamily="34" charset="-122"/>
                  <a:ea typeface="Microsoft YaHei" panose="020B0503020204020204" pitchFamily="34" charset="-122"/>
                </a:endParaRPr>
              </a:p>
            </p:txBody>
          </p:sp>
          <p:sp>
            <p:nvSpPr>
              <p:cNvPr id="80" name="Text Placeholder 2">
                <a:extLst>
                  <a:ext uri="{FF2B5EF4-FFF2-40B4-BE49-F238E27FC236}">
                    <a16:creationId xmlns:a16="http://schemas.microsoft.com/office/drawing/2014/main" id="{848A49F3-8113-4025-BB63-C43AEBD2FEA5}"/>
                  </a:ext>
                </a:extLst>
              </p:cNvPr>
              <p:cNvSpPr txBox="1">
                <a:spLocks/>
              </p:cNvSpPr>
              <p:nvPr/>
            </p:nvSpPr>
            <p:spPr>
              <a:xfrm>
                <a:off x="4749322" y="3469196"/>
                <a:ext cx="1359457" cy="330133"/>
              </a:xfrm>
              <a:prstGeom prst="rect">
                <a:avLst/>
              </a:prstGeom>
            </p:spPr>
            <p:txBody>
              <a:bodyPr wrap="square" lIns="91440" rIns="91440">
                <a:noAutofit/>
              </a:bodyPr>
              <a:lstStyle>
                <a:lvl1pPr marL="0" indent="0" algn="l" defTabSz="914400" rtl="0" eaLnBrk="1" latinLnBrk="0" hangingPunct="1">
                  <a:lnSpc>
                    <a:spcPct val="100000"/>
                  </a:lnSpc>
                  <a:spcBef>
                    <a:spcPts val="1000"/>
                  </a:spcBef>
                  <a:buFont typeface="Arial"/>
                  <a:buNone/>
                  <a:defRPr sz="1800" b="0" i="0" kern="1200">
                    <a:solidFill>
                      <a:schemeClr val="bg1">
                        <a:lumMod val="50000"/>
                      </a:schemeClr>
                    </a:solidFill>
                    <a:latin typeface="+mn-lt"/>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a:buNone/>
                  <a:tabLst/>
                  <a:defRPr/>
                </a:pPr>
                <a:r>
                  <a:rPr kumimoji="0" lang="zh-CN" altLang="en-US" sz="1400" b="0" i="0" u="none" strike="noStrike" kern="1200" cap="none" spc="0" normalizeH="0" baseline="0" noProof="0" dirty="0">
                    <a:ln>
                      <a:noFill/>
                    </a:ln>
                    <a:solidFill>
                      <a:srgbClr val="414246"/>
                    </a:solidFill>
                    <a:effectLst/>
                    <a:uLnTx/>
                    <a:uFillTx/>
                    <a:latin typeface="Microsoft YaHei" panose="020B0503020204020204" pitchFamily="34" charset="-122"/>
                    <a:ea typeface="Microsoft YaHei" panose="020B0503020204020204" pitchFamily="34" charset="-122"/>
                  </a:rPr>
                  <a:t>国家</a:t>
                </a:r>
                <a:endParaRPr kumimoji="0" lang="sv-SE" sz="1400" b="0" i="0" u="none" strike="noStrike" kern="1200" cap="none" spc="0" normalizeH="0" baseline="0" noProof="0" dirty="0">
                  <a:ln>
                    <a:noFill/>
                  </a:ln>
                  <a:solidFill>
                    <a:srgbClr val="414246"/>
                  </a:solidFill>
                  <a:effectLst/>
                  <a:uLnTx/>
                  <a:uFillTx/>
                  <a:latin typeface="Microsoft YaHei" panose="020B0503020204020204" pitchFamily="34" charset="-122"/>
                  <a:ea typeface="Microsoft YaHei" panose="020B0503020204020204" pitchFamily="34" charset="-122"/>
                </a:endParaRPr>
              </a:p>
            </p:txBody>
          </p:sp>
        </p:grpSp>
        <p:grpSp>
          <p:nvGrpSpPr>
            <p:cNvPr id="74" name="Group 73">
              <a:extLst>
                <a:ext uri="{FF2B5EF4-FFF2-40B4-BE49-F238E27FC236}">
                  <a16:creationId xmlns:a16="http://schemas.microsoft.com/office/drawing/2014/main" id="{CB80B048-0E2A-49A2-AD34-DACD9B37175A}"/>
                </a:ext>
              </a:extLst>
            </p:cNvPr>
            <p:cNvGrpSpPr/>
            <p:nvPr/>
          </p:nvGrpSpPr>
          <p:grpSpPr>
            <a:xfrm>
              <a:off x="10640460" y="4971997"/>
              <a:ext cx="1359457" cy="810893"/>
              <a:chOff x="4858672" y="2976792"/>
              <a:chExt cx="1359457" cy="810893"/>
            </a:xfrm>
          </p:grpSpPr>
          <p:sp>
            <p:nvSpPr>
              <p:cNvPr id="77" name="Content Placeholder 3">
                <a:extLst>
                  <a:ext uri="{FF2B5EF4-FFF2-40B4-BE49-F238E27FC236}">
                    <a16:creationId xmlns:a16="http://schemas.microsoft.com/office/drawing/2014/main" id="{46B5DADB-3DE4-4205-B3FC-74FD9A9B2558}"/>
                  </a:ext>
                </a:extLst>
              </p:cNvPr>
              <p:cNvSpPr txBox="1">
                <a:spLocks/>
              </p:cNvSpPr>
              <p:nvPr/>
            </p:nvSpPr>
            <p:spPr>
              <a:xfrm>
                <a:off x="4962991" y="2976792"/>
                <a:ext cx="1219942" cy="433861"/>
              </a:xfrm>
              <a:prstGeom prst="rect">
                <a:avLst/>
              </a:prstGeom>
            </p:spPr>
            <p:txBody>
              <a:bodyPr wrap="square" lIns="0" rIns="0">
                <a:noAutofit/>
              </a:bodyPr>
              <a:lstStyle>
                <a:lvl1pPr marL="228600" indent="-228600" algn="l" defTabSz="914400" rtl="0" eaLnBrk="1" latinLnBrk="0" hangingPunct="1">
                  <a:lnSpc>
                    <a:spcPct val="90000"/>
                  </a:lnSpc>
                  <a:spcBef>
                    <a:spcPts val="1000"/>
                  </a:spcBef>
                  <a:buFont typeface="Arial"/>
                  <a:buChar char="•"/>
                  <a:defRPr sz="2000" b="0" i="0" kern="1200">
                    <a:solidFill>
                      <a:schemeClr val="tx2"/>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sv-SE" sz="2800" b="1" i="0" u="none" strike="noStrike" kern="1200" cap="none" spc="0" normalizeH="0" baseline="0" noProof="0" dirty="0">
                    <a:ln>
                      <a:noFill/>
                    </a:ln>
                    <a:solidFill>
                      <a:srgbClr val="FF0053"/>
                    </a:solidFill>
                    <a:effectLst/>
                    <a:uLnTx/>
                    <a:uFillTx/>
                    <a:latin typeface="Microsoft YaHei" panose="020B0503020204020204" pitchFamily="34" charset="-122"/>
                    <a:ea typeface="Microsoft YaHei" panose="020B0503020204020204" pitchFamily="34" charset="-122"/>
                  </a:rPr>
                  <a:t>25,000+</a:t>
                </a:r>
              </a:p>
            </p:txBody>
          </p:sp>
          <p:sp>
            <p:nvSpPr>
              <p:cNvPr id="78" name="Text Placeholder 2">
                <a:extLst>
                  <a:ext uri="{FF2B5EF4-FFF2-40B4-BE49-F238E27FC236}">
                    <a16:creationId xmlns:a16="http://schemas.microsoft.com/office/drawing/2014/main" id="{15DF8B92-A7BC-4DDA-A64D-B6EFF5841AEF}"/>
                  </a:ext>
                </a:extLst>
              </p:cNvPr>
              <p:cNvSpPr txBox="1">
                <a:spLocks/>
              </p:cNvSpPr>
              <p:nvPr/>
            </p:nvSpPr>
            <p:spPr>
              <a:xfrm>
                <a:off x="4858672" y="3457552"/>
                <a:ext cx="1359457" cy="330133"/>
              </a:xfrm>
              <a:prstGeom prst="rect">
                <a:avLst/>
              </a:prstGeom>
            </p:spPr>
            <p:txBody>
              <a:bodyPr wrap="square" lIns="91440" rIns="91440">
                <a:noAutofit/>
              </a:bodyPr>
              <a:lstStyle>
                <a:defPPr>
                  <a:defRPr lang="en-US"/>
                </a:defPPr>
                <a:lvl1pPr indent="0" algn="ctr">
                  <a:lnSpc>
                    <a:spcPct val="100000"/>
                  </a:lnSpc>
                  <a:spcBef>
                    <a:spcPts val="1000"/>
                  </a:spcBef>
                  <a:buFont typeface="Arial"/>
                  <a:buNone/>
                  <a:defRPr sz="1400" b="0" i="0">
                    <a:solidFill>
                      <a:schemeClr val="bg1">
                        <a:lumMod val="50000"/>
                      </a:schemeClr>
                    </a:solidFill>
                    <a:latin typeface="Noto Sans CJK SC Regular" pitchFamily="34" charset="-128"/>
                    <a:ea typeface="Noto Sans CJK SC Regular" pitchFamily="34" charset="-128"/>
                    <a:cs typeface="Open Sans" charset="0"/>
                  </a:defRPr>
                </a:lvl1pPr>
                <a:lvl2pPr marL="685800" indent="-228600">
                  <a:lnSpc>
                    <a:spcPct val="90000"/>
                  </a:lnSpc>
                  <a:spcBef>
                    <a:spcPts val="500"/>
                  </a:spcBef>
                  <a:buFont typeface="Arial"/>
                  <a:buChar char="•"/>
                  <a:defRPr sz="2400"/>
                </a:lvl2pPr>
                <a:lvl3pPr marL="1143000" indent="-228600">
                  <a:lnSpc>
                    <a:spcPct val="90000"/>
                  </a:lnSpc>
                  <a:spcBef>
                    <a:spcPts val="500"/>
                  </a:spcBef>
                  <a:buFont typeface="Arial"/>
                  <a:buChar char="•"/>
                  <a:defRPr sz="2000"/>
                </a:lvl3pPr>
                <a:lvl4pPr marL="1600200" indent="-228600">
                  <a:lnSpc>
                    <a:spcPct val="90000"/>
                  </a:lnSpc>
                  <a:spcBef>
                    <a:spcPts val="500"/>
                  </a:spcBef>
                  <a:buFont typeface="Arial"/>
                  <a:buChar char="•"/>
                </a:lvl4pPr>
                <a:lvl5pPr marL="2057400" indent="-228600">
                  <a:lnSpc>
                    <a:spcPct val="90000"/>
                  </a:lnSpc>
                  <a:spcBef>
                    <a:spcPts val="500"/>
                  </a:spcBef>
                  <a:buFont typeface="Arial"/>
                  <a:buChar cha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marL="0" marR="0" lvl="0" indent="0" algn="ctr" defTabSz="914400" eaLnBrk="1" fontAlgn="auto" latinLnBrk="0" hangingPunct="1">
                  <a:lnSpc>
                    <a:spcPct val="100000"/>
                  </a:lnSpc>
                  <a:spcBef>
                    <a:spcPts val="1000"/>
                  </a:spcBef>
                  <a:spcAft>
                    <a:spcPts val="0"/>
                  </a:spcAft>
                  <a:buClrTx/>
                  <a:buSzTx/>
                  <a:buFont typeface="Arial"/>
                  <a:buNone/>
                  <a:tabLst/>
                  <a:defRPr/>
                </a:pPr>
                <a:r>
                  <a:rPr kumimoji="0" lang="zh-CN" altLang="en-US" sz="1400" b="0" i="0" u="none" strike="noStrike" kern="0" cap="none" spc="0" normalizeH="0" baseline="0" noProof="0" dirty="0">
                    <a:ln>
                      <a:noFill/>
                    </a:ln>
                    <a:solidFill>
                      <a:srgbClr val="414246"/>
                    </a:solidFill>
                    <a:effectLst/>
                    <a:uLnTx/>
                    <a:uFillTx/>
                    <a:latin typeface="Microsoft YaHei" panose="020B0503020204020204" pitchFamily="34" charset="-122"/>
                    <a:ea typeface="Microsoft YaHei" panose="020B0503020204020204" pitchFamily="34" charset="-122"/>
                  </a:rPr>
                  <a:t>家机构</a:t>
                </a:r>
                <a:endParaRPr kumimoji="0" lang="sv-SE" sz="1400" b="0" i="0" u="none" strike="noStrike" kern="0" cap="none" spc="0" normalizeH="0" baseline="0" noProof="0" dirty="0">
                  <a:ln>
                    <a:noFill/>
                  </a:ln>
                  <a:solidFill>
                    <a:srgbClr val="414246"/>
                  </a:solidFill>
                  <a:effectLst/>
                  <a:uLnTx/>
                  <a:uFillTx/>
                  <a:latin typeface="Microsoft YaHei" panose="020B0503020204020204" pitchFamily="34" charset="-122"/>
                  <a:ea typeface="Microsoft YaHei" panose="020B0503020204020204" pitchFamily="34" charset="-122"/>
                </a:endParaRPr>
              </a:p>
            </p:txBody>
          </p:sp>
        </p:grpSp>
        <p:cxnSp>
          <p:nvCxnSpPr>
            <p:cNvPr id="75" name="Straight Connector 74">
              <a:extLst>
                <a:ext uri="{FF2B5EF4-FFF2-40B4-BE49-F238E27FC236}">
                  <a16:creationId xmlns:a16="http://schemas.microsoft.com/office/drawing/2014/main" id="{2ADE4AFA-D95A-4502-A64A-19EB010D6953}"/>
                </a:ext>
              </a:extLst>
            </p:cNvPr>
            <p:cNvCxnSpPr/>
            <p:nvPr/>
          </p:nvCxnSpPr>
          <p:spPr>
            <a:xfrm>
              <a:off x="9549440" y="4892894"/>
              <a:ext cx="0" cy="1063139"/>
            </a:xfrm>
            <a:prstGeom prst="line">
              <a:avLst/>
            </a:prstGeom>
            <a:noFill/>
            <a:ln w="6350" cap="flat" cmpd="sng" algn="ctr">
              <a:solidFill>
                <a:srgbClr val="D8D9DA"/>
              </a:solidFill>
              <a:prstDash val="solid"/>
              <a:miter lim="800000"/>
            </a:ln>
            <a:effectLst/>
          </p:spPr>
        </p:cxnSp>
        <p:cxnSp>
          <p:nvCxnSpPr>
            <p:cNvPr id="76" name="Straight Connector 75">
              <a:extLst>
                <a:ext uri="{FF2B5EF4-FFF2-40B4-BE49-F238E27FC236}">
                  <a16:creationId xmlns:a16="http://schemas.microsoft.com/office/drawing/2014/main" id="{77531165-4FDD-4BD3-8F4D-BE850082AC67}"/>
                </a:ext>
              </a:extLst>
            </p:cNvPr>
            <p:cNvCxnSpPr/>
            <p:nvPr/>
          </p:nvCxnSpPr>
          <p:spPr>
            <a:xfrm>
              <a:off x="10672901" y="4892894"/>
              <a:ext cx="0" cy="1063139"/>
            </a:xfrm>
            <a:prstGeom prst="line">
              <a:avLst/>
            </a:prstGeom>
            <a:noFill/>
            <a:ln w="6350" cap="flat" cmpd="sng" algn="ctr">
              <a:solidFill>
                <a:srgbClr val="D8D9DA"/>
              </a:solidFill>
              <a:prstDash val="solid"/>
              <a:miter lim="800000"/>
            </a:ln>
            <a:effectLst/>
          </p:spPr>
        </p:cxnSp>
      </p:grpSp>
      <p:cxnSp>
        <p:nvCxnSpPr>
          <p:cNvPr id="83" name="Straight Connector 82">
            <a:extLst>
              <a:ext uri="{FF2B5EF4-FFF2-40B4-BE49-F238E27FC236}">
                <a16:creationId xmlns:a16="http://schemas.microsoft.com/office/drawing/2014/main" id="{551D840C-61EF-4EF9-9756-77F5AF857F6A}"/>
              </a:ext>
            </a:extLst>
          </p:cNvPr>
          <p:cNvCxnSpPr/>
          <p:nvPr/>
        </p:nvCxnSpPr>
        <p:spPr>
          <a:xfrm>
            <a:off x="3618500" y="1104350"/>
            <a:ext cx="0" cy="5029200"/>
          </a:xfrm>
          <a:prstGeom prst="line">
            <a:avLst/>
          </a:prstGeom>
          <a:noFill/>
          <a:ln w="6350" cap="flat" cmpd="sng" algn="ctr">
            <a:solidFill>
              <a:srgbClr val="FFFFFF">
                <a:lumMod val="95000"/>
              </a:srgbClr>
            </a:solidFill>
            <a:prstDash val="solid"/>
            <a:miter lim="800000"/>
          </a:ln>
          <a:effectLst/>
        </p:spPr>
      </p:cxnSp>
      <p:sp>
        <p:nvSpPr>
          <p:cNvPr id="86" name="TextBox 85">
            <a:extLst>
              <a:ext uri="{FF2B5EF4-FFF2-40B4-BE49-F238E27FC236}">
                <a16:creationId xmlns:a16="http://schemas.microsoft.com/office/drawing/2014/main" id="{C68EEA30-C1EB-417E-9F9D-A5C03DEF0234}"/>
              </a:ext>
            </a:extLst>
          </p:cNvPr>
          <p:cNvSpPr txBox="1"/>
          <p:nvPr/>
        </p:nvSpPr>
        <p:spPr>
          <a:xfrm>
            <a:off x="234014" y="1349269"/>
            <a:ext cx="3281264" cy="4247317"/>
          </a:xfrm>
          <a:prstGeom prst="rect">
            <a:avLst/>
          </a:prstGeom>
          <a:noFill/>
        </p:spPr>
        <p:txBody>
          <a:bodyPr wrap="square" rtlCol="0">
            <a:spAutoFit/>
          </a:bodyPr>
          <a:lstStyle/>
          <a:p>
            <a:pPr>
              <a:lnSpc>
                <a:spcPct val="150000"/>
              </a:lnSpc>
            </a:pPr>
            <a:r>
              <a:rPr lang="zh-CN" altLang="en-US" dirty="0">
                <a:solidFill>
                  <a:srgbClr val="414246"/>
                </a:solidFill>
                <a:latin typeface="Microsoft YaHei" panose="020B0503020204020204" pitchFamily="34" charset="-122"/>
                <a:ea typeface="Microsoft YaHei" panose="020B0503020204020204" pitchFamily="34" charset="-122"/>
              </a:rPr>
              <a:t>在研究领域，</a:t>
            </a:r>
            <a:r>
              <a:rPr lang="en-US" altLang="zh-CN" dirty="0">
                <a:solidFill>
                  <a:srgbClr val="414246"/>
                </a:solidFill>
                <a:latin typeface="Microsoft YaHei" panose="020B0503020204020204" pitchFamily="34" charset="-122"/>
                <a:ea typeface="Microsoft YaHei" panose="020B0503020204020204" pitchFamily="34" charset="-122"/>
              </a:rPr>
              <a:t>Wiley</a:t>
            </a:r>
            <a:r>
              <a:rPr lang="zh-CN" altLang="en-US" dirty="0">
                <a:solidFill>
                  <a:srgbClr val="414246"/>
                </a:solidFill>
                <a:latin typeface="Microsoft YaHei" panose="020B0503020204020204" pitchFamily="34" charset="-122"/>
                <a:ea typeface="Microsoft YaHei" panose="020B0503020204020204" pitchFamily="34" charset="-122"/>
              </a:rPr>
              <a:t>出版的期刊无论是对研究人员发现新成果还是对作者发表研究论文都有着巨大的影响力。</a:t>
            </a:r>
            <a:endParaRPr lang="en-US" altLang="zh-CN" dirty="0">
              <a:solidFill>
                <a:srgbClr val="414246"/>
              </a:solidFill>
              <a:latin typeface="Microsoft YaHei" panose="020B0503020204020204" pitchFamily="34" charset="-122"/>
              <a:ea typeface="Microsoft YaHei" panose="020B0503020204020204" pitchFamily="34" charset="-122"/>
            </a:endParaRPr>
          </a:p>
          <a:p>
            <a:pPr>
              <a:lnSpc>
                <a:spcPct val="150000"/>
              </a:lnSpc>
            </a:pPr>
            <a:endParaRPr lang="en-US" altLang="zh-CN" dirty="0">
              <a:solidFill>
                <a:srgbClr val="414246"/>
              </a:solidFill>
              <a:latin typeface="Microsoft YaHei" panose="020B0503020204020204" pitchFamily="34" charset="-122"/>
              <a:ea typeface="Microsoft YaHei" panose="020B0503020204020204" pitchFamily="34" charset="-122"/>
            </a:endParaRPr>
          </a:p>
          <a:p>
            <a:pPr>
              <a:lnSpc>
                <a:spcPct val="150000"/>
              </a:lnSpc>
            </a:pPr>
            <a:r>
              <a:rPr lang="zh-CN" altLang="en-US" dirty="0">
                <a:solidFill>
                  <a:srgbClr val="414246"/>
                </a:solidFill>
                <a:latin typeface="Microsoft YaHei" panose="020B0503020204020204" pitchFamily="34" charset="-122"/>
                <a:ea typeface="Microsoft YaHei" panose="020B0503020204020204" pitchFamily="34" charset="-122"/>
              </a:rPr>
              <a:t>广泛分布在世界各地的机构也将这些内容传递给更多的读者。</a:t>
            </a:r>
            <a:endParaRPr lang="en-US" altLang="zh-CN" dirty="0">
              <a:solidFill>
                <a:srgbClr val="414246"/>
              </a:solidFill>
              <a:latin typeface="Microsoft YaHei" panose="020B0503020204020204" pitchFamily="34" charset="-122"/>
              <a:ea typeface="Microsoft YaHei" panose="020B0503020204020204" pitchFamily="34" charset="-122"/>
            </a:endParaRPr>
          </a:p>
          <a:p>
            <a:pPr>
              <a:lnSpc>
                <a:spcPct val="150000"/>
              </a:lnSpc>
            </a:pPr>
            <a:endParaRPr lang="en-US" altLang="zh-CN" dirty="0">
              <a:solidFill>
                <a:srgbClr val="414246"/>
              </a:solidFill>
              <a:latin typeface="Microsoft YaHei" panose="020B0503020204020204" pitchFamily="34" charset="-122"/>
              <a:ea typeface="Microsoft YaHei" panose="020B0503020204020204" pitchFamily="34" charset="-122"/>
            </a:endParaRPr>
          </a:p>
          <a:p>
            <a:pPr>
              <a:lnSpc>
                <a:spcPct val="150000"/>
              </a:lnSpc>
            </a:pPr>
            <a:r>
              <a:rPr lang="en-US" dirty="0">
                <a:solidFill>
                  <a:srgbClr val="414246"/>
                </a:solidFill>
                <a:latin typeface="Microsoft YaHei" panose="020B0503020204020204" pitchFamily="34" charset="-122"/>
                <a:ea typeface="Microsoft YaHei" panose="020B0503020204020204" pitchFamily="34" charset="-122"/>
              </a:rPr>
              <a:t>W</a:t>
            </a:r>
            <a:r>
              <a:rPr lang="en-US" altLang="zh-CN" dirty="0">
                <a:solidFill>
                  <a:srgbClr val="414246"/>
                </a:solidFill>
                <a:latin typeface="Microsoft YaHei" panose="020B0503020204020204" pitchFamily="34" charset="-122"/>
                <a:ea typeface="Microsoft YaHei" panose="020B0503020204020204" pitchFamily="34" charset="-122"/>
              </a:rPr>
              <a:t>iley</a:t>
            </a:r>
            <a:r>
              <a:rPr lang="zh-CN" altLang="en-US" dirty="0">
                <a:solidFill>
                  <a:srgbClr val="414246"/>
                </a:solidFill>
                <a:latin typeface="Microsoft YaHei" panose="020B0503020204020204" pitchFamily="34" charset="-122"/>
                <a:ea typeface="Microsoft YaHei" panose="020B0503020204020204" pitchFamily="34" charset="-122"/>
              </a:rPr>
              <a:t>出版的跨学科内容广受世界各地读者的赞誉。</a:t>
            </a:r>
            <a:endParaRPr lang="en-US" dirty="0">
              <a:solidFill>
                <a:srgbClr val="414246"/>
              </a:solidFill>
              <a:latin typeface="Microsoft YaHei" panose="020B0503020204020204" pitchFamily="34" charset="-122"/>
              <a:ea typeface="Microsoft YaHei" panose="020B0503020204020204" pitchFamily="34" charset="-122"/>
            </a:endParaRPr>
          </a:p>
        </p:txBody>
      </p:sp>
      <p:pic>
        <p:nvPicPr>
          <p:cNvPr id="87" name="Content Placeholder 5">
            <a:extLst>
              <a:ext uri="{FF2B5EF4-FFF2-40B4-BE49-F238E27FC236}">
                <a16:creationId xmlns:a16="http://schemas.microsoft.com/office/drawing/2014/main" id="{843D0A44-A8BF-4C51-84E2-8F7A69B81935}"/>
              </a:ext>
            </a:extLst>
          </p:cNvPr>
          <p:cNvPicPr>
            <a:picLocks noChangeAspect="1"/>
          </p:cNvPicPr>
          <p:nvPr/>
        </p:nvPicPr>
        <p:blipFill>
          <a:blip r:embed="rId5"/>
          <a:stretch>
            <a:fillRect/>
          </a:stretch>
        </p:blipFill>
        <p:spPr>
          <a:xfrm>
            <a:off x="9138040" y="4482040"/>
            <a:ext cx="1417024" cy="1395768"/>
          </a:xfrm>
          <a:prstGeom prst="rect">
            <a:avLst/>
          </a:prstGeom>
        </p:spPr>
      </p:pic>
      <p:pic>
        <p:nvPicPr>
          <p:cNvPr id="89" name="Picture 88">
            <a:extLst>
              <a:ext uri="{FF2B5EF4-FFF2-40B4-BE49-F238E27FC236}">
                <a16:creationId xmlns:a16="http://schemas.microsoft.com/office/drawing/2014/main" id="{8025537F-4249-409B-9CBA-4EBABFA4C71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54247" y="3118842"/>
            <a:ext cx="3777546" cy="2061082"/>
          </a:xfrm>
          <a:prstGeom prst="rect">
            <a:avLst/>
          </a:prstGeom>
        </p:spPr>
      </p:pic>
      <p:pic>
        <p:nvPicPr>
          <p:cNvPr id="90" name="Picture 89">
            <a:extLst>
              <a:ext uri="{FF2B5EF4-FFF2-40B4-BE49-F238E27FC236}">
                <a16:creationId xmlns:a16="http://schemas.microsoft.com/office/drawing/2014/main" id="{D0AD314E-AE07-448A-9B22-F96973EB750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33548" y="1070189"/>
            <a:ext cx="892221" cy="490305"/>
          </a:xfrm>
          <a:prstGeom prst="rect">
            <a:avLst/>
          </a:prstGeom>
        </p:spPr>
      </p:pic>
      <p:grpSp>
        <p:nvGrpSpPr>
          <p:cNvPr id="106" name="Group 105">
            <a:extLst>
              <a:ext uri="{FF2B5EF4-FFF2-40B4-BE49-F238E27FC236}">
                <a16:creationId xmlns:a16="http://schemas.microsoft.com/office/drawing/2014/main" id="{FE7BB9DD-696A-4AA1-998C-7B7797803F7A}"/>
              </a:ext>
            </a:extLst>
          </p:cNvPr>
          <p:cNvGrpSpPr/>
          <p:nvPr/>
        </p:nvGrpSpPr>
        <p:grpSpPr>
          <a:xfrm>
            <a:off x="10049882" y="1008222"/>
            <a:ext cx="730413" cy="726518"/>
            <a:chOff x="2844845" y="7367310"/>
            <a:chExt cx="2160003" cy="2160003"/>
          </a:xfrm>
        </p:grpSpPr>
        <p:sp>
          <p:nvSpPr>
            <p:cNvPr id="91" name="object 84">
              <a:extLst>
                <a:ext uri="{FF2B5EF4-FFF2-40B4-BE49-F238E27FC236}">
                  <a16:creationId xmlns:a16="http://schemas.microsoft.com/office/drawing/2014/main" id="{31FCE60C-66D4-4585-8B2D-0ADFC4AA494B}"/>
                </a:ext>
              </a:extLst>
            </p:cNvPr>
            <p:cNvSpPr/>
            <p:nvPr/>
          </p:nvSpPr>
          <p:spPr>
            <a:xfrm>
              <a:off x="2844845" y="7367310"/>
              <a:ext cx="2160003" cy="2160003"/>
            </a:xfrm>
            <a:custGeom>
              <a:avLst/>
              <a:gdLst/>
              <a:ahLst/>
              <a:cxnLst/>
              <a:rect l="l" t="t" r="r" b="b"/>
              <a:pathLst>
                <a:path w="2160003" h="2160003">
                  <a:moveTo>
                    <a:pt x="2160003" y="1080109"/>
                  </a:moveTo>
                  <a:lnTo>
                    <a:pt x="2156423" y="1168675"/>
                  </a:lnTo>
                  <a:lnTo>
                    <a:pt x="2145869" y="1255269"/>
                  </a:lnTo>
                  <a:lnTo>
                    <a:pt x="2128619" y="1339615"/>
                  </a:lnTo>
                  <a:lnTo>
                    <a:pt x="2104950" y="1421433"/>
                  </a:lnTo>
                  <a:lnTo>
                    <a:pt x="2075140" y="1500445"/>
                  </a:lnTo>
                  <a:lnTo>
                    <a:pt x="2039467" y="1576375"/>
                  </a:lnTo>
                  <a:lnTo>
                    <a:pt x="1998210" y="1648944"/>
                  </a:lnTo>
                  <a:lnTo>
                    <a:pt x="1951645" y="1717873"/>
                  </a:lnTo>
                  <a:lnTo>
                    <a:pt x="1900051" y="1782885"/>
                  </a:lnTo>
                  <a:lnTo>
                    <a:pt x="1843706" y="1843703"/>
                  </a:lnTo>
                  <a:lnTo>
                    <a:pt x="1782887" y="1900047"/>
                  </a:lnTo>
                  <a:lnTo>
                    <a:pt x="1717873" y="1951641"/>
                  </a:lnTo>
                  <a:lnTo>
                    <a:pt x="1648941" y="1998206"/>
                  </a:lnTo>
                  <a:lnTo>
                    <a:pt x="1576369" y="2039464"/>
                  </a:lnTo>
                  <a:lnTo>
                    <a:pt x="1500435" y="2075137"/>
                  </a:lnTo>
                  <a:lnTo>
                    <a:pt x="1421416" y="2104947"/>
                  </a:lnTo>
                  <a:lnTo>
                    <a:pt x="1339592" y="2128617"/>
                  </a:lnTo>
                  <a:lnTo>
                    <a:pt x="1255239" y="2145868"/>
                  </a:lnTo>
                  <a:lnTo>
                    <a:pt x="1168635" y="2156423"/>
                  </a:lnTo>
                  <a:lnTo>
                    <a:pt x="1080058" y="2160003"/>
                  </a:lnTo>
                  <a:lnTo>
                    <a:pt x="991476" y="2156423"/>
                  </a:lnTo>
                  <a:lnTo>
                    <a:pt x="904866" y="2145868"/>
                  </a:lnTo>
                  <a:lnTo>
                    <a:pt x="820506" y="2128617"/>
                  </a:lnTo>
                  <a:lnTo>
                    <a:pt x="738674" y="2104947"/>
                  </a:lnTo>
                  <a:lnTo>
                    <a:pt x="659648" y="2075137"/>
                  </a:lnTo>
                  <a:lnTo>
                    <a:pt x="583706" y="2039464"/>
                  </a:lnTo>
                  <a:lnTo>
                    <a:pt x="511127" y="1998206"/>
                  </a:lnTo>
                  <a:lnTo>
                    <a:pt x="442187" y="1951641"/>
                  </a:lnTo>
                  <a:lnTo>
                    <a:pt x="377165" y="1900047"/>
                  </a:lnTo>
                  <a:lnTo>
                    <a:pt x="316339" y="1843703"/>
                  </a:lnTo>
                  <a:lnTo>
                    <a:pt x="259987" y="1782885"/>
                  </a:lnTo>
                  <a:lnTo>
                    <a:pt x="208386" y="1717873"/>
                  </a:lnTo>
                  <a:lnTo>
                    <a:pt x="161816" y="1648944"/>
                  </a:lnTo>
                  <a:lnTo>
                    <a:pt x="120553" y="1576375"/>
                  </a:lnTo>
                  <a:lnTo>
                    <a:pt x="84875" y="1500445"/>
                  </a:lnTo>
                  <a:lnTo>
                    <a:pt x="55061" y="1421433"/>
                  </a:lnTo>
                  <a:lnTo>
                    <a:pt x="31389" y="1339615"/>
                  </a:lnTo>
                  <a:lnTo>
                    <a:pt x="14135" y="1255269"/>
                  </a:lnTo>
                  <a:lnTo>
                    <a:pt x="3580" y="1168675"/>
                  </a:lnTo>
                  <a:lnTo>
                    <a:pt x="0" y="1080109"/>
                  </a:lnTo>
                  <a:lnTo>
                    <a:pt x="3580" y="991531"/>
                  </a:lnTo>
                  <a:lnTo>
                    <a:pt x="14135" y="904924"/>
                  </a:lnTo>
                  <a:lnTo>
                    <a:pt x="31389" y="820566"/>
                  </a:lnTo>
                  <a:lnTo>
                    <a:pt x="55061" y="738734"/>
                  </a:lnTo>
                  <a:lnTo>
                    <a:pt x="84875" y="659707"/>
                  </a:lnTo>
                  <a:lnTo>
                    <a:pt x="120553" y="583763"/>
                  </a:lnTo>
                  <a:lnTo>
                    <a:pt x="161816" y="511180"/>
                  </a:lnTo>
                  <a:lnTo>
                    <a:pt x="208386" y="442236"/>
                  </a:lnTo>
                  <a:lnTo>
                    <a:pt x="259987" y="377210"/>
                  </a:lnTo>
                  <a:lnTo>
                    <a:pt x="316339" y="316379"/>
                  </a:lnTo>
                  <a:lnTo>
                    <a:pt x="377165" y="260021"/>
                  </a:lnTo>
                  <a:lnTo>
                    <a:pt x="442187" y="208415"/>
                  </a:lnTo>
                  <a:lnTo>
                    <a:pt x="511127" y="161839"/>
                  </a:lnTo>
                  <a:lnTo>
                    <a:pt x="583706" y="120571"/>
                  </a:lnTo>
                  <a:lnTo>
                    <a:pt x="659648" y="84888"/>
                  </a:lnTo>
                  <a:lnTo>
                    <a:pt x="738674" y="55070"/>
                  </a:lnTo>
                  <a:lnTo>
                    <a:pt x="820506" y="31394"/>
                  </a:lnTo>
                  <a:lnTo>
                    <a:pt x="904866" y="14138"/>
                  </a:lnTo>
                  <a:lnTo>
                    <a:pt x="991476" y="3580"/>
                  </a:lnTo>
                  <a:lnTo>
                    <a:pt x="1080058" y="0"/>
                  </a:lnTo>
                  <a:lnTo>
                    <a:pt x="1168635" y="3580"/>
                  </a:lnTo>
                  <a:lnTo>
                    <a:pt x="1255239" y="14138"/>
                  </a:lnTo>
                  <a:lnTo>
                    <a:pt x="1339592" y="31394"/>
                  </a:lnTo>
                  <a:lnTo>
                    <a:pt x="1421416" y="55070"/>
                  </a:lnTo>
                  <a:lnTo>
                    <a:pt x="1500435" y="84888"/>
                  </a:lnTo>
                  <a:lnTo>
                    <a:pt x="1576369" y="120571"/>
                  </a:lnTo>
                  <a:lnTo>
                    <a:pt x="1648941" y="161839"/>
                  </a:lnTo>
                  <a:lnTo>
                    <a:pt x="1717873" y="208415"/>
                  </a:lnTo>
                  <a:lnTo>
                    <a:pt x="1782887" y="260021"/>
                  </a:lnTo>
                  <a:lnTo>
                    <a:pt x="1843706" y="316379"/>
                  </a:lnTo>
                  <a:lnTo>
                    <a:pt x="1900051" y="377210"/>
                  </a:lnTo>
                  <a:lnTo>
                    <a:pt x="1951645" y="442236"/>
                  </a:lnTo>
                  <a:lnTo>
                    <a:pt x="1998210" y="511180"/>
                  </a:lnTo>
                  <a:lnTo>
                    <a:pt x="2039467" y="583763"/>
                  </a:lnTo>
                  <a:lnTo>
                    <a:pt x="2075140" y="659707"/>
                  </a:lnTo>
                  <a:lnTo>
                    <a:pt x="2104950" y="738734"/>
                  </a:lnTo>
                  <a:lnTo>
                    <a:pt x="2128619" y="820566"/>
                  </a:lnTo>
                  <a:lnTo>
                    <a:pt x="2145869" y="904924"/>
                  </a:lnTo>
                  <a:lnTo>
                    <a:pt x="2156423" y="991531"/>
                  </a:lnTo>
                  <a:lnTo>
                    <a:pt x="2160003" y="1080109"/>
                  </a:lnTo>
                </a:path>
              </a:pathLst>
            </a:custGeom>
            <a:ln w="31750">
              <a:solidFill>
                <a:srgbClr val="FFAF05"/>
              </a:solidFill>
            </a:ln>
          </p:spPr>
          <p:txBody>
            <a:bodyPr wrap="square" lIns="0" tIns="0" rIns="0" bIns="0" rtlCol="0">
              <a:noAutofit/>
            </a:bodyPr>
            <a:lstStyle/>
            <a:p>
              <a:endParaRPr>
                <a:latin typeface="Microsoft YaHei" panose="020B0503020204020204" pitchFamily="34" charset="-122"/>
                <a:ea typeface="Microsoft YaHei" panose="020B0503020204020204" pitchFamily="34" charset="-122"/>
              </a:endParaRPr>
            </a:p>
          </p:txBody>
        </p:sp>
        <p:sp>
          <p:nvSpPr>
            <p:cNvPr id="92" name="object 85">
              <a:extLst>
                <a:ext uri="{FF2B5EF4-FFF2-40B4-BE49-F238E27FC236}">
                  <a16:creationId xmlns:a16="http://schemas.microsoft.com/office/drawing/2014/main" id="{F5610DA6-844C-465B-B6F0-6BF6F3F78D5F}"/>
                </a:ext>
              </a:extLst>
            </p:cNvPr>
            <p:cNvSpPr/>
            <p:nvPr/>
          </p:nvSpPr>
          <p:spPr>
            <a:xfrm>
              <a:off x="3292572" y="7748281"/>
              <a:ext cx="851623" cy="1045298"/>
            </a:xfrm>
            <a:custGeom>
              <a:avLst/>
              <a:gdLst/>
              <a:ahLst/>
              <a:cxnLst/>
              <a:rect l="l" t="t" r="r" b="b"/>
              <a:pathLst>
                <a:path w="851623" h="1045298">
                  <a:moveTo>
                    <a:pt x="851623" y="648766"/>
                  </a:moveTo>
                  <a:lnTo>
                    <a:pt x="851623" y="0"/>
                  </a:lnTo>
                  <a:lnTo>
                    <a:pt x="277177" y="0"/>
                  </a:lnTo>
                  <a:lnTo>
                    <a:pt x="0" y="300456"/>
                  </a:lnTo>
                  <a:lnTo>
                    <a:pt x="0" y="1045298"/>
                  </a:lnTo>
                  <a:lnTo>
                    <a:pt x="526364" y="1045298"/>
                  </a:lnTo>
                </a:path>
              </a:pathLst>
            </a:custGeom>
            <a:ln w="31750">
              <a:solidFill>
                <a:srgbClr val="FFAF05"/>
              </a:solidFill>
            </a:ln>
          </p:spPr>
          <p:txBody>
            <a:bodyPr wrap="square" lIns="0" tIns="0" rIns="0" bIns="0" rtlCol="0">
              <a:noAutofit/>
            </a:bodyPr>
            <a:lstStyle/>
            <a:p>
              <a:endParaRPr>
                <a:latin typeface="Microsoft YaHei" panose="020B0503020204020204" pitchFamily="34" charset="-122"/>
                <a:ea typeface="Microsoft YaHei" panose="020B0503020204020204" pitchFamily="34" charset="-122"/>
              </a:endParaRPr>
            </a:p>
          </p:txBody>
        </p:sp>
        <p:sp>
          <p:nvSpPr>
            <p:cNvPr id="93" name="object 86">
              <a:extLst>
                <a:ext uri="{FF2B5EF4-FFF2-40B4-BE49-F238E27FC236}">
                  <a16:creationId xmlns:a16="http://schemas.microsoft.com/office/drawing/2014/main" id="{76C1DF05-9794-4632-BDBD-E07B92DF5806}"/>
                </a:ext>
              </a:extLst>
            </p:cNvPr>
            <p:cNvSpPr/>
            <p:nvPr/>
          </p:nvSpPr>
          <p:spPr>
            <a:xfrm>
              <a:off x="3298288" y="7758820"/>
              <a:ext cx="296786" cy="299148"/>
            </a:xfrm>
            <a:custGeom>
              <a:avLst/>
              <a:gdLst/>
              <a:ahLst/>
              <a:cxnLst/>
              <a:rect l="l" t="t" r="r" b="b"/>
              <a:pathLst>
                <a:path w="296786" h="299148">
                  <a:moveTo>
                    <a:pt x="0" y="299148"/>
                  </a:moveTo>
                  <a:lnTo>
                    <a:pt x="296786" y="299148"/>
                  </a:lnTo>
                  <a:lnTo>
                    <a:pt x="296786" y="0"/>
                  </a:lnTo>
                </a:path>
              </a:pathLst>
            </a:custGeom>
            <a:ln w="31750">
              <a:solidFill>
                <a:srgbClr val="FFAF05"/>
              </a:solidFill>
            </a:ln>
          </p:spPr>
          <p:txBody>
            <a:bodyPr wrap="square" lIns="0" tIns="0" rIns="0" bIns="0" rtlCol="0">
              <a:noAutofit/>
            </a:bodyPr>
            <a:lstStyle/>
            <a:p>
              <a:endParaRPr>
                <a:latin typeface="Microsoft YaHei" panose="020B0503020204020204" pitchFamily="34" charset="-122"/>
                <a:ea typeface="Microsoft YaHei" panose="020B0503020204020204" pitchFamily="34" charset="-122"/>
              </a:endParaRPr>
            </a:p>
          </p:txBody>
        </p:sp>
        <p:sp>
          <p:nvSpPr>
            <p:cNvPr id="94" name="object 87">
              <a:extLst>
                <a:ext uri="{FF2B5EF4-FFF2-40B4-BE49-F238E27FC236}">
                  <a16:creationId xmlns:a16="http://schemas.microsoft.com/office/drawing/2014/main" id="{887CD00F-BCD6-4008-B3BA-C2E61DBB26F9}"/>
                </a:ext>
              </a:extLst>
            </p:cNvPr>
            <p:cNvSpPr/>
            <p:nvPr/>
          </p:nvSpPr>
          <p:spPr>
            <a:xfrm>
              <a:off x="3426747" y="8246509"/>
              <a:ext cx="576313" cy="0"/>
            </a:xfrm>
            <a:custGeom>
              <a:avLst/>
              <a:gdLst/>
              <a:ahLst/>
              <a:cxnLst/>
              <a:rect l="l" t="t" r="r" b="b"/>
              <a:pathLst>
                <a:path w="576313">
                  <a:moveTo>
                    <a:pt x="0" y="0"/>
                  </a:moveTo>
                  <a:lnTo>
                    <a:pt x="576313" y="0"/>
                  </a:lnTo>
                </a:path>
              </a:pathLst>
            </a:custGeom>
            <a:ln w="31750">
              <a:solidFill>
                <a:srgbClr val="FFAF05"/>
              </a:solidFill>
            </a:ln>
          </p:spPr>
          <p:txBody>
            <a:bodyPr wrap="square" lIns="0" tIns="0" rIns="0" bIns="0" rtlCol="0">
              <a:noAutofit/>
            </a:bodyPr>
            <a:lstStyle/>
            <a:p>
              <a:endParaRPr>
                <a:latin typeface="Microsoft YaHei" panose="020B0503020204020204" pitchFamily="34" charset="-122"/>
                <a:ea typeface="Microsoft YaHei" panose="020B0503020204020204" pitchFamily="34" charset="-122"/>
              </a:endParaRPr>
            </a:p>
          </p:txBody>
        </p:sp>
        <p:sp>
          <p:nvSpPr>
            <p:cNvPr id="95" name="object 88">
              <a:extLst>
                <a:ext uri="{FF2B5EF4-FFF2-40B4-BE49-F238E27FC236}">
                  <a16:creationId xmlns:a16="http://schemas.microsoft.com/office/drawing/2014/main" id="{CFCC5DBC-04C9-4529-BC2A-168AF0AEDA82}"/>
                </a:ext>
              </a:extLst>
            </p:cNvPr>
            <p:cNvSpPr/>
            <p:nvPr/>
          </p:nvSpPr>
          <p:spPr>
            <a:xfrm>
              <a:off x="3426747" y="8381272"/>
              <a:ext cx="366560" cy="0"/>
            </a:xfrm>
            <a:custGeom>
              <a:avLst/>
              <a:gdLst/>
              <a:ahLst/>
              <a:cxnLst/>
              <a:rect l="l" t="t" r="r" b="b"/>
              <a:pathLst>
                <a:path w="366560">
                  <a:moveTo>
                    <a:pt x="0" y="0"/>
                  </a:moveTo>
                  <a:lnTo>
                    <a:pt x="366560" y="0"/>
                  </a:lnTo>
                </a:path>
              </a:pathLst>
            </a:custGeom>
            <a:ln w="31750">
              <a:solidFill>
                <a:srgbClr val="FFAF05"/>
              </a:solidFill>
            </a:ln>
          </p:spPr>
          <p:txBody>
            <a:bodyPr wrap="square" lIns="0" tIns="0" rIns="0" bIns="0" rtlCol="0">
              <a:noAutofit/>
            </a:bodyPr>
            <a:lstStyle/>
            <a:p>
              <a:endParaRPr>
                <a:latin typeface="Microsoft YaHei" panose="020B0503020204020204" pitchFamily="34" charset="-122"/>
                <a:ea typeface="Microsoft YaHei" panose="020B0503020204020204" pitchFamily="34" charset="-122"/>
              </a:endParaRPr>
            </a:p>
          </p:txBody>
        </p:sp>
        <p:sp>
          <p:nvSpPr>
            <p:cNvPr id="96" name="object 89">
              <a:extLst>
                <a:ext uri="{FF2B5EF4-FFF2-40B4-BE49-F238E27FC236}">
                  <a16:creationId xmlns:a16="http://schemas.microsoft.com/office/drawing/2014/main" id="{82C8AFE5-20ED-439B-9978-75E60CF9312E}"/>
                </a:ext>
              </a:extLst>
            </p:cNvPr>
            <p:cNvSpPr/>
            <p:nvPr/>
          </p:nvSpPr>
          <p:spPr>
            <a:xfrm>
              <a:off x="3426747" y="8516011"/>
              <a:ext cx="221297" cy="0"/>
            </a:xfrm>
            <a:custGeom>
              <a:avLst/>
              <a:gdLst/>
              <a:ahLst/>
              <a:cxnLst/>
              <a:rect l="l" t="t" r="r" b="b"/>
              <a:pathLst>
                <a:path w="221297">
                  <a:moveTo>
                    <a:pt x="0" y="0"/>
                  </a:moveTo>
                  <a:lnTo>
                    <a:pt x="221297" y="0"/>
                  </a:lnTo>
                </a:path>
              </a:pathLst>
            </a:custGeom>
            <a:ln w="31750">
              <a:solidFill>
                <a:srgbClr val="FFAF05"/>
              </a:solidFill>
            </a:ln>
          </p:spPr>
          <p:txBody>
            <a:bodyPr wrap="square" lIns="0" tIns="0" rIns="0" bIns="0" rtlCol="0">
              <a:noAutofit/>
            </a:bodyPr>
            <a:lstStyle/>
            <a:p>
              <a:endParaRPr>
                <a:latin typeface="Microsoft YaHei" panose="020B0503020204020204" pitchFamily="34" charset="-122"/>
                <a:ea typeface="Microsoft YaHei" panose="020B0503020204020204" pitchFamily="34" charset="-122"/>
              </a:endParaRPr>
            </a:p>
          </p:txBody>
        </p:sp>
        <p:sp>
          <p:nvSpPr>
            <p:cNvPr id="97" name="object 90">
              <a:extLst>
                <a:ext uri="{FF2B5EF4-FFF2-40B4-BE49-F238E27FC236}">
                  <a16:creationId xmlns:a16="http://schemas.microsoft.com/office/drawing/2014/main" id="{91208473-A7B1-445E-9627-C32CE23458FE}"/>
                </a:ext>
              </a:extLst>
            </p:cNvPr>
            <p:cNvSpPr/>
            <p:nvPr/>
          </p:nvSpPr>
          <p:spPr>
            <a:xfrm>
              <a:off x="3821600" y="8396251"/>
              <a:ext cx="699693" cy="699693"/>
            </a:xfrm>
            <a:custGeom>
              <a:avLst/>
              <a:gdLst/>
              <a:ahLst/>
              <a:cxnLst/>
              <a:rect l="l" t="t" r="r" b="b"/>
              <a:pathLst>
                <a:path w="699693" h="699693">
                  <a:moveTo>
                    <a:pt x="349846" y="699693"/>
                  </a:moveTo>
                  <a:lnTo>
                    <a:pt x="406594" y="695115"/>
                  </a:lnTo>
                  <a:lnTo>
                    <a:pt x="460426" y="681859"/>
                  </a:lnTo>
                  <a:lnTo>
                    <a:pt x="510622" y="660647"/>
                  </a:lnTo>
                  <a:lnTo>
                    <a:pt x="556463" y="632198"/>
                  </a:lnTo>
                  <a:lnTo>
                    <a:pt x="597227" y="597231"/>
                  </a:lnTo>
                  <a:lnTo>
                    <a:pt x="632194" y="556468"/>
                  </a:lnTo>
                  <a:lnTo>
                    <a:pt x="660645" y="510628"/>
                  </a:lnTo>
                  <a:lnTo>
                    <a:pt x="681858" y="460431"/>
                  </a:lnTo>
                  <a:lnTo>
                    <a:pt x="695114" y="406597"/>
                  </a:lnTo>
                  <a:lnTo>
                    <a:pt x="699693" y="349846"/>
                  </a:lnTo>
                  <a:lnTo>
                    <a:pt x="698534" y="321151"/>
                  </a:lnTo>
                  <a:lnTo>
                    <a:pt x="689526" y="265769"/>
                  </a:lnTo>
                  <a:lnTo>
                    <a:pt x="672201" y="213664"/>
                  </a:lnTo>
                  <a:lnTo>
                    <a:pt x="647279" y="165555"/>
                  </a:lnTo>
                  <a:lnTo>
                    <a:pt x="615480" y="122164"/>
                  </a:lnTo>
                  <a:lnTo>
                    <a:pt x="577524" y="84209"/>
                  </a:lnTo>
                  <a:lnTo>
                    <a:pt x="534132" y="52411"/>
                  </a:lnTo>
                  <a:lnTo>
                    <a:pt x="486024" y="27490"/>
                  </a:lnTo>
                  <a:lnTo>
                    <a:pt x="433920" y="10166"/>
                  </a:lnTo>
                  <a:lnTo>
                    <a:pt x="378540" y="1159"/>
                  </a:lnTo>
                  <a:lnTo>
                    <a:pt x="349846" y="0"/>
                  </a:lnTo>
                  <a:lnTo>
                    <a:pt x="321153" y="1159"/>
                  </a:lnTo>
                  <a:lnTo>
                    <a:pt x="265773" y="10166"/>
                  </a:lnTo>
                  <a:lnTo>
                    <a:pt x="213669" y="27490"/>
                  </a:lnTo>
                  <a:lnTo>
                    <a:pt x="165561" y="52411"/>
                  </a:lnTo>
                  <a:lnTo>
                    <a:pt x="122169" y="84209"/>
                  </a:lnTo>
                  <a:lnTo>
                    <a:pt x="84213" y="122164"/>
                  </a:lnTo>
                  <a:lnTo>
                    <a:pt x="52414" y="165555"/>
                  </a:lnTo>
                  <a:lnTo>
                    <a:pt x="27492" y="213664"/>
                  </a:lnTo>
                  <a:lnTo>
                    <a:pt x="10167" y="265769"/>
                  </a:lnTo>
                  <a:lnTo>
                    <a:pt x="1159" y="321151"/>
                  </a:lnTo>
                  <a:lnTo>
                    <a:pt x="0" y="349846"/>
                  </a:lnTo>
                  <a:lnTo>
                    <a:pt x="1159" y="378541"/>
                  </a:lnTo>
                  <a:lnTo>
                    <a:pt x="10167" y="433924"/>
                  </a:lnTo>
                  <a:lnTo>
                    <a:pt x="27492" y="486029"/>
                  </a:lnTo>
                  <a:lnTo>
                    <a:pt x="52414" y="534138"/>
                  </a:lnTo>
                  <a:lnTo>
                    <a:pt x="84213" y="577529"/>
                  </a:lnTo>
                  <a:lnTo>
                    <a:pt x="122169" y="615484"/>
                  </a:lnTo>
                  <a:lnTo>
                    <a:pt x="165561" y="647282"/>
                  </a:lnTo>
                  <a:lnTo>
                    <a:pt x="213669" y="672203"/>
                  </a:lnTo>
                  <a:lnTo>
                    <a:pt x="265773" y="689527"/>
                  </a:lnTo>
                  <a:lnTo>
                    <a:pt x="321153" y="698534"/>
                  </a:lnTo>
                  <a:lnTo>
                    <a:pt x="349846" y="699693"/>
                  </a:lnTo>
                  <a:close/>
                </a:path>
              </a:pathLst>
            </a:custGeom>
            <a:ln w="31750">
              <a:solidFill>
                <a:srgbClr val="FFAF05"/>
              </a:solidFill>
            </a:ln>
          </p:spPr>
          <p:txBody>
            <a:bodyPr wrap="square" lIns="0" tIns="0" rIns="0" bIns="0" rtlCol="0">
              <a:noAutofit/>
            </a:bodyPr>
            <a:lstStyle/>
            <a:p>
              <a:endParaRPr>
                <a:latin typeface="Microsoft YaHei" panose="020B0503020204020204" pitchFamily="34" charset="-122"/>
                <a:ea typeface="Microsoft YaHei" panose="020B0503020204020204" pitchFamily="34" charset="-122"/>
              </a:endParaRPr>
            </a:p>
          </p:txBody>
        </p:sp>
        <p:sp>
          <p:nvSpPr>
            <p:cNvPr id="98" name="object 91">
              <a:extLst>
                <a:ext uri="{FF2B5EF4-FFF2-40B4-BE49-F238E27FC236}">
                  <a16:creationId xmlns:a16="http://schemas.microsoft.com/office/drawing/2014/main" id="{C1E39EE7-58F5-44A7-8DD1-DFC7F46C9CB8}"/>
                </a:ext>
              </a:extLst>
            </p:cNvPr>
            <p:cNvSpPr/>
            <p:nvPr/>
          </p:nvSpPr>
          <p:spPr>
            <a:xfrm>
              <a:off x="3982940" y="8571920"/>
              <a:ext cx="377012" cy="388759"/>
            </a:xfrm>
            <a:custGeom>
              <a:avLst/>
              <a:gdLst/>
              <a:ahLst/>
              <a:cxnLst/>
              <a:rect l="l" t="t" r="r" b="b"/>
              <a:pathLst>
                <a:path w="377012" h="388759">
                  <a:moveTo>
                    <a:pt x="270560" y="159296"/>
                  </a:moveTo>
                  <a:lnTo>
                    <a:pt x="270560" y="0"/>
                  </a:lnTo>
                  <a:lnTo>
                    <a:pt x="106451" y="0"/>
                  </a:lnTo>
                  <a:lnTo>
                    <a:pt x="106451" y="159296"/>
                  </a:lnTo>
                  <a:lnTo>
                    <a:pt x="0" y="159296"/>
                  </a:lnTo>
                  <a:lnTo>
                    <a:pt x="188506" y="388759"/>
                  </a:lnTo>
                  <a:lnTo>
                    <a:pt x="377012" y="159296"/>
                  </a:lnTo>
                  <a:lnTo>
                    <a:pt x="270560" y="159296"/>
                  </a:lnTo>
                  <a:close/>
                </a:path>
              </a:pathLst>
            </a:custGeom>
            <a:ln w="31750">
              <a:solidFill>
                <a:srgbClr val="FFAF05"/>
              </a:solidFill>
            </a:ln>
          </p:spPr>
          <p:txBody>
            <a:bodyPr wrap="square" lIns="0" tIns="0" rIns="0" bIns="0" rtlCol="0">
              <a:noAutofit/>
            </a:bodyPr>
            <a:lstStyle/>
            <a:p>
              <a:endParaRPr>
                <a:latin typeface="Microsoft YaHei" panose="020B0503020204020204" pitchFamily="34" charset="-122"/>
                <a:ea typeface="Microsoft YaHei" panose="020B0503020204020204" pitchFamily="34" charset="-122"/>
              </a:endParaRPr>
            </a:p>
          </p:txBody>
        </p:sp>
      </p:grpSp>
      <p:grpSp>
        <p:nvGrpSpPr>
          <p:cNvPr id="107" name="Group 106">
            <a:extLst>
              <a:ext uri="{FF2B5EF4-FFF2-40B4-BE49-F238E27FC236}">
                <a16:creationId xmlns:a16="http://schemas.microsoft.com/office/drawing/2014/main" id="{6CFE041D-27C1-4CE3-AB8A-AC19CD83FD38}"/>
              </a:ext>
            </a:extLst>
          </p:cNvPr>
          <p:cNvGrpSpPr/>
          <p:nvPr/>
        </p:nvGrpSpPr>
        <p:grpSpPr>
          <a:xfrm>
            <a:off x="7366506" y="1026530"/>
            <a:ext cx="730413" cy="726518"/>
            <a:chOff x="5711760" y="7713577"/>
            <a:chExt cx="2160003" cy="2160003"/>
          </a:xfrm>
        </p:grpSpPr>
        <p:sp>
          <p:nvSpPr>
            <p:cNvPr id="99" name="object 74">
              <a:extLst>
                <a:ext uri="{FF2B5EF4-FFF2-40B4-BE49-F238E27FC236}">
                  <a16:creationId xmlns:a16="http://schemas.microsoft.com/office/drawing/2014/main" id="{40A2804A-B70E-4820-A9A0-4292E4BF04C5}"/>
                </a:ext>
              </a:extLst>
            </p:cNvPr>
            <p:cNvSpPr/>
            <p:nvPr/>
          </p:nvSpPr>
          <p:spPr>
            <a:xfrm>
              <a:off x="5711760" y="7713577"/>
              <a:ext cx="2160003" cy="2160003"/>
            </a:xfrm>
            <a:custGeom>
              <a:avLst/>
              <a:gdLst/>
              <a:ahLst/>
              <a:cxnLst/>
              <a:rect l="l" t="t" r="r" b="b"/>
              <a:pathLst>
                <a:path w="2160003" h="2160003">
                  <a:moveTo>
                    <a:pt x="2160003" y="1080109"/>
                  </a:moveTo>
                  <a:lnTo>
                    <a:pt x="2156423" y="1168675"/>
                  </a:lnTo>
                  <a:lnTo>
                    <a:pt x="2145869" y="1255269"/>
                  </a:lnTo>
                  <a:lnTo>
                    <a:pt x="2128619" y="1339615"/>
                  </a:lnTo>
                  <a:lnTo>
                    <a:pt x="2104950" y="1421433"/>
                  </a:lnTo>
                  <a:lnTo>
                    <a:pt x="2075140" y="1500445"/>
                  </a:lnTo>
                  <a:lnTo>
                    <a:pt x="2039467" y="1576375"/>
                  </a:lnTo>
                  <a:lnTo>
                    <a:pt x="1998210" y="1648944"/>
                  </a:lnTo>
                  <a:lnTo>
                    <a:pt x="1951645" y="1717873"/>
                  </a:lnTo>
                  <a:lnTo>
                    <a:pt x="1900051" y="1782885"/>
                  </a:lnTo>
                  <a:lnTo>
                    <a:pt x="1843706" y="1843703"/>
                  </a:lnTo>
                  <a:lnTo>
                    <a:pt x="1782887" y="1900047"/>
                  </a:lnTo>
                  <a:lnTo>
                    <a:pt x="1717873" y="1951641"/>
                  </a:lnTo>
                  <a:lnTo>
                    <a:pt x="1648941" y="1998206"/>
                  </a:lnTo>
                  <a:lnTo>
                    <a:pt x="1576369" y="2039464"/>
                  </a:lnTo>
                  <a:lnTo>
                    <a:pt x="1500435" y="2075137"/>
                  </a:lnTo>
                  <a:lnTo>
                    <a:pt x="1421416" y="2104947"/>
                  </a:lnTo>
                  <a:lnTo>
                    <a:pt x="1339592" y="2128617"/>
                  </a:lnTo>
                  <a:lnTo>
                    <a:pt x="1255239" y="2145868"/>
                  </a:lnTo>
                  <a:lnTo>
                    <a:pt x="1168635" y="2156423"/>
                  </a:lnTo>
                  <a:lnTo>
                    <a:pt x="1080058" y="2160003"/>
                  </a:lnTo>
                  <a:lnTo>
                    <a:pt x="991476" y="2156423"/>
                  </a:lnTo>
                  <a:lnTo>
                    <a:pt x="904866" y="2145868"/>
                  </a:lnTo>
                  <a:lnTo>
                    <a:pt x="820506" y="2128617"/>
                  </a:lnTo>
                  <a:lnTo>
                    <a:pt x="738674" y="2104947"/>
                  </a:lnTo>
                  <a:lnTo>
                    <a:pt x="659648" y="2075137"/>
                  </a:lnTo>
                  <a:lnTo>
                    <a:pt x="583706" y="2039464"/>
                  </a:lnTo>
                  <a:lnTo>
                    <a:pt x="511127" y="1998206"/>
                  </a:lnTo>
                  <a:lnTo>
                    <a:pt x="442187" y="1951641"/>
                  </a:lnTo>
                  <a:lnTo>
                    <a:pt x="377165" y="1900047"/>
                  </a:lnTo>
                  <a:lnTo>
                    <a:pt x="316339" y="1843703"/>
                  </a:lnTo>
                  <a:lnTo>
                    <a:pt x="259987" y="1782885"/>
                  </a:lnTo>
                  <a:lnTo>
                    <a:pt x="208386" y="1717873"/>
                  </a:lnTo>
                  <a:lnTo>
                    <a:pt x="161816" y="1648944"/>
                  </a:lnTo>
                  <a:lnTo>
                    <a:pt x="120553" y="1576375"/>
                  </a:lnTo>
                  <a:lnTo>
                    <a:pt x="84875" y="1500445"/>
                  </a:lnTo>
                  <a:lnTo>
                    <a:pt x="55061" y="1421433"/>
                  </a:lnTo>
                  <a:lnTo>
                    <a:pt x="31389" y="1339615"/>
                  </a:lnTo>
                  <a:lnTo>
                    <a:pt x="14135" y="1255269"/>
                  </a:lnTo>
                  <a:lnTo>
                    <a:pt x="3580" y="1168675"/>
                  </a:lnTo>
                  <a:lnTo>
                    <a:pt x="0" y="1080109"/>
                  </a:lnTo>
                  <a:lnTo>
                    <a:pt x="3580" y="991531"/>
                  </a:lnTo>
                  <a:lnTo>
                    <a:pt x="14135" y="904924"/>
                  </a:lnTo>
                  <a:lnTo>
                    <a:pt x="31389" y="820566"/>
                  </a:lnTo>
                  <a:lnTo>
                    <a:pt x="55061" y="738734"/>
                  </a:lnTo>
                  <a:lnTo>
                    <a:pt x="84875" y="659707"/>
                  </a:lnTo>
                  <a:lnTo>
                    <a:pt x="120553" y="583763"/>
                  </a:lnTo>
                  <a:lnTo>
                    <a:pt x="161816" y="511180"/>
                  </a:lnTo>
                  <a:lnTo>
                    <a:pt x="208386" y="442236"/>
                  </a:lnTo>
                  <a:lnTo>
                    <a:pt x="259987" y="377210"/>
                  </a:lnTo>
                  <a:lnTo>
                    <a:pt x="316339" y="316379"/>
                  </a:lnTo>
                  <a:lnTo>
                    <a:pt x="377165" y="260021"/>
                  </a:lnTo>
                  <a:lnTo>
                    <a:pt x="442187" y="208415"/>
                  </a:lnTo>
                  <a:lnTo>
                    <a:pt x="511127" y="161839"/>
                  </a:lnTo>
                  <a:lnTo>
                    <a:pt x="583706" y="120571"/>
                  </a:lnTo>
                  <a:lnTo>
                    <a:pt x="659648" y="84888"/>
                  </a:lnTo>
                  <a:lnTo>
                    <a:pt x="738674" y="55070"/>
                  </a:lnTo>
                  <a:lnTo>
                    <a:pt x="820506" y="31394"/>
                  </a:lnTo>
                  <a:lnTo>
                    <a:pt x="904866" y="14138"/>
                  </a:lnTo>
                  <a:lnTo>
                    <a:pt x="991476" y="3580"/>
                  </a:lnTo>
                  <a:lnTo>
                    <a:pt x="1080058" y="0"/>
                  </a:lnTo>
                  <a:lnTo>
                    <a:pt x="1168635" y="3580"/>
                  </a:lnTo>
                  <a:lnTo>
                    <a:pt x="1255239" y="14138"/>
                  </a:lnTo>
                  <a:lnTo>
                    <a:pt x="1339592" y="31394"/>
                  </a:lnTo>
                  <a:lnTo>
                    <a:pt x="1421416" y="55070"/>
                  </a:lnTo>
                  <a:lnTo>
                    <a:pt x="1500435" y="84888"/>
                  </a:lnTo>
                  <a:lnTo>
                    <a:pt x="1576369" y="120571"/>
                  </a:lnTo>
                  <a:lnTo>
                    <a:pt x="1648941" y="161839"/>
                  </a:lnTo>
                  <a:lnTo>
                    <a:pt x="1717873" y="208415"/>
                  </a:lnTo>
                  <a:lnTo>
                    <a:pt x="1782887" y="260021"/>
                  </a:lnTo>
                  <a:lnTo>
                    <a:pt x="1843706" y="316379"/>
                  </a:lnTo>
                  <a:lnTo>
                    <a:pt x="1900051" y="377210"/>
                  </a:lnTo>
                  <a:lnTo>
                    <a:pt x="1951645" y="442236"/>
                  </a:lnTo>
                  <a:lnTo>
                    <a:pt x="1998210" y="511180"/>
                  </a:lnTo>
                  <a:lnTo>
                    <a:pt x="2039467" y="583763"/>
                  </a:lnTo>
                  <a:lnTo>
                    <a:pt x="2075140" y="659707"/>
                  </a:lnTo>
                  <a:lnTo>
                    <a:pt x="2104950" y="738734"/>
                  </a:lnTo>
                  <a:lnTo>
                    <a:pt x="2128619" y="820566"/>
                  </a:lnTo>
                  <a:lnTo>
                    <a:pt x="2145869" y="904924"/>
                  </a:lnTo>
                  <a:lnTo>
                    <a:pt x="2156423" y="991531"/>
                  </a:lnTo>
                  <a:lnTo>
                    <a:pt x="2160003" y="1080109"/>
                  </a:lnTo>
                </a:path>
              </a:pathLst>
            </a:custGeom>
            <a:ln w="31750">
              <a:solidFill>
                <a:srgbClr val="FFAF05"/>
              </a:solidFill>
            </a:ln>
          </p:spPr>
          <p:txBody>
            <a:bodyPr wrap="square" lIns="0" tIns="0" rIns="0" bIns="0" rtlCol="0">
              <a:noAutofit/>
            </a:bodyPr>
            <a:lstStyle/>
            <a:p>
              <a:endParaRPr>
                <a:latin typeface="Microsoft YaHei" panose="020B0503020204020204" pitchFamily="34" charset="-122"/>
                <a:ea typeface="Microsoft YaHei" panose="020B0503020204020204" pitchFamily="34" charset="-122"/>
              </a:endParaRPr>
            </a:p>
          </p:txBody>
        </p:sp>
        <p:sp>
          <p:nvSpPr>
            <p:cNvPr id="100" name="object 75">
              <a:extLst>
                <a:ext uri="{FF2B5EF4-FFF2-40B4-BE49-F238E27FC236}">
                  <a16:creationId xmlns:a16="http://schemas.microsoft.com/office/drawing/2014/main" id="{790487F0-EE23-4A4E-B8D9-648332D9023A}"/>
                </a:ext>
              </a:extLst>
            </p:cNvPr>
            <p:cNvSpPr/>
            <p:nvPr/>
          </p:nvSpPr>
          <p:spPr>
            <a:xfrm>
              <a:off x="6129976" y="8306830"/>
              <a:ext cx="1241329" cy="973391"/>
            </a:xfrm>
            <a:custGeom>
              <a:avLst/>
              <a:gdLst/>
              <a:ahLst/>
              <a:cxnLst/>
              <a:rect l="l" t="t" r="r" b="b"/>
              <a:pathLst>
                <a:path w="1241329" h="973391">
                  <a:moveTo>
                    <a:pt x="110121" y="243344"/>
                  </a:moveTo>
                  <a:lnTo>
                    <a:pt x="0" y="243344"/>
                  </a:lnTo>
                  <a:lnTo>
                    <a:pt x="0" y="833386"/>
                  </a:lnTo>
                  <a:lnTo>
                    <a:pt x="6283" y="879115"/>
                  </a:lnTo>
                  <a:lnTo>
                    <a:pt x="22689" y="913677"/>
                  </a:lnTo>
                  <a:lnTo>
                    <a:pt x="58264" y="947972"/>
                  </a:lnTo>
                  <a:lnTo>
                    <a:pt x="96005" y="965856"/>
                  </a:lnTo>
                  <a:lnTo>
                    <a:pt x="1091158" y="973391"/>
                  </a:lnTo>
                  <a:lnTo>
                    <a:pt x="1113726" y="971871"/>
                  </a:lnTo>
                  <a:lnTo>
                    <a:pt x="1151855" y="961203"/>
                  </a:lnTo>
                  <a:lnTo>
                    <a:pt x="1193518" y="930645"/>
                  </a:lnTo>
                  <a:lnTo>
                    <a:pt x="1219720" y="889833"/>
                  </a:lnTo>
                  <a:lnTo>
                    <a:pt x="1234039" y="846881"/>
                  </a:lnTo>
                  <a:lnTo>
                    <a:pt x="1240825" y="800313"/>
                  </a:lnTo>
                  <a:lnTo>
                    <a:pt x="1241329" y="787025"/>
                  </a:lnTo>
                  <a:lnTo>
                    <a:pt x="1241321" y="783933"/>
                  </a:lnTo>
                  <a:lnTo>
                    <a:pt x="1241310" y="0"/>
                  </a:lnTo>
                  <a:lnTo>
                    <a:pt x="200215" y="0"/>
                  </a:lnTo>
                  <a:lnTo>
                    <a:pt x="200215" y="832345"/>
                  </a:lnTo>
                  <a:lnTo>
                    <a:pt x="200331" y="859729"/>
                  </a:lnTo>
                  <a:lnTo>
                    <a:pt x="200162" y="883077"/>
                  </a:lnTo>
                  <a:lnTo>
                    <a:pt x="195358" y="932118"/>
                  </a:lnTo>
                  <a:lnTo>
                    <a:pt x="169250" y="960519"/>
                  </a:lnTo>
                  <a:lnTo>
                    <a:pt x="125822" y="965346"/>
                  </a:lnTo>
                  <a:lnTo>
                    <a:pt x="105422" y="965534"/>
                  </a:lnTo>
                </a:path>
              </a:pathLst>
            </a:custGeom>
            <a:ln w="31750">
              <a:solidFill>
                <a:srgbClr val="FFAF05"/>
              </a:solidFill>
            </a:ln>
          </p:spPr>
          <p:txBody>
            <a:bodyPr wrap="square" lIns="0" tIns="0" rIns="0" bIns="0" rtlCol="0">
              <a:noAutofit/>
            </a:bodyPr>
            <a:lstStyle/>
            <a:p>
              <a:endParaRPr>
                <a:latin typeface="Microsoft YaHei" panose="020B0503020204020204" pitchFamily="34" charset="-122"/>
                <a:ea typeface="Microsoft YaHei" panose="020B0503020204020204" pitchFamily="34" charset="-122"/>
              </a:endParaRPr>
            </a:p>
          </p:txBody>
        </p:sp>
        <p:sp>
          <p:nvSpPr>
            <p:cNvPr id="101" name="object 76">
              <a:extLst>
                <a:ext uri="{FF2B5EF4-FFF2-40B4-BE49-F238E27FC236}">
                  <a16:creationId xmlns:a16="http://schemas.microsoft.com/office/drawing/2014/main" id="{2EAD9909-B1D5-4F4D-AC82-A2131FCD8287}"/>
                </a:ext>
              </a:extLst>
            </p:cNvPr>
            <p:cNvSpPr/>
            <p:nvPr/>
          </p:nvSpPr>
          <p:spPr>
            <a:xfrm>
              <a:off x="6515089" y="8550174"/>
              <a:ext cx="692111" cy="0"/>
            </a:xfrm>
            <a:custGeom>
              <a:avLst/>
              <a:gdLst/>
              <a:ahLst/>
              <a:cxnLst/>
              <a:rect l="l" t="t" r="r" b="b"/>
              <a:pathLst>
                <a:path w="692111">
                  <a:moveTo>
                    <a:pt x="0" y="0"/>
                  </a:moveTo>
                  <a:lnTo>
                    <a:pt x="692111" y="0"/>
                  </a:lnTo>
                </a:path>
              </a:pathLst>
            </a:custGeom>
            <a:ln w="31750">
              <a:solidFill>
                <a:srgbClr val="FFAF05"/>
              </a:solidFill>
            </a:ln>
          </p:spPr>
          <p:txBody>
            <a:bodyPr wrap="square" lIns="0" tIns="0" rIns="0" bIns="0" rtlCol="0">
              <a:noAutofit/>
            </a:bodyPr>
            <a:lstStyle/>
            <a:p>
              <a:endParaRPr>
                <a:latin typeface="Microsoft YaHei" panose="020B0503020204020204" pitchFamily="34" charset="-122"/>
                <a:ea typeface="Microsoft YaHei" panose="020B0503020204020204" pitchFamily="34" charset="-122"/>
              </a:endParaRPr>
            </a:p>
          </p:txBody>
        </p:sp>
        <p:sp>
          <p:nvSpPr>
            <p:cNvPr id="102" name="object 77">
              <a:extLst>
                <a:ext uri="{FF2B5EF4-FFF2-40B4-BE49-F238E27FC236}">
                  <a16:creationId xmlns:a16="http://schemas.microsoft.com/office/drawing/2014/main" id="{1BF2499D-AC93-4A2B-9D77-71F9933A480E}"/>
                </a:ext>
              </a:extLst>
            </p:cNvPr>
            <p:cNvSpPr/>
            <p:nvPr/>
          </p:nvSpPr>
          <p:spPr>
            <a:xfrm>
              <a:off x="6515082" y="8758300"/>
              <a:ext cx="244589" cy="324954"/>
            </a:xfrm>
            <a:custGeom>
              <a:avLst/>
              <a:gdLst/>
              <a:ahLst/>
              <a:cxnLst/>
              <a:rect l="l" t="t" r="r" b="b"/>
              <a:pathLst>
                <a:path w="244589" h="324954">
                  <a:moveTo>
                    <a:pt x="0" y="324954"/>
                  </a:moveTo>
                  <a:lnTo>
                    <a:pt x="244589" y="324954"/>
                  </a:lnTo>
                  <a:lnTo>
                    <a:pt x="244589" y="0"/>
                  </a:lnTo>
                  <a:lnTo>
                    <a:pt x="0" y="0"/>
                  </a:lnTo>
                  <a:lnTo>
                    <a:pt x="0" y="324954"/>
                  </a:lnTo>
                  <a:close/>
                </a:path>
              </a:pathLst>
            </a:custGeom>
            <a:ln w="31750">
              <a:solidFill>
                <a:srgbClr val="FFAF05"/>
              </a:solidFill>
            </a:ln>
          </p:spPr>
          <p:txBody>
            <a:bodyPr wrap="square" lIns="0" tIns="0" rIns="0" bIns="0" rtlCol="0">
              <a:noAutofit/>
            </a:bodyPr>
            <a:lstStyle/>
            <a:p>
              <a:endParaRPr>
                <a:latin typeface="Microsoft YaHei" panose="020B0503020204020204" pitchFamily="34" charset="-122"/>
                <a:ea typeface="Microsoft YaHei" panose="020B0503020204020204" pitchFamily="34" charset="-122"/>
              </a:endParaRPr>
            </a:p>
          </p:txBody>
        </p:sp>
        <p:sp>
          <p:nvSpPr>
            <p:cNvPr id="103" name="object 78">
              <a:extLst>
                <a:ext uri="{FF2B5EF4-FFF2-40B4-BE49-F238E27FC236}">
                  <a16:creationId xmlns:a16="http://schemas.microsoft.com/office/drawing/2014/main" id="{B691556C-1BBA-40CA-89F9-6CF6652099BF}"/>
                </a:ext>
              </a:extLst>
            </p:cNvPr>
            <p:cNvSpPr/>
            <p:nvPr/>
          </p:nvSpPr>
          <p:spPr>
            <a:xfrm>
              <a:off x="6953774" y="8763523"/>
              <a:ext cx="246722" cy="0"/>
            </a:xfrm>
            <a:custGeom>
              <a:avLst/>
              <a:gdLst/>
              <a:ahLst/>
              <a:cxnLst/>
              <a:rect l="l" t="t" r="r" b="b"/>
              <a:pathLst>
                <a:path w="246722">
                  <a:moveTo>
                    <a:pt x="0" y="0"/>
                  </a:moveTo>
                  <a:lnTo>
                    <a:pt x="246722" y="0"/>
                  </a:lnTo>
                </a:path>
              </a:pathLst>
            </a:custGeom>
            <a:ln w="31750">
              <a:solidFill>
                <a:srgbClr val="FFAF05"/>
              </a:solidFill>
            </a:ln>
          </p:spPr>
          <p:txBody>
            <a:bodyPr wrap="square" lIns="0" tIns="0" rIns="0" bIns="0" rtlCol="0">
              <a:noAutofit/>
            </a:bodyPr>
            <a:lstStyle/>
            <a:p>
              <a:endParaRPr>
                <a:latin typeface="Microsoft YaHei" panose="020B0503020204020204" pitchFamily="34" charset="-122"/>
                <a:ea typeface="Microsoft YaHei" panose="020B0503020204020204" pitchFamily="34" charset="-122"/>
              </a:endParaRPr>
            </a:p>
          </p:txBody>
        </p:sp>
        <p:sp>
          <p:nvSpPr>
            <p:cNvPr id="104" name="object 79">
              <a:extLst>
                <a:ext uri="{FF2B5EF4-FFF2-40B4-BE49-F238E27FC236}">
                  <a16:creationId xmlns:a16="http://schemas.microsoft.com/office/drawing/2014/main" id="{A7BEAD3E-3111-45D9-8746-BA006D45D144}"/>
                </a:ext>
              </a:extLst>
            </p:cNvPr>
            <p:cNvSpPr/>
            <p:nvPr/>
          </p:nvSpPr>
          <p:spPr>
            <a:xfrm>
              <a:off x="6953774" y="8923534"/>
              <a:ext cx="246722" cy="0"/>
            </a:xfrm>
            <a:custGeom>
              <a:avLst/>
              <a:gdLst/>
              <a:ahLst/>
              <a:cxnLst/>
              <a:rect l="l" t="t" r="r" b="b"/>
              <a:pathLst>
                <a:path w="246722">
                  <a:moveTo>
                    <a:pt x="0" y="0"/>
                  </a:moveTo>
                  <a:lnTo>
                    <a:pt x="246722" y="0"/>
                  </a:lnTo>
                </a:path>
              </a:pathLst>
            </a:custGeom>
            <a:ln w="31750">
              <a:solidFill>
                <a:srgbClr val="FFAF05"/>
              </a:solidFill>
            </a:ln>
          </p:spPr>
          <p:txBody>
            <a:bodyPr wrap="square" lIns="0" tIns="0" rIns="0" bIns="0" rtlCol="0">
              <a:noAutofit/>
            </a:bodyPr>
            <a:lstStyle/>
            <a:p>
              <a:endParaRPr>
                <a:latin typeface="Microsoft YaHei" panose="020B0503020204020204" pitchFamily="34" charset="-122"/>
                <a:ea typeface="Microsoft YaHei" panose="020B0503020204020204" pitchFamily="34" charset="-122"/>
              </a:endParaRPr>
            </a:p>
          </p:txBody>
        </p:sp>
        <p:sp>
          <p:nvSpPr>
            <p:cNvPr id="105" name="object 80">
              <a:extLst>
                <a:ext uri="{FF2B5EF4-FFF2-40B4-BE49-F238E27FC236}">
                  <a16:creationId xmlns:a16="http://schemas.microsoft.com/office/drawing/2014/main" id="{74488F1E-16BA-4A5C-86CB-64CB6890F001}"/>
                </a:ext>
              </a:extLst>
            </p:cNvPr>
            <p:cNvSpPr/>
            <p:nvPr/>
          </p:nvSpPr>
          <p:spPr>
            <a:xfrm>
              <a:off x="6953774" y="9083547"/>
              <a:ext cx="163004" cy="0"/>
            </a:xfrm>
            <a:custGeom>
              <a:avLst/>
              <a:gdLst/>
              <a:ahLst/>
              <a:cxnLst/>
              <a:rect l="l" t="t" r="r" b="b"/>
              <a:pathLst>
                <a:path w="163004">
                  <a:moveTo>
                    <a:pt x="0" y="0"/>
                  </a:moveTo>
                  <a:lnTo>
                    <a:pt x="163004" y="0"/>
                  </a:lnTo>
                </a:path>
              </a:pathLst>
            </a:custGeom>
            <a:ln w="31750">
              <a:solidFill>
                <a:srgbClr val="FFAF05"/>
              </a:solidFill>
            </a:ln>
          </p:spPr>
          <p:txBody>
            <a:bodyPr wrap="square" lIns="0" tIns="0" rIns="0" bIns="0" rtlCol="0">
              <a:noAutofit/>
            </a:bodyPr>
            <a:lstStyle/>
            <a:p>
              <a:endParaRPr>
                <a:latin typeface="Microsoft YaHei" panose="020B0503020204020204" pitchFamily="34" charset="-122"/>
                <a:ea typeface="Microsoft YaHei" panose="020B0503020204020204" pitchFamily="34" charset="-122"/>
              </a:endParaRPr>
            </a:p>
          </p:txBody>
        </p:sp>
      </p:grpSp>
      <p:sp>
        <p:nvSpPr>
          <p:cNvPr id="70" name="Slide Number Placeholder 1">
            <a:extLst>
              <a:ext uri="{FF2B5EF4-FFF2-40B4-BE49-F238E27FC236}">
                <a16:creationId xmlns:a16="http://schemas.microsoft.com/office/drawing/2014/main" id="{11FAA883-785A-4B48-95BB-FEE5BD00E65E}"/>
              </a:ext>
            </a:extLst>
          </p:cNvPr>
          <p:cNvSpPr>
            <a:spLocks noGrp="1"/>
          </p:cNvSpPr>
          <p:nvPr>
            <p:ph type="sldNum" sz="quarter" idx="12"/>
          </p:nvPr>
        </p:nvSpPr>
        <p:spPr>
          <a:xfrm>
            <a:off x="5573027" y="6400800"/>
            <a:ext cx="1045946"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9D81C1D-71AE-404E-8BFC-9F552A8A6EE1}" type="slidenum">
              <a:rPr kumimoji="0" lang="en-US" sz="1200" b="0" i="0" u="none" strike="noStrike" kern="1200" cap="none" spc="0" normalizeH="0" baseline="0" noProof="0" smtClean="0">
                <a:ln>
                  <a:noFill/>
                </a:ln>
                <a:solidFill>
                  <a:srgbClr val="000000"/>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3080867800"/>
      </p:ext>
    </p:extLst>
  </p:cSld>
  <p:clrMapOvr>
    <a:masterClrMapping/>
  </p:clrMapOvr>
  <mc:AlternateContent xmlns:mc="http://schemas.openxmlformats.org/markup-compatibility/2006" xmlns:p14="http://schemas.microsoft.com/office/powerpoint/2010/main">
    <mc:Choice Requires="p14">
      <p:transition spd="slow" p14:dur="2000" advTm="107061"/>
    </mc:Choice>
    <mc:Fallback xmlns="">
      <p:transition spd="slow" advTm="107061"/>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CA4289-E375-4D73-953F-BB8404D4CF74}"/>
              </a:ext>
            </a:extLst>
          </p:cNvPr>
          <p:cNvSpPr/>
          <p:nvPr/>
        </p:nvSpPr>
        <p:spPr>
          <a:xfrm>
            <a:off x="1031917" y="340713"/>
            <a:ext cx="7935101" cy="523220"/>
          </a:xfrm>
          <a:prstGeom prst="rect">
            <a:avLst/>
          </a:prstGeom>
        </p:spPr>
        <p:txBody>
          <a:bodyPr wrap="square">
            <a:spAutoFit/>
          </a:bodyPr>
          <a:lstStyle/>
          <a:p>
            <a:pPr lvl="0"/>
            <a:r>
              <a:rPr lang="zh-CN" altLang="en-US" sz="2800" dirty="0">
                <a:solidFill>
                  <a:srgbClr val="414246"/>
                </a:solidFill>
                <a:latin typeface="Microsoft YaHei" panose="020B0503020204020204" pitchFamily="34" charset="-122"/>
                <a:ea typeface="Microsoft YaHei" panose="020B0503020204020204" pitchFamily="34" charset="-122"/>
                <a:cs typeface="Open Sans Regular" charset="0"/>
              </a:rPr>
              <a:t>论文发表准备与流程</a:t>
            </a:r>
            <a:r>
              <a:rPr kumimoji="0" lang="en-US" altLang="zh-CN" sz="2800" b="0" i="0" u="none" strike="noStrike" kern="1200" cap="none" spc="0" normalizeH="0" baseline="0" noProof="0" dirty="0">
                <a:ln>
                  <a:noFill/>
                </a:ln>
                <a:solidFill>
                  <a:srgbClr val="414246"/>
                </a:solidFill>
                <a:effectLst/>
                <a:uLnTx/>
                <a:uFillTx/>
                <a:latin typeface="Microsoft YaHei" panose="020B0503020204020204" pitchFamily="34" charset="-122"/>
                <a:ea typeface="Microsoft YaHei" panose="020B0503020204020204" pitchFamily="34" charset="-122"/>
                <a:cs typeface="Open Sans Regular" charset="0"/>
              </a:rPr>
              <a:t>----</a:t>
            </a:r>
            <a:r>
              <a:rPr lang="zh-CN" altLang="en-US" sz="2000" dirty="0">
                <a:solidFill>
                  <a:srgbClr val="414246"/>
                </a:solidFill>
                <a:latin typeface="Microsoft YaHei" panose="020B0503020204020204" pitchFamily="34" charset="-122"/>
                <a:ea typeface="Microsoft YaHei" panose="020B0503020204020204" pitchFamily="34" charset="-122"/>
              </a:rPr>
              <a:t>投稿的要求与入口</a:t>
            </a:r>
            <a:endParaRPr kumimoji="0" lang="zh-CN" altLang="en-US" sz="2000" b="0" i="0" u="none" strike="noStrike" kern="1200" cap="none" spc="0" normalizeH="0" baseline="0" noProof="0" dirty="0">
              <a:ln>
                <a:noFill/>
              </a:ln>
              <a:solidFill>
                <a:srgbClr val="414246"/>
              </a:solidFill>
              <a:effectLst/>
              <a:uLnTx/>
              <a:uFillTx/>
              <a:latin typeface="Microsoft YaHei" panose="020B0503020204020204" pitchFamily="34" charset="-122"/>
              <a:ea typeface="Microsoft YaHei" panose="020B0503020204020204" pitchFamily="34" charset="-122"/>
              <a:cs typeface="+mn-cs"/>
            </a:endParaRPr>
          </a:p>
        </p:txBody>
      </p:sp>
      <p:pic>
        <p:nvPicPr>
          <p:cNvPr id="6" name="Picture 5">
            <a:extLst>
              <a:ext uri="{FF2B5EF4-FFF2-40B4-BE49-F238E27FC236}">
                <a16:creationId xmlns:a16="http://schemas.microsoft.com/office/drawing/2014/main" id="{8407D33F-AFF6-4A2F-B2B6-045AA10EBE5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894955"/>
            <a:ext cx="12192000" cy="5363050"/>
          </a:xfrm>
          <a:prstGeom prst="rect">
            <a:avLst/>
          </a:prstGeom>
        </p:spPr>
      </p:pic>
      <p:sp>
        <p:nvSpPr>
          <p:cNvPr id="19" name="Rectangle 18">
            <a:extLst>
              <a:ext uri="{FF2B5EF4-FFF2-40B4-BE49-F238E27FC236}">
                <a16:creationId xmlns:a16="http://schemas.microsoft.com/office/drawing/2014/main" id="{9555F032-4725-4C15-B56E-7EB481F3F744}"/>
              </a:ext>
            </a:extLst>
          </p:cNvPr>
          <p:cNvSpPr/>
          <p:nvPr/>
        </p:nvSpPr>
        <p:spPr>
          <a:xfrm>
            <a:off x="9320674" y="3063242"/>
            <a:ext cx="927712" cy="514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marL="0" marR="0" lvl="0" indent="0" algn="ctr" defTabSz="1029957" rtl="0" eaLnBrk="1" fontAlgn="base" latinLnBrk="0" hangingPunct="1">
              <a:lnSpc>
                <a:spcPct val="100000"/>
              </a:lnSpc>
              <a:spcBef>
                <a:spcPct val="0"/>
              </a:spcBef>
              <a:spcAft>
                <a:spcPct val="0"/>
              </a:spcAft>
              <a:buClrTx/>
              <a:buSzTx/>
              <a:buFontTx/>
              <a:buNone/>
              <a:tabLst/>
              <a:defRPr/>
            </a:pPr>
            <a:r>
              <a:rPr lang="zh-CN" altLang="en-US" sz="1100" dirty="0">
                <a:solidFill>
                  <a:srgbClr val="000000"/>
                </a:solidFill>
                <a:latin typeface="Microsoft YaHei" panose="020B0503020204020204" pitchFamily="34" charset="-122"/>
                <a:ea typeface="Microsoft YaHei" panose="020B0503020204020204" pitchFamily="34" charset="-122"/>
              </a:rPr>
              <a:t>投稿系统</a:t>
            </a:r>
            <a:endParaRPr kumimoji="0" lang="en-US" sz="11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sp>
        <p:nvSpPr>
          <p:cNvPr id="20" name="Rectangle 19">
            <a:extLst>
              <a:ext uri="{FF2B5EF4-FFF2-40B4-BE49-F238E27FC236}">
                <a16:creationId xmlns:a16="http://schemas.microsoft.com/office/drawing/2014/main" id="{78A675D2-3BC6-4457-8D9E-D4F01A52B090}"/>
              </a:ext>
            </a:extLst>
          </p:cNvPr>
          <p:cNvSpPr/>
          <p:nvPr/>
        </p:nvSpPr>
        <p:spPr>
          <a:xfrm>
            <a:off x="1356858" y="2288632"/>
            <a:ext cx="4262277" cy="45451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sp>
        <p:nvSpPr>
          <p:cNvPr id="21" name="Rectangle 20">
            <a:extLst>
              <a:ext uri="{FF2B5EF4-FFF2-40B4-BE49-F238E27FC236}">
                <a16:creationId xmlns:a16="http://schemas.microsoft.com/office/drawing/2014/main" id="{47405917-B60A-48DF-8AFA-EAE73D8C0DE8}"/>
              </a:ext>
            </a:extLst>
          </p:cNvPr>
          <p:cNvSpPr/>
          <p:nvPr/>
        </p:nvSpPr>
        <p:spPr>
          <a:xfrm>
            <a:off x="3143886" y="2765195"/>
            <a:ext cx="1281910" cy="183630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sp>
        <p:nvSpPr>
          <p:cNvPr id="22" name="Rectangle 21">
            <a:extLst>
              <a:ext uri="{FF2B5EF4-FFF2-40B4-BE49-F238E27FC236}">
                <a16:creationId xmlns:a16="http://schemas.microsoft.com/office/drawing/2014/main" id="{AAF1F735-3596-44D4-819F-DE259F1FAB85}"/>
              </a:ext>
            </a:extLst>
          </p:cNvPr>
          <p:cNvSpPr/>
          <p:nvPr/>
        </p:nvSpPr>
        <p:spPr>
          <a:xfrm>
            <a:off x="2216167" y="2765196"/>
            <a:ext cx="927712" cy="514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marL="0" marR="0" lvl="0" indent="0" algn="ctr" defTabSz="1029957" rtl="0" eaLnBrk="1" fontAlgn="base" latinLnBrk="0" hangingPunct="1">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投稿相关</a:t>
            </a:r>
            <a:endParaRPr kumimoji="0" lang="en-US" sz="11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sp>
        <p:nvSpPr>
          <p:cNvPr id="23" name="Rectangle 22">
            <a:extLst>
              <a:ext uri="{FF2B5EF4-FFF2-40B4-BE49-F238E27FC236}">
                <a16:creationId xmlns:a16="http://schemas.microsoft.com/office/drawing/2014/main" id="{607279D4-308E-4EAF-93D0-BFF8AF241F8F}"/>
              </a:ext>
            </a:extLst>
          </p:cNvPr>
          <p:cNvSpPr/>
          <p:nvPr/>
        </p:nvSpPr>
        <p:spPr>
          <a:xfrm>
            <a:off x="7759491" y="3063242"/>
            <a:ext cx="1649978" cy="51418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spTree>
    <p:extLst>
      <p:ext uri="{BB962C8B-B14F-4D97-AF65-F5344CB8AC3E}">
        <p14:creationId xmlns:p14="http://schemas.microsoft.com/office/powerpoint/2010/main" val="7007775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0DBB3BE-CAB8-4DC8-911C-777A364A08BA}"/>
              </a:ext>
            </a:extLst>
          </p:cNvPr>
          <p:cNvSpPr/>
          <p:nvPr/>
        </p:nvSpPr>
        <p:spPr>
          <a:xfrm>
            <a:off x="1031918" y="340713"/>
            <a:ext cx="6080082" cy="523220"/>
          </a:xfrm>
          <a:prstGeom prst="rect">
            <a:avLst/>
          </a:prstGeom>
        </p:spPr>
        <p:txBody>
          <a:bodyPr wrap="square">
            <a:spAutoFit/>
          </a:bodyPr>
          <a:lstStyle/>
          <a:p>
            <a:pPr lvl="0"/>
            <a:r>
              <a:rPr lang="zh-CN" altLang="en-US" sz="2800" dirty="0">
                <a:solidFill>
                  <a:srgbClr val="414246"/>
                </a:solidFill>
                <a:latin typeface="Microsoft YaHei" panose="020B0503020204020204" pitchFamily="34" charset="-122"/>
                <a:ea typeface="Microsoft YaHei" panose="020B0503020204020204" pitchFamily="34" charset="-122"/>
                <a:cs typeface="Open Sans Regular" charset="0"/>
              </a:rPr>
              <a:t>论文发表准备与流程</a:t>
            </a:r>
            <a:r>
              <a:rPr kumimoji="0" lang="en-US" altLang="zh-CN" sz="2800" b="0" i="0" u="none" strike="noStrike" kern="1200" cap="none" spc="0" normalizeH="0" baseline="0" noProof="0" dirty="0">
                <a:ln>
                  <a:noFill/>
                </a:ln>
                <a:solidFill>
                  <a:srgbClr val="414246"/>
                </a:solidFill>
                <a:effectLst/>
                <a:uLnTx/>
                <a:uFillTx/>
                <a:latin typeface="Microsoft YaHei" panose="020B0503020204020204" pitchFamily="34" charset="-122"/>
                <a:ea typeface="Microsoft YaHei" panose="020B0503020204020204" pitchFamily="34" charset="-122"/>
                <a:cs typeface="Open Sans Regular" charset="0"/>
              </a:rPr>
              <a:t>----</a:t>
            </a:r>
            <a:r>
              <a:rPr lang="zh-CN" altLang="en-US" sz="2000" dirty="0">
                <a:solidFill>
                  <a:srgbClr val="414246"/>
                </a:solidFill>
                <a:latin typeface="Microsoft YaHei" panose="020B0503020204020204" pitchFamily="34" charset="-122"/>
                <a:ea typeface="Microsoft YaHei" panose="020B0503020204020204" pitchFamily="34" charset="-122"/>
              </a:rPr>
              <a:t>投稿的要求</a:t>
            </a:r>
            <a:endParaRPr kumimoji="0" lang="zh-CN" altLang="en-US" sz="2000" b="0" i="0" u="none" strike="noStrike" kern="1200" cap="none" spc="0" normalizeH="0" baseline="0" noProof="0" dirty="0">
              <a:ln>
                <a:noFill/>
              </a:ln>
              <a:solidFill>
                <a:srgbClr val="414246"/>
              </a:solidFill>
              <a:effectLst/>
              <a:uLnTx/>
              <a:uFillTx/>
              <a:latin typeface="Microsoft YaHei" panose="020B0503020204020204" pitchFamily="34" charset="-122"/>
              <a:ea typeface="Microsoft YaHei" panose="020B0503020204020204" pitchFamily="34" charset="-122"/>
              <a:cs typeface="+mn-cs"/>
            </a:endParaRPr>
          </a:p>
        </p:txBody>
      </p:sp>
      <p:pic>
        <p:nvPicPr>
          <p:cNvPr id="2" name="Picture 1">
            <a:extLst>
              <a:ext uri="{FF2B5EF4-FFF2-40B4-BE49-F238E27FC236}">
                <a16:creationId xmlns:a16="http://schemas.microsoft.com/office/drawing/2014/main" id="{E7AABAD8-F296-4DC9-9FF5-E8F74B34C0A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914542"/>
            <a:ext cx="12192000" cy="5235388"/>
          </a:xfrm>
          <a:prstGeom prst="rect">
            <a:avLst/>
          </a:prstGeom>
        </p:spPr>
      </p:pic>
      <p:sp>
        <p:nvSpPr>
          <p:cNvPr id="13" name="Rectangle 12">
            <a:extLst>
              <a:ext uri="{FF2B5EF4-FFF2-40B4-BE49-F238E27FC236}">
                <a16:creationId xmlns:a16="http://schemas.microsoft.com/office/drawing/2014/main" id="{BC231EE0-0F02-4249-991A-41DA1C78C1E4}"/>
              </a:ext>
            </a:extLst>
          </p:cNvPr>
          <p:cNvSpPr/>
          <p:nvPr/>
        </p:nvSpPr>
        <p:spPr>
          <a:xfrm>
            <a:off x="1219447" y="3095264"/>
            <a:ext cx="6420218" cy="305466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spTree>
    <p:extLst>
      <p:ext uri="{BB962C8B-B14F-4D97-AF65-F5344CB8AC3E}">
        <p14:creationId xmlns:p14="http://schemas.microsoft.com/office/powerpoint/2010/main" val="30861308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0DBB3BE-CAB8-4DC8-911C-777A364A08BA}"/>
              </a:ext>
            </a:extLst>
          </p:cNvPr>
          <p:cNvSpPr/>
          <p:nvPr/>
        </p:nvSpPr>
        <p:spPr>
          <a:xfrm>
            <a:off x="1031918" y="340713"/>
            <a:ext cx="6080082" cy="523220"/>
          </a:xfrm>
          <a:prstGeom prst="rect">
            <a:avLst/>
          </a:prstGeom>
        </p:spPr>
        <p:txBody>
          <a:bodyPr wrap="square">
            <a:spAutoFit/>
          </a:bodyPr>
          <a:lstStyle/>
          <a:p>
            <a:pPr lvl="0"/>
            <a:r>
              <a:rPr lang="zh-CN" altLang="en-US" sz="2800" dirty="0">
                <a:solidFill>
                  <a:srgbClr val="414246"/>
                </a:solidFill>
                <a:latin typeface="Microsoft YaHei" panose="020B0503020204020204" pitchFamily="34" charset="-122"/>
                <a:ea typeface="Microsoft YaHei" panose="020B0503020204020204" pitchFamily="34" charset="-122"/>
                <a:cs typeface="Open Sans Regular" charset="0"/>
              </a:rPr>
              <a:t>论文发表准备与流程</a:t>
            </a:r>
            <a:r>
              <a:rPr kumimoji="0" lang="en-US" altLang="zh-CN" sz="2800" b="0" i="0" u="none" strike="noStrike" kern="1200" cap="none" spc="0" normalizeH="0" baseline="0" noProof="0" dirty="0">
                <a:ln>
                  <a:noFill/>
                </a:ln>
                <a:solidFill>
                  <a:srgbClr val="414246"/>
                </a:solidFill>
                <a:effectLst/>
                <a:uLnTx/>
                <a:uFillTx/>
                <a:latin typeface="Microsoft YaHei" panose="020B0503020204020204" pitchFamily="34" charset="-122"/>
                <a:ea typeface="Microsoft YaHei" panose="020B0503020204020204" pitchFamily="34" charset="-122"/>
                <a:cs typeface="Open Sans Regular" charset="0"/>
              </a:rPr>
              <a:t>----</a:t>
            </a:r>
            <a:r>
              <a:rPr lang="zh-CN" altLang="en-US" sz="2000" dirty="0">
                <a:solidFill>
                  <a:srgbClr val="414246"/>
                </a:solidFill>
                <a:latin typeface="Microsoft YaHei" panose="020B0503020204020204" pitchFamily="34" charset="-122"/>
                <a:ea typeface="Microsoft YaHei" panose="020B0503020204020204" pitchFamily="34" charset="-122"/>
              </a:rPr>
              <a:t>投稿的要求</a:t>
            </a:r>
            <a:endParaRPr kumimoji="0" lang="zh-CN" altLang="en-US" sz="2000" b="0" i="0" u="none" strike="noStrike" kern="1200" cap="none" spc="0" normalizeH="0" baseline="0" noProof="0" dirty="0">
              <a:ln>
                <a:noFill/>
              </a:ln>
              <a:solidFill>
                <a:srgbClr val="414246"/>
              </a:solidFill>
              <a:effectLst/>
              <a:uLnTx/>
              <a:uFillTx/>
              <a:latin typeface="Microsoft YaHei" panose="020B0503020204020204" pitchFamily="34" charset="-122"/>
              <a:ea typeface="Microsoft YaHei" panose="020B0503020204020204" pitchFamily="34" charset="-122"/>
              <a:cs typeface="+mn-cs"/>
            </a:endParaRPr>
          </a:p>
        </p:txBody>
      </p:sp>
      <p:sp>
        <p:nvSpPr>
          <p:cNvPr id="2" name="Rectangle 1">
            <a:extLst>
              <a:ext uri="{FF2B5EF4-FFF2-40B4-BE49-F238E27FC236}">
                <a16:creationId xmlns:a16="http://schemas.microsoft.com/office/drawing/2014/main" id="{82312F3C-E363-4F52-A03F-DDF183E81F34}"/>
              </a:ext>
            </a:extLst>
          </p:cNvPr>
          <p:cNvSpPr/>
          <p:nvPr/>
        </p:nvSpPr>
        <p:spPr>
          <a:xfrm>
            <a:off x="1031918" y="1004054"/>
            <a:ext cx="4014240" cy="369332"/>
          </a:xfrm>
          <a:prstGeom prst="rect">
            <a:avLst/>
          </a:prstGeom>
        </p:spPr>
        <p:txBody>
          <a:bodyPr wrap="none">
            <a:spAutoFit/>
          </a:bodyPr>
          <a:lstStyle/>
          <a:p>
            <a:r>
              <a:rPr lang="en-US" b="1" dirty="0">
                <a:solidFill>
                  <a:srgbClr val="1C1D1E"/>
                </a:solidFill>
                <a:latin typeface="Open Sans" panose="020B0606030504020204" pitchFamily="34" charset="0"/>
                <a:ea typeface="Open Sans" panose="020B0606030504020204" pitchFamily="34" charset="0"/>
                <a:cs typeface="Open Sans" panose="020B0606030504020204" pitchFamily="34" charset="0"/>
              </a:rPr>
              <a:t>2020 </a:t>
            </a:r>
            <a:r>
              <a:rPr lang="en-US" b="1" i="1" dirty="0">
                <a:solidFill>
                  <a:srgbClr val="1C1D1E"/>
                </a:solidFill>
                <a:latin typeface="Open Sans" panose="020B0606030504020204" pitchFamily="34" charset="0"/>
                <a:ea typeface="Open Sans" panose="020B0606030504020204" pitchFamily="34" charset="0"/>
                <a:cs typeface="Open Sans" panose="020B0606030504020204" pitchFamily="34" charset="0"/>
              </a:rPr>
              <a:t>BJS</a:t>
            </a:r>
            <a:r>
              <a:rPr lang="en-US" b="1" dirty="0">
                <a:solidFill>
                  <a:srgbClr val="1C1D1E"/>
                </a:solidFill>
                <a:latin typeface="Open Sans" panose="020B0606030504020204" pitchFamily="34" charset="0"/>
                <a:ea typeface="Open Sans" panose="020B0606030504020204" pitchFamily="34" charset="0"/>
                <a:cs typeface="Open Sans" panose="020B0606030504020204" pitchFamily="34" charset="0"/>
              </a:rPr>
              <a:t> Instructions for Authors </a:t>
            </a:r>
            <a:endParaRPr lang="en-US" b="1" i="0" dirty="0">
              <a:solidFill>
                <a:srgbClr val="1C1D1E"/>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Rectangle 2">
            <a:extLst>
              <a:ext uri="{FF2B5EF4-FFF2-40B4-BE49-F238E27FC236}">
                <a16:creationId xmlns:a16="http://schemas.microsoft.com/office/drawing/2014/main" id="{8B75EA40-B665-4CDB-9E4D-731F1E431A3D}"/>
              </a:ext>
            </a:extLst>
          </p:cNvPr>
          <p:cNvSpPr/>
          <p:nvPr/>
        </p:nvSpPr>
        <p:spPr>
          <a:xfrm>
            <a:off x="1031918" y="1376347"/>
            <a:ext cx="4856818" cy="4871013"/>
          </a:xfrm>
          <a:prstGeom prst="rect">
            <a:avLst/>
          </a:prstGeom>
        </p:spPr>
        <p:txBody>
          <a:bodyPr wrap="square">
            <a:spAutoFit/>
          </a:bodyPr>
          <a:lstStyle/>
          <a:p>
            <a:pPr marL="342900" indent="-342900">
              <a:lnSpc>
                <a:spcPts val="2200"/>
              </a:lnSpc>
              <a:buAutoNum type="arabicPeriod"/>
            </a:pPr>
            <a:r>
              <a:rPr lang="en-US" sz="1600" b="1" dirty="0">
                <a:solidFill>
                  <a:srgbClr val="1C1D1E"/>
                </a:solidFill>
                <a:latin typeface="Open Sans" panose="020B0606030504020204" pitchFamily="34" charset="0"/>
                <a:ea typeface="Open Sans" panose="020B0606030504020204" pitchFamily="34" charset="0"/>
                <a:cs typeface="Open Sans" panose="020B0606030504020204" pitchFamily="34" charset="0"/>
              </a:rPr>
              <a:t>Important information for authors</a:t>
            </a:r>
          </a:p>
          <a:p>
            <a:pPr marL="342900" indent="-342900">
              <a:lnSpc>
                <a:spcPts val="2200"/>
              </a:lnSpc>
              <a:buFontTx/>
              <a:buAutoNum type="arabicPeriod"/>
            </a:pPr>
            <a:r>
              <a:rPr lang="en-US" sz="1600" b="1" dirty="0">
                <a:latin typeface="Open Sans" panose="020B0606030504020204" pitchFamily="34" charset="0"/>
                <a:ea typeface="Open Sans" panose="020B0606030504020204" pitchFamily="34" charset="0"/>
                <a:cs typeface="Open Sans" panose="020B0606030504020204" pitchFamily="34" charset="0"/>
              </a:rPr>
              <a:t>Article types</a:t>
            </a:r>
          </a:p>
          <a:p>
            <a:pPr lvl="1">
              <a:lnSpc>
                <a:spcPts val="2200"/>
              </a:lnSpc>
            </a:pPr>
            <a:r>
              <a:rPr lang="en-US" sz="1600" i="1" dirty="0">
                <a:latin typeface="Open Sans" panose="020B0606030504020204" pitchFamily="34" charset="0"/>
                <a:ea typeface="Open Sans" panose="020B0606030504020204" pitchFamily="34" charset="0"/>
                <a:cs typeface="Open Sans" panose="020B0606030504020204" pitchFamily="34" charset="0"/>
              </a:rPr>
              <a:t>a) Leading articles</a:t>
            </a:r>
            <a:endParaRPr lang="en-US" sz="1600" dirty="0">
              <a:latin typeface="Open Sans" panose="020B0606030504020204" pitchFamily="34" charset="0"/>
              <a:ea typeface="Open Sans" panose="020B0606030504020204" pitchFamily="34" charset="0"/>
              <a:cs typeface="Open Sans" panose="020B0606030504020204" pitchFamily="34" charset="0"/>
            </a:endParaRPr>
          </a:p>
          <a:p>
            <a:pPr lvl="1">
              <a:lnSpc>
                <a:spcPts val="2200"/>
              </a:lnSpc>
            </a:pPr>
            <a:r>
              <a:rPr lang="en-US" sz="1600" i="1" dirty="0">
                <a:latin typeface="Open Sans" panose="020B0606030504020204" pitchFamily="34" charset="0"/>
                <a:ea typeface="Open Sans" panose="020B0606030504020204" pitchFamily="34" charset="0"/>
                <a:cs typeface="Open Sans" panose="020B0606030504020204" pitchFamily="34" charset="0"/>
              </a:rPr>
              <a:t>b) Reviews (including systematic reviews and meta-analyses)</a:t>
            </a:r>
            <a:endParaRPr lang="en-US" sz="1600" dirty="0">
              <a:latin typeface="Open Sans" panose="020B0606030504020204" pitchFamily="34" charset="0"/>
              <a:ea typeface="Open Sans" panose="020B0606030504020204" pitchFamily="34" charset="0"/>
              <a:cs typeface="Open Sans" panose="020B0606030504020204" pitchFamily="34" charset="0"/>
            </a:endParaRPr>
          </a:p>
          <a:p>
            <a:pPr lvl="1">
              <a:lnSpc>
                <a:spcPts val="2200"/>
              </a:lnSpc>
            </a:pPr>
            <a:r>
              <a:rPr lang="en-US" sz="1600" i="1" dirty="0">
                <a:latin typeface="Open Sans" panose="020B0606030504020204" pitchFamily="34" charset="0"/>
                <a:ea typeface="Open Sans" panose="020B0606030504020204" pitchFamily="34" charset="0"/>
                <a:cs typeface="Open Sans" panose="020B0606030504020204" pitchFamily="34" charset="0"/>
              </a:rPr>
              <a:t>c) Prospective clinical trials</a:t>
            </a:r>
            <a:endParaRPr lang="en-US" sz="1600" dirty="0">
              <a:latin typeface="Open Sans" panose="020B0606030504020204" pitchFamily="34" charset="0"/>
              <a:ea typeface="Open Sans" panose="020B0606030504020204" pitchFamily="34" charset="0"/>
              <a:cs typeface="Open Sans" panose="020B0606030504020204" pitchFamily="34" charset="0"/>
            </a:endParaRPr>
          </a:p>
          <a:p>
            <a:pPr lvl="1">
              <a:lnSpc>
                <a:spcPts val="2200"/>
              </a:lnSpc>
            </a:pPr>
            <a:r>
              <a:rPr lang="en-US" sz="1600" i="1" dirty="0">
                <a:latin typeface="Open Sans" panose="020B0606030504020204" pitchFamily="34" charset="0"/>
                <a:ea typeface="Open Sans" panose="020B0606030504020204" pitchFamily="34" charset="0"/>
                <a:cs typeface="Open Sans" panose="020B0606030504020204" pitchFamily="34" charset="0"/>
              </a:rPr>
              <a:t>d) Original articles</a:t>
            </a:r>
            <a:endParaRPr lang="en-US" sz="1600" dirty="0">
              <a:latin typeface="Open Sans" panose="020B0606030504020204" pitchFamily="34" charset="0"/>
              <a:ea typeface="Open Sans" panose="020B0606030504020204" pitchFamily="34" charset="0"/>
              <a:cs typeface="Open Sans" panose="020B0606030504020204" pitchFamily="34" charset="0"/>
            </a:endParaRPr>
          </a:p>
          <a:p>
            <a:pPr lvl="1">
              <a:lnSpc>
                <a:spcPts val="2200"/>
              </a:lnSpc>
            </a:pPr>
            <a:r>
              <a:rPr lang="en-US" sz="1600" i="1" dirty="0">
                <a:latin typeface="Open Sans" panose="020B0606030504020204" pitchFamily="34" charset="0"/>
                <a:ea typeface="Open Sans" panose="020B0606030504020204" pitchFamily="34" charset="0"/>
                <a:cs typeface="Open Sans" panose="020B0606030504020204" pitchFamily="34" charset="0"/>
              </a:rPr>
              <a:t>e) Observational studies</a:t>
            </a:r>
            <a:endParaRPr lang="en-US" sz="1600" dirty="0">
              <a:latin typeface="Open Sans" panose="020B0606030504020204" pitchFamily="34" charset="0"/>
              <a:ea typeface="Open Sans" panose="020B0606030504020204" pitchFamily="34" charset="0"/>
              <a:cs typeface="Open Sans" panose="020B0606030504020204" pitchFamily="34" charset="0"/>
            </a:endParaRPr>
          </a:p>
          <a:p>
            <a:pPr lvl="1">
              <a:lnSpc>
                <a:spcPts val="2200"/>
              </a:lnSpc>
            </a:pPr>
            <a:r>
              <a:rPr lang="en-US" sz="1600" i="1" dirty="0">
                <a:latin typeface="Open Sans" panose="020B0606030504020204" pitchFamily="34" charset="0"/>
                <a:ea typeface="Open Sans" panose="020B0606030504020204" pitchFamily="34" charset="0"/>
                <a:cs typeface="Open Sans" panose="020B0606030504020204" pitchFamily="34" charset="0"/>
              </a:rPr>
              <a:t>f) Experimental papers</a:t>
            </a:r>
            <a:endParaRPr lang="en-US" sz="1600" dirty="0">
              <a:latin typeface="Open Sans" panose="020B0606030504020204" pitchFamily="34" charset="0"/>
              <a:ea typeface="Open Sans" panose="020B0606030504020204" pitchFamily="34" charset="0"/>
              <a:cs typeface="Open Sans" panose="020B0606030504020204" pitchFamily="34" charset="0"/>
            </a:endParaRPr>
          </a:p>
          <a:p>
            <a:pPr lvl="1">
              <a:lnSpc>
                <a:spcPts val="2200"/>
              </a:lnSpc>
            </a:pPr>
            <a:r>
              <a:rPr lang="en-US" sz="1600" i="1" dirty="0">
                <a:latin typeface="Open Sans" panose="020B0606030504020204" pitchFamily="34" charset="0"/>
                <a:ea typeface="Open Sans" panose="020B0606030504020204" pitchFamily="34" charset="0"/>
                <a:cs typeface="Open Sans" panose="020B0606030504020204" pitchFamily="34" charset="0"/>
              </a:rPr>
              <a:t>g) Rapid research communications</a:t>
            </a:r>
            <a:endParaRPr lang="en-US" sz="1600" dirty="0">
              <a:latin typeface="Open Sans" panose="020B0606030504020204" pitchFamily="34" charset="0"/>
              <a:ea typeface="Open Sans" panose="020B0606030504020204" pitchFamily="34" charset="0"/>
              <a:cs typeface="Open Sans" panose="020B0606030504020204" pitchFamily="34" charset="0"/>
            </a:endParaRPr>
          </a:p>
          <a:p>
            <a:pPr lvl="1">
              <a:lnSpc>
                <a:spcPts val="2200"/>
              </a:lnSpc>
            </a:pPr>
            <a:r>
              <a:rPr lang="en-US" sz="1600" i="1" dirty="0">
                <a:latin typeface="Open Sans" panose="020B0606030504020204" pitchFamily="34" charset="0"/>
                <a:ea typeface="Open Sans" panose="020B0606030504020204" pitchFamily="34" charset="0"/>
                <a:cs typeface="Open Sans" panose="020B0606030504020204" pitchFamily="34" charset="0"/>
              </a:rPr>
              <a:t>h) Cutting edge reviews</a:t>
            </a:r>
            <a:endParaRPr lang="en-US" sz="1600" dirty="0">
              <a:latin typeface="Open Sans" panose="020B0606030504020204" pitchFamily="34" charset="0"/>
              <a:ea typeface="Open Sans" panose="020B0606030504020204" pitchFamily="34" charset="0"/>
              <a:cs typeface="Open Sans" panose="020B0606030504020204" pitchFamily="34" charset="0"/>
            </a:endParaRPr>
          </a:p>
          <a:p>
            <a:pPr lvl="1">
              <a:lnSpc>
                <a:spcPts val="2200"/>
              </a:lnSpc>
            </a:pPr>
            <a:r>
              <a:rPr lang="en-US" sz="1600" i="1" dirty="0" err="1">
                <a:latin typeface="Open Sans" panose="020B0606030504020204" pitchFamily="34" charset="0"/>
                <a:ea typeface="Open Sans" panose="020B0606030504020204" pitchFamily="34" charset="0"/>
                <a:cs typeface="Open Sans" panose="020B0606030504020204" pitchFamily="34" charset="0"/>
              </a:rPr>
              <a:t>i</a:t>
            </a:r>
            <a:r>
              <a:rPr lang="en-US" sz="1600" i="1" dirty="0">
                <a:latin typeface="Open Sans" panose="020B0606030504020204" pitchFamily="34" charset="0"/>
                <a:ea typeface="Open Sans" panose="020B0606030504020204" pitchFamily="34" charset="0"/>
                <a:cs typeface="Open Sans" panose="020B0606030504020204" pitchFamily="34" charset="0"/>
              </a:rPr>
              <a:t>) Snapshots in Surgery</a:t>
            </a:r>
            <a:endParaRPr lang="en-US" sz="1600" dirty="0">
              <a:latin typeface="Open Sans" panose="020B0606030504020204" pitchFamily="34" charset="0"/>
              <a:ea typeface="Open Sans" panose="020B0606030504020204" pitchFamily="34" charset="0"/>
              <a:cs typeface="Open Sans" panose="020B0606030504020204" pitchFamily="34" charset="0"/>
            </a:endParaRPr>
          </a:p>
          <a:p>
            <a:pPr lvl="1">
              <a:lnSpc>
                <a:spcPts val="2200"/>
              </a:lnSpc>
            </a:pPr>
            <a:r>
              <a:rPr lang="en-US" sz="1600" i="1" dirty="0">
                <a:latin typeface="Open Sans" panose="020B0606030504020204" pitchFamily="34" charset="0"/>
                <a:ea typeface="Open Sans" panose="020B0606030504020204" pitchFamily="34" charset="0"/>
                <a:cs typeface="Open Sans" panose="020B0606030504020204" pitchFamily="34" charset="0"/>
              </a:rPr>
              <a:t>j) Your Comments</a:t>
            </a:r>
            <a:endParaRPr lang="en-US" sz="1600" dirty="0">
              <a:latin typeface="Open Sans" panose="020B0606030504020204" pitchFamily="34" charset="0"/>
              <a:ea typeface="Open Sans" panose="020B0606030504020204" pitchFamily="34" charset="0"/>
              <a:cs typeface="Open Sans" panose="020B0606030504020204" pitchFamily="34" charset="0"/>
            </a:endParaRPr>
          </a:p>
          <a:p>
            <a:pPr>
              <a:lnSpc>
                <a:spcPts val="2200"/>
              </a:lnSpc>
            </a:pPr>
            <a:r>
              <a:rPr lang="en-US" sz="1600" b="1" dirty="0">
                <a:latin typeface="Open Sans" panose="020B0606030504020204" pitchFamily="34" charset="0"/>
                <a:ea typeface="Open Sans" panose="020B0606030504020204" pitchFamily="34" charset="0"/>
                <a:cs typeface="Open Sans" panose="020B0606030504020204" pitchFamily="34" charset="0"/>
              </a:rPr>
              <a:t>3. Preparation of manuscripts</a:t>
            </a:r>
          </a:p>
          <a:p>
            <a:pPr lvl="1">
              <a:lnSpc>
                <a:spcPts val="2200"/>
              </a:lnSpc>
            </a:pPr>
            <a:r>
              <a:rPr lang="en-US" sz="1600" i="1" dirty="0">
                <a:latin typeface="Open Sans" panose="020B0606030504020204" pitchFamily="34" charset="0"/>
                <a:ea typeface="Open Sans" panose="020B0606030504020204" pitchFamily="34" charset="0"/>
                <a:cs typeface="Open Sans" panose="020B0606030504020204" pitchFamily="34" charset="0"/>
              </a:rPr>
              <a:t>a) Authorship</a:t>
            </a:r>
            <a:endParaRPr lang="en-US" sz="1600" dirty="0">
              <a:latin typeface="Open Sans" panose="020B0606030504020204" pitchFamily="34" charset="0"/>
              <a:ea typeface="Open Sans" panose="020B0606030504020204" pitchFamily="34" charset="0"/>
              <a:cs typeface="Open Sans" panose="020B0606030504020204" pitchFamily="34" charset="0"/>
            </a:endParaRPr>
          </a:p>
          <a:p>
            <a:pPr lvl="1">
              <a:lnSpc>
                <a:spcPts val="2200"/>
              </a:lnSpc>
            </a:pPr>
            <a:r>
              <a:rPr lang="en-US" sz="1600" i="1" dirty="0">
                <a:latin typeface="Open Sans" panose="020B0606030504020204" pitchFamily="34" charset="0"/>
                <a:ea typeface="Open Sans" panose="020B0606030504020204" pitchFamily="34" charset="0"/>
                <a:cs typeface="Open Sans" panose="020B0606030504020204" pitchFamily="34" charset="0"/>
              </a:rPr>
              <a:t>b) Group authorship: collaborators</a:t>
            </a:r>
            <a:endParaRPr lang="en-US" sz="1600" dirty="0">
              <a:latin typeface="Open Sans" panose="020B0606030504020204" pitchFamily="34" charset="0"/>
              <a:ea typeface="Open Sans" panose="020B0606030504020204" pitchFamily="34" charset="0"/>
              <a:cs typeface="Open Sans" panose="020B0606030504020204" pitchFamily="34" charset="0"/>
            </a:endParaRPr>
          </a:p>
          <a:p>
            <a:pPr lvl="1">
              <a:lnSpc>
                <a:spcPts val="2200"/>
              </a:lnSpc>
            </a:pPr>
            <a:r>
              <a:rPr lang="en-US" sz="1600" i="1" dirty="0">
                <a:latin typeface="Open Sans" panose="020B0606030504020204" pitchFamily="34" charset="0"/>
                <a:ea typeface="Open Sans" panose="020B0606030504020204" pitchFamily="34" charset="0"/>
                <a:cs typeface="Open Sans" panose="020B0606030504020204" pitchFamily="34" charset="0"/>
              </a:rPr>
              <a:t>c) Contributors</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id="{06F16121-3739-4E94-80EC-DCD437921D96}"/>
              </a:ext>
            </a:extLst>
          </p:cNvPr>
          <p:cNvSpPr/>
          <p:nvPr/>
        </p:nvSpPr>
        <p:spPr>
          <a:xfrm>
            <a:off x="6152846" y="1443316"/>
            <a:ext cx="4187493" cy="4588949"/>
          </a:xfrm>
          <a:prstGeom prst="rect">
            <a:avLst/>
          </a:prstGeom>
        </p:spPr>
        <p:txBody>
          <a:bodyPr wrap="none">
            <a:spAutoFit/>
          </a:bodyPr>
          <a:lstStyle/>
          <a:p>
            <a:pPr>
              <a:lnSpc>
                <a:spcPts val="2200"/>
              </a:lnSpc>
            </a:pPr>
            <a:r>
              <a:rPr lang="en-US" sz="1600" b="1" dirty="0">
                <a:solidFill>
                  <a:srgbClr val="1C1D1E"/>
                </a:solidFill>
                <a:latin typeface="Open Sans" panose="020B0606030504020204" pitchFamily="34" charset="0"/>
                <a:ea typeface="Open Sans" panose="020B0606030504020204" pitchFamily="34" charset="0"/>
                <a:cs typeface="Open Sans" panose="020B0606030504020204" pitchFamily="34" charset="0"/>
              </a:rPr>
              <a:t>4. Submission guidelines</a:t>
            </a:r>
          </a:p>
          <a:p>
            <a:pPr lvl="1">
              <a:lnSpc>
                <a:spcPts val="2200"/>
              </a:lnSpc>
            </a:pPr>
            <a:r>
              <a:rPr lang="en-US" sz="1600" i="1" dirty="0">
                <a:latin typeface="Open Sans" panose="020B0606030504020204" pitchFamily="34" charset="0"/>
                <a:ea typeface="Open Sans" panose="020B0606030504020204" pitchFamily="34" charset="0"/>
                <a:cs typeface="Open Sans" panose="020B0606030504020204" pitchFamily="34" charset="0"/>
              </a:rPr>
              <a:t>a) Preferred file formats</a:t>
            </a:r>
            <a:endParaRPr lang="en-US" sz="1600" dirty="0">
              <a:latin typeface="Open Sans" panose="020B0606030504020204" pitchFamily="34" charset="0"/>
              <a:ea typeface="Open Sans" panose="020B0606030504020204" pitchFamily="34" charset="0"/>
              <a:cs typeface="Open Sans" panose="020B0606030504020204" pitchFamily="34" charset="0"/>
            </a:endParaRPr>
          </a:p>
          <a:p>
            <a:pPr lvl="1">
              <a:lnSpc>
                <a:spcPts val="2200"/>
              </a:lnSpc>
            </a:pPr>
            <a:r>
              <a:rPr lang="en-US" sz="1600" i="1" dirty="0">
                <a:latin typeface="Open Sans" panose="020B0606030504020204" pitchFamily="34" charset="0"/>
                <a:ea typeface="Open Sans" panose="020B0606030504020204" pitchFamily="34" charset="0"/>
                <a:cs typeface="Open Sans" panose="020B0606030504020204" pitchFamily="34" charset="0"/>
              </a:rPr>
              <a:t>b) Title page</a:t>
            </a:r>
          </a:p>
          <a:p>
            <a:pPr lvl="1">
              <a:lnSpc>
                <a:spcPts val="2200"/>
              </a:lnSpc>
            </a:pPr>
            <a:r>
              <a:rPr lang="en-US" sz="1600" i="1" dirty="0">
                <a:latin typeface="Open Sans" panose="020B0606030504020204" pitchFamily="34" charset="0"/>
                <a:ea typeface="Open Sans" panose="020B0606030504020204" pitchFamily="34" charset="0"/>
                <a:cs typeface="Open Sans" panose="020B0606030504020204" pitchFamily="34" charset="0"/>
              </a:rPr>
              <a:t>c) Abstract</a:t>
            </a:r>
            <a:endParaRPr lang="en-US" sz="1600" dirty="0">
              <a:latin typeface="Open Sans" panose="020B0606030504020204" pitchFamily="34" charset="0"/>
              <a:ea typeface="Open Sans" panose="020B0606030504020204" pitchFamily="34" charset="0"/>
              <a:cs typeface="Open Sans" panose="020B0606030504020204" pitchFamily="34" charset="0"/>
            </a:endParaRPr>
          </a:p>
          <a:p>
            <a:pPr lvl="1">
              <a:lnSpc>
                <a:spcPts val="2200"/>
              </a:lnSpc>
            </a:pPr>
            <a:r>
              <a:rPr lang="en-US" sz="1600" i="1" dirty="0">
                <a:latin typeface="Open Sans" panose="020B0606030504020204" pitchFamily="34" charset="0"/>
                <a:ea typeface="Open Sans" panose="020B0606030504020204" pitchFamily="34" charset="0"/>
                <a:cs typeface="Open Sans" panose="020B0606030504020204" pitchFamily="34" charset="0"/>
              </a:rPr>
              <a:t>d) Main text</a:t>
            </a:r>
            <a:endParaRPr lang="en-US" sz="1600" dirty="0">
              <a:latin typeface="Open Sans" panose="020B0606030504020204" pitchFamily="34" charset="0"/>
              <a:ea typeface="Open Sans" panose="020B0606030504020204" pitchFamily="34" charset="0"/>
              <a:cs typeface="Open Sans" panose="020B0606030504020204" pitchFamily="34" charset="0"/>
            </a:endParaRPr>
          </a:p>
          <a:p>
            <a:pPr lvl="1">
              <a:lnSpc>
                <a:spcPts val="2200"/>
              </a:lnSpc>
            </a:pPr>
            <a:r>
              <a:rPr lang="en-US" sz="1600" i="1" dirty="0">
                <a:latin typeface="Open Sans" panose="020B0606030504020204" pitchFamily="34" charset="0"/>
                <a:ea typeface="Open Sans" panose="020B0606030504020204" pitchFamily="34" charset="0"/>
                <a:cs typeface="Open Sans" panose="020B0606030504020204" pitchFamily="34" charset="0"/>
              </a:rPr>
              <a:t>e) Tables and Illustrations</a:t>
            </a:r>
          </a:p>
          <a:p>
            <a:pPr lvl="1">
              <a:lnSpc>
                <a:spcPts val="2200"/>
              </a:lnSpc>
            </a:pPr>
            <a:r>
              <a:rPr lang="en-US" sz="1600" i="1" dirty="0">
                <a:latin typeface="Open Sans" panose="020B0606030504020204" pitchFamily="34" charset="0"/>
                <a:ea typeface="Open Sans" panose="020B0606030504020204" pitchFamily="34" charset="0"/>
                <a:cs typeface="Open Sans" panose="020B0606030504020204" pitchFamily="34" charset="0"/>
              </a:rPr>
              <a:t>f) Abbreviations</a:t>
            </a:r>
            <a:endParaRPr lang="en-US" sz="1600" dirty="0">
              <a:latin typeface="Open Sans" panose="020B0606030504020204" pitchFamily="34" charset="0"/>
              <a:ea typeface="Open Sans" panose="020B0606030504020204" pitchFamily="34" charset="0"/>
              <a:cs typeface="Open Sans" panose="020B0606030504020204" pitchFamily="34" charset="0"/>
            </a:endParaRPr>
          </a:p>
          <a:p>
            <a:pPr lvl="1">
              <a:lnSpc>
                <a:spcPts val="2200"/>
              </a:lnSpc>
            </a:pPr>
            <a:r>
              <a:rPr lang="en-US" sz="1600" i="1" dirty="0">
                <a:latin typeface="Open Sans" panose="020B0606030504020204" pitchFamily="34" charset="0"/>
                <a:ea typeface="Open Sans" panose="020B0606030504020204" pitchFamily="34" charset="0"/>
                <a:cs typeface="Open Sans" panose="020B0606030504020204" pitchFamily="34" charset="0"/>
              </a:rPr>
              <a:t>g) Numbers and units</a:t>
            </a:r>
            <a:endParaRPr lang="en-US" sz="1600" dirty="0">
              <a:latin typeface="Open Sans" panose="020B0606030504020204" pitchFamily="34" charset="0"/>
              <a:ea typeface="Open Sans" panose="020B0606030504020204" pitchFamily="34" charset="0"/>
              <a:cs typeface="Open Sans" panose="020B0606030504020204" pitchFamily="34" charset="0"/>
            </a:endParaRPr>
          </a:p>
          <a:p>
            <a:pPr lvl="1">
              <a:lnSpc>
                <a:spcPts val="2200"/>
              </a:lnSpc>
            </a:pPr>
            <a:r>
              <a:rPr lang="en-US" sz="1600" i="1" dirty="0">
                <a:latin typeface="Open Sans" panose="020B0606030504020204" pitchFamily="34" charset="0"/>
                <a:ea typeface="Open Sans" panose="020B0606030504020204" pitchFamily="34" charset="0"/>
                <a:cs typeface="Open Sans" panose="020B0606030504020204" pitchFamily="34" charset="0"/>
              </a:rPr>
              <a:t>h) Statistics and design</a:t>
            </a:r>
            <a:endParaRPr lang="en-US" sz="1600" dirty="0">
              <a:latin typeface="Open Sans" panose="020B0606030504020204" pitchFamily="34" charset="0"/>
              <a:ea typeface="Open Sans" panose="020B0606030504020204" pitchFamily="34" charset="0"/>
              <a:cs typeface="Open Sans" panose="020B0606030504020204" pitchFamily="34" charset="0"/>
            </a:endParaRPr>
          </a:p>
          <a:p>
            <a:pPr lvl="1">
              <a:lnSpc>
                <a:spcPts val="2200"/>
              </a:lnSpc>
            </a:pPr>
            <a:r>
              <a:rPr lang="en-US" sz="1600" i="1" dirty="0" err="1">
                <a:latin typeface="Open Sans" panose="020B0606030504020204" pitchFamily="34" charset="0"/>
                <a:ea typeface="Open Sans" panose="020B0606030504020204" pitchFamily="34" charset="0"/>
                <a:cs typeface="Open Sans" panose="020B0606030504020204" pitchFamily="34" charset="0"/>
              </a:rPr>
              <a:t>i</a:t>
            </a:r>
            <a:r>
              <a:rPr lang="en-US" sz="1600" i="1" dirty="0">
                <a:latin typeface="Open Sans" panose="020B0606030504020204" pitchFamily="34" charset="0"/>
                <a:ea typeface="Open Sans" panose="020B0606030504020204" pitchFamily="34" charset="0"/>
                <a:cs typeface="Open Sans" panose="020B0606030504020204" pitchFamily="34" charset="0"/>
              </a:rPr>
              <a:t>) Reporting of sex</a:t>
            </a:r>
            <a:endParaRPr lang="en-US" sz="1600" dirty="0">
              <a:latin typeface="Open Sans" panose="020B0606030504020204" pitchFamily="34" charset="0"/>
              <a:ea typeface="Open Sans" panose="020B0606030504020204" pitchFamily="34" charset="0"/>
              <a:cs typeface="Open Sans" panose="020B0606030504020204" pitchFamily="34" charset="0"/>
            </a:endParaRPr>
          </a:p>
          <a:p>
            <a:pPr lvl="1">
              <a:lnSpc>
                <a:spcPts val="2200"/>
              </a:lnSpc>
            </a:pPr>
            <a:r>
              <a:rPr lang="en-US" sz="1600" i="1" dirty="0">
                <a:latin typeface="Open Sans" panose="020B0606030504020204" pitchFamily="34" charset="0"/>
                <a:ea typeface="Open Sans" panose="020B0606030504020204" pitchFamily="34" charset="0"/>
                <a:cs typeface="Open Sans" panose="020B0606030504020204" pitchFamily="34" charset="0"/>
              </a:rPr>
              <a:t>j) References</a:t>
            </a:r>
            <a:endParaRPr lang="en-US" sz="1600" dirty="0">
              <a:latin typeface="Open Sans" panose="020B0606030504020204" pitchFamily="34" charset="0"/>
              <a:ea typeface="Open Sans" panose="020B0606030504020204" pitchFamily="34" charset="0"/>
              <a:cs typeface="Open Sans" panose="020B0606030504020204" pitchFamily="34" charset="0"/>
            </a:endParaRPr>
          </a:p>
          <a:p>
            <a:pPr>
              <a:lnSpc>
                <a:spcPts val="2200"/>
              </a:lnSpc>
            </a:pPr>
            <a:r>
              <a:rPr lang="en-US" sz="1600" b="1" dirty="0">
                <a:latin typeface="Open Sans" panose="020B0606030504020204" pitchFamily="34" charset="0"/>
                <a:ea typeface="Open Sans" panose="020B0606030504020204" pitchFamily="34" charset="0"/>
                <a:cs typeface="Open Sans" panose="020B0606030504020204" pitchFamily="34" charset="0"/>
              </a:rPr>
              <a:t>5. </a:t>
            </a:r>
            <a:r>
              <a:rPr lang="en-US" b="1" dirty="0"/>
              <a:t>Copyright and permissions (ownership)</a:t>
            </a:r>
          </a:p>
          <a:p>
            <a:pPr>
              <a:lnSpc>
                <a:spcPts val="2200"/>
              </a:lnSpc>
            </a:pPr>
            <a:r>
              <a:rPr lang="en-US" b="1" dirty="0"/>
              <a:t>6. Research ethics</a:t>
            </a:r>
          </a:p>
          <a:p>
            <a:pPr>
              <a:lnSpc>
                <a:spcPts val="2200"/>
              </a:lnSpc>
            </a:pPr>
            <a:r>
              <a:rPr lang="en-US" b="1" dirty="0"/>
              <a:t>7. Research transparency</a:t>
            </a:r>
          </a:p>
          <a:p>
            <a:pPr>
              <a:lnSpc>
                <a:spcPts val="2200"/>
              </a:lnSpc>
            </a:pPr>
            <a:r>
              <a:rPr lang="en-US" b="1" dirty="0"/>
              <a:t>8. Publication ethics</a:t>
            </a:r>
          </a:p>
          <a:p>
            <a:pPr>
              <a:lnSpc>
                <a:spcPts val="2200"/>
              </a:lnSpc>
            </a:pPr>
            <a:r>
              <a:rPr lang="en-US" altLang="zh-CN" b="1" dirty="0"/>
              <a:t>……</a:t>
            </a:r>
            <a:endParaRPr lang="en-US" b="1" dirty="0"/>
          </a:p>
        </p:txBody>
      </p:sp>
    </p:spTree>
    <p:extLst>
      <p:ext uri="{BB962C8B-B14F-4D97-AF65-F5344CB8AC3E}">
        <p14:creationId xmlns:p14="http://schemas.microsoft.com/office/powerpoint/2010/main" val="13946487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CA4289-E375-4D73-953F-BB8404D4CF74}"/>
              </a:ext>
            </a:extLst>
          </p:cNvPr>
          <p:cNvSpPr/>
          <p:nvPr/>
        </p:nvSpPr>
        <p:spPr>
          <a:xfrm>
            <a:off x="1031917" y="340713"/>
            <a:ext cx="7935101" cy="523220"/>
          </a:xfrm>
          <a:prstGeom prst="rect">
            <a:avLst/>
          </a:prstGeom>
        </p:spPr>
        <p:txBody>
          <a:bodyPr wrap="square">
            <a:spAutoFit/>
          </a:bodyPr>
          <a:lstStyle/>
          <a:p>
            <a:pPr lvl="0"/>
            <a:r>
              <a:rPr lang="zh-CN" altLang="en-US" sz="2800" dirty="0">
                <a:solidFill>
                  <a:srgbClr val="414246"/>
                </a:solidFill>
                <a:latin typeface="Microsoft YaHei" panose="020B0503020204020204" pitchFamily="34" charset="-122"/>
                <a:ea typeface="Microsoft YaHei" panose="020B0503020204020204" pitchFamily="34" charset="-122"/>
                <a:cs typeface="Open Sans Regular" charset="0"/>
              </a:rPr>
              <a:t>论文发表准备与流程</a:t>
            </a:r>
            <a:r>
              <a:rPr kumimoji="0" lang="en-US" altLang="zh-CN" sz="2800" b="0" i="0" u="none" strike="noStrike" kern="1200" cap="none" spc="0" normalizeH="0" baseline="0" noProof="0" dirty="0">
                <a:ln>
                  <a:noFill/>
                </a:ln>
                <a:solidFill>
                  <a:srgbClr val="414246"/>
                </a:solidFill>
                <a:effectLst/>
                <a:uLnTx/>
                <a:uFillTx/>
                <a:latin typeface="Microsoft YaHei" panose="020B0503020204020204" pitchFamily="34" charset="-122"/>
                <a:ea typeface="Microsoft YaHei" panose="020B0503020204020204" pitchFamily="34" charset="-122"/>
                <a:cs typeface="Open Sans Regular" charset="0"/>
              </a:rPr>
              <a:t>----</a:t>
            </a:r>
            <a:r>
              <a:rPr lang="zh-CN" altLang="en-US" sz="2000" dirty="0">
                <a:solidFill>
                  <a:srgbClr val="414246"/>
                </a:solidFill>
                <a:latin typeface="Microsoft YaHei" panose="020B0503020204020204" pitchFamily="34" charset="-122"/>
                <a:ea typeface="Microsoft YaHei" panose="020B0503020204020204" pitchFamily="34" charset="-122"/>
              </a:rPr>
              <a:t>投稿系统入口</a:t>
            </a:r>
            <a:endParaRPr kumimoji="0" lang="zh-CN" altLang="en-US" sz="2000" b="0" i="0" u="none" strike="noStrike" kern="1200" cap="none" spc="0" normalizeH="0" baseline="0" noProof="0" dirty="0">
              <a:ln>
                <a:noFill/>
              </a:ln>
              <a:solidFill>
                <a:srgbClr val="414246"/>
              </a:solidFill>
              <a:effectLst/>
              <a:uLnTx/>
              <a:uFillTx/>
              <a:latin typeface="Microsoft YaHei" panose="020B0503020204020204" pitchFamily="34" charset="-122"/>
              <a:ea typeface="Microsoft YaHei" panose="020B0503020204020204" pitchFamily="34" charset="-122"/>
              <a:cs typeface="+mn-cs"/>
            </a:endParaRPr>
          </a:p>
        </p:txBody>
      </p:sp>
      <p:pic>
        <p:nvPicPr>
          <p:cNvPr id="6" name="Picture 5">
            <a:extLst>
              <a:ext uri="{FF2B5EF4-FFF2-40B4-BE49-F238E27FC236}">
                <a16:creationId xmlns:a16="http://schemas.microsoft.com/office/drawing/2014/main" id="{8407D33F-AFF6-4A2F-B2B6-045AA10EBE5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894955"/>
            <a:ext cx="12192000" cy="5363050"/>
          </a:xfrm>
          <a:prstGeom prst="rect">
            <a:avLst/>
          </a:prstGeom>
        </p:spPr>
      </p:pic>
      <p:sp>
        <p:nvSpPr>
          <p:cNvPr id="19" name="Rectangle 18">
            <a:extLst>
              <a:ext uri="{FF2B5EF4-FFF2-40B4-BE49-F238E27FC236}">
                <a16:creationId xmlns:a16="http://schemas.microsoft.com/office/drawing/2014/main" id="{9555F032-4725-4C15-B56E-7EB481F3F744}"/>
              </a:ext>
            </a:extLst>
          </p:cNvPr>
          <p:cNvSpPr/>
          <p:nvPr/>
        </p:nvSpPr>
        <p:spPr>
          <a:xfrm>
            <a:off x="9320674" y="3063242"/>
            <a:ext cx="927712" cy="514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marL="0" marR="0" lvl="0" indent="0" algn="ctr" defTabSz="1029957" rtl="0" eaLnBrk="1" fontAlgn="base" latinLnBrk="0" hangingPunct="1">
              <a:lnSpc>
                <a:spcPct val="100000"/>
              </a:lnSpc>
              <a:spcBef>
                <a:spcPct val="0"/>
              </a:spcBef>
              <a:spcAft>
                <a:spcPct val="0"/>
              </a:spcAft>
              <a:buClrTx/>
              <a:buSzTx/>
              <a:buFontTx/>
              <a:buNone/>
              <a:tabLst/>
              <a:defRPr/>
            </a:pPr>
            <a:r>
              <a:rPr lang="zh-CN" altLang="en-US" sz="1100" dirty="0">
                <a:solidFill>
                  <a:srgbClr val="000000"/>
                </a:solidFill>
                <a:latin typeface="Microsoft YaHei" panose="020B0503020204020204" pitchFamily="34" charset="-122"/>
                <a:ea typeface="Microsoft YaHei" panose="020B0503020204020204" pitchFamily="34" charset="-122"/>
              </a:rPr>
              <a:t>投稿系统</a:t>
            </a:r>
            <a:endParaRPr kumimoji="0" lang="en-US" sz="11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sp>
        <p:nvSpPr>
          <p:cNvPr id="20" name="Rectangle 19">
            <a:extLst>
              <a:ext uri="{FF2B5EF4-FFF2-40B4-BE49-F238E27FC236}">
                <a16:creationId xmlns:a16="http://schemas.microsoft.com/office/drawing/2014/main" id="{78A675D2-3BC6-4457-8D9E-D4F01A52B090}"/>
              </a:ext>
            </a:extLst>
          </p:cNvPr>
          <p:cNvSpPr/>
          <p:nvPr/>
        </p:nvSpPr>
        <p:spPr>
          <a:xfrm>
            <a:off x="1356858" y="2288632"/>
            <a:ext cx="4262277" cy="45451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sp>
        <p:nvSpPr>
          <p:cNvPr id="21" name="Rectangle 20">
            <a:extLst>
              <a:ext uri="{FF2B5EF4-FFF2-40B4-BE49-F238E27FC236}">
                <a16:creationId xmlns:a16="http://schemas.microsoft.com/office/drawing/2014/main" id="{47405917-B60A-48DF-8AFA-EAE73D8C0DE8}"/>
              </a:ext>
            </a:extLst>
          </p:cNvPr>
          <p:cNvSpPr/>
          <p:nvPr/>
        </p:nvSpPr>
        <p:spPr>
          <a:xfrm>
            <a:off x="3143886" y="2765195"/>
            <a:ext cx="1281910" cy="183630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sp>
        <p:nvSpPr>
          <p:cNvPr id="22" name="Rectangle 21">
            <a:extLst>
              <a:ext uri="{FF2B5EF4-FFF2-40B4-BE49-F238E27FC236}">
                <a16:creationId xmlns:a16="http://schemas.microsoft.com/office/drawing/2014/main" id="{AAF1F735-3596-44D4-819F-DE259F1FAB85}"/>
              </a:ext>
            </a:extLst>
          </p:cNvPr>
          <p:cNvSpPr/>
          <p:nvPr/>
        </p:nvSpPr>
        <p:spPr>
          <a:xfrm>
            <a:off x="2216167" y="2765196"/>
            <a:ext cx="927712" cy="514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marL="0" marR="0" lvl="0" indent="0" algn="ctr" defTabSz="1029957" rtl="0" eaLnBrk="1" fontAlgn="base" latinLnBrk="0" hangingPunct="1">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投稿相关</a:t>
            </a:r>
            <a:endParaRPr kumimoji="0" lang="en-US" sz="11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sp>
        <p:nvSpPr>
          <p:cNvPr id="23" name="Rectangle 22">
            <a:extLst>
              <a:ext uri="{FF2B5EF4-FFF2-40B4-BE49-F238E27FC236}">
                <a16:creationId xmlns:a16="http://schemas.microsoft.com/office/drawing/2014/main" id="{607279D4-308E-4EAF-93D0-BFF8AF241F8F}"/>
              </a:ext>
            </a:extLst>
          </p:cNvPr>
          <p:cNvSpPr/>
          <p:nvPr/>
        </p:nvSpPr>
        <p:spPr>
          <a:xfrm>
            <a:off x="7759491" y="3063242"/>
            <a:ext cx="1649978" cy="51418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spTree>
    <p:extLst>
      <p:ext uri="{BB962C8B-B14F-4D97-AF65-F5344CB8AC3E}">
        <p14:creationId xmlns:p14="http://schemas.microsoft.com/office/powerpoint/2010/main" val="33423976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0DBB3BE-CAB8-4DC8-911C-777A364A08BA}"/>
              </a:ext>
            </a:extLst>
          </p:cNvPr>
          <p:cNvSpPr/>
          <p:nvPr/>
        </p:nvSpPr>
        <p:spPr>
          <a:xfrm>
            <a:off x="1031918" y="340713"/>
            <a:ext cx="6080082" cy="523220"/>
          </a:xfrm>
          <a:prstGeom prst="rect">
            <a:avLst/>
          </a:prstGeom>
        </p:spPr>
        <p:txBody>
          <a:bodyPr wrap="square">
            <a:spAutoFit/>
          </a:bodyPr>
          <a:lstStyle/>
          <a:p>
            <a:pPr lvl="0"/>
            <a:r>
              <a:rPr lang="zh-CN" altLang="en-US" sz="2800" dirty="0">
                <a:solidFill>
                  <a:srgbClr val="414246"/>
                </a:solidFill>
                <a:latin typeface="Microsoft YaHei" panose="020B0503020204020204" pitchFamily="34" charset="-122"/>
                <a:ea typeface="Microsoft YaHei" panose="020B0503020204020204" pitchFamily="34" charset="-122"/>
                <a:cs typeface="Open Sans Regular" charset="0"/>
              </a:rPr>
              <a:t>论文发表准备与流程</a:t>
            </a:r>
            <a:r>
              <a:rPr kumimoji="0" lang="en-US" altLang="zh-CN" sz="2800" b="0" i="0" u="none" strike="noStrike" kern="1200" cap="none" spc="0" normalizeH="0" baseline="0" noProof="0" dirty="0">
                <a:ln>
                  <a:noFill/>
                </a:ln>
                <a:solidFill>
                  <a:srgbClr val="414246"/>
                </a:solidFill>
                <a:effectLst/>
                <a:uLnTx/>
                <a:uFillTx/>
                <a:latin typeface="Microsoft YaHei" panose="020B0503020204020204" pitchFamily="34" charset="-122"/>
                <a:ea typeface="Microsoft YaHei" panose="020B0503020204020204" pitchFamily="34" charset="-122"/>
                <a:cs typeface="Open Sans Regular" charset="0"/>
              </a:rPr>
              <a:t>----</a:t>
            </a:r>
            <a:r>
              <a:rPr lang="zh-CN" altLang="en-US" sz="2000" dirty="0">
                <a:solidFill>
                  <a:srgbClr val="414246"/>
                </a:solidFill>
                <a:latin typeface="Microsoft YaHei" panose="020B0503020204020204" pitchFamily="34" charset="-122"/>
                <a:ea typeface="Microsoft YaHei" panose="020B0503020204020204" pitchFamily="34" charset="-122"/>
              </a:rPr>
              <a:t>投稿系统入口</a:t>
            </a:r>
            <a:endParaRPr kumimoji="0" lang="zh-CN" altLang="en-US" sz="2000" b="0" i="0" u="none" strike="noStrike" kern="1200" cap="none" spc="0" normalizeH="0" baseline="0" noProof="0" dirty="0">
              <a:ln>
                <a:noFill/>
              </a:ln>
              <a:solidFill>
                <a:srgbClr val="414246"/>
              </a:solidFill>
              <a:effectLst/>
              <a:uLnTx/>
              <a:uFillTx/>
              <a:latin typeface="Microsoft YaHei" panose="020B0503020204020204" pitchFamily="34" charset="-122"/>
              <a:ea typeface="Microsoft YaHei" panose="020B0503020204020204" pitchFamily="34" charset="-122"/>
              <a:cs typeface="+mn-cs"/>
            </a:endParaRPr>
          </a:p>
        </p:txBody>
      </p:sp>
      <p:pic>
        <p:nvPicPr>
          <p:cNvPr id="2" name="Picture 1">
            <a:extLst>
              <a:ext uri="{FF2B5EF4-FFF2-40B4-BE49-F238E27FC236}">
                <a16:creationId xmlns:a16="http://schemas.microsoft.com/office/drawing/2014/main" id="{9ACAE1CD-389F-46CC-8E70-9FE998A6CF19}"/>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0" y="958643"/>
            <a:ext cx="12192000" cy="5383713"/>
          </a:xfrm>
          <a:prstGeom prst="rect">
            <a:avLst/>
          </a:prstGeom>
        </p:spPr>
      </p:pic>
      <p:sp>
        <p:nvSpPr>
          <p:cNvPr id="6" name="Rectangle 5">
            <a:extLst>
              <a:ext uri="{FF2B5EF4-FFF2-40B4-BE49-F238E27FC236}">
                <a16:creationId xmlns:a16="http://schemas.microsoft.com/office/drawing/2014/main" id="{0D5868C9-7117-4279-8818-03B4BAD6D62C}"/>
              </a:ext>
            </a:extLst>
          </p:cNvPr>
          <p:cNvSpPr/>
          <p:nvPr/>
        </p:nvSpPr>
        <p:spPr>
          <a:xfrm>
            <a:off x="819840" y="2561727"/>
            <a:ext cx="5064766" cy="3057408"/>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spTree>
    <p:extLst>
      <p:ext uri="{BB962C8B-B14F-4D97-AF65-F5344CB8AC3E}">
        <p14:creationId xmlns:p14="http://schemas.microsoft.com/office/powerpoint/2010/main" val="25432032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CA4289-E375-4D73-953F-BB8404D4CF74}"/>
              </a:ext>
            </a:extLst>
          </p:cNvPr>
          <p:cNvSpPr/>
          <p:nvPr/>
        </p:nvSpPr>
        <p:spPr>
          <a:xfrm>
            <a:off x="1031918" y="340713"/>
            <a:ext cx="4493538" cy="523220"/>
          </a:xfrm>
          <a:prstGeom prst="rect">
            <a:avLst/>
          </a:prstGeom>
        </p:spPr>
        <p:txBody>
          <a:bodyPr wrap="none">
            <a:spAutoFit/>
          </a:bodyPr>
          <a:lstStyle/>
          <a:p>
            <a:r>
              <a:rPr lang="zh-CN" altLang="en-US" sz="2800" dirty="0">
                <a:solidFill>
                  <a:srgbClr val="414246"/>
                </a:solidFill>
                <a:latin typeface="Noto Sans CJK SC Regular" panose="020B0500000000000000" pitchFamily="34" charset="-128"/>
                <a:ea typeface="Noto Sans CJK SC Regular" panose="020B0500000000000000" pitchFamily="34" charset="-128"/>
                <a:cs typeface="Open Sans Regular" charset="0"/>
              </a:rPr>
              <a:t>更加全面的为科研人员服务</a:t>
            </a:r>
          </a:p>
        </p:txBody>
      </p:sp>
      <p:sp>
        <p:nvSpPr>
          <p:cNvPr id="52" name="Subtitle 2">
            <a:extLst>
              <a:ext uri="{FF2B5EF4-FFF2-40B4-BE49-F238E27FC236}">
                <a16:creationId xmlns:a16="http://schemas.microsoft.com/office/drawing/2014/main" id="{480A8AE3-D38B-43E4-809D-6F86F996D18D}"/>
              </a:ext>
            </a:extLst>
          </p:cNvPr>
          <p:cNvSpPr txBox="1">
            <a:spLocks/>
          </p:cNvSpPr>
          <p:nvPr/>
        </p:nvSpPr>
        <p:spPr>
          <a:xfrm>
            <a:off x="914400" y="1443182"/>
            <a:ext cx="3949699" cy="884381"/>
          </a:xfrm>
          <a:prstGeom prst="rect">
            <a:avLst/>
          </a:prstGeom>
        </p:spPr>
        <p:txBody>
          <a:bodyPr wrap="square" lIns="182880" rIns="182880" anchor="t" anchorCtr="0">
            <a:normAutofit/>
          </a:bodyPr>
          <a:lstStyle>
            <a:lvl1pPr marL="0" indent="0" algn="l" defTabSz="914400" rtl="0" eaLnBrk="1" latinLnBrk="0" hangingPunct="1">
              <a:lnSpc>
                <a:spcPct val="100000"/>
              </a:lnSpc>
              <a:spcBef>
                <a:spcPts val="1000"/>
              </a:spcBef>
              <a:buFont typeface="Arial"/>
              <a:buNone/>
              <a:defRPr sz="4800" b="0" i="0" kern="1200" spc="0" baseline="0">
                <a:solidFill>
                  <a:schemeClr val="accent1"/>
                </a:solidFill>
                <a:latin typeface="Source Serif Pro" charset="0"/>
                <a:ea typeface="Source Serif Pro" charset="0"/>
                <a:cs typeface="Source Serif Pro"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zh-CN" altLang="en-US" sz="4000" dirty="0">
                <a:latin typeface="Noto Sans CJK SC Regular" panose="020B0500000000000000" pitchFamily="34" charset="-128"/>
                <a:ea typeface="Noto Sans CJK SC Regular" panose="020B0500000000000000" pitchFamily="34" charset="-128"/>
              </a:rPr>
              <a:t>稿件准备服务</a:t>
            </a:r>
            <a:endParaRPr lang="en-US" sz="4000" dirty="0">
              <a:latin typeface="Noto Sans CJK SC Regular" panose="020B0500000000000000" pitchFamily="34" charset="-128"/>
              <a:ea typeface="Noto Sans CJK SC Regular" panose="020B0500000000000000" pitchFamily="34" charset="-128"/>
            </a:endParaRPr>
          </a:p>
        </p:txBody>
      </p:sp>
      <p:sp>
        <p:nvSpPr>
          <p:cNvPr id="53" name="Text Placeholder 3">
            <a:extLst>
              <a:ext uri="{FF2B5EF4-FFF2-40B4-BE49-F238E27FC236}">
                <a16:creationId xmlns:a16="http://schemas.microsoft.com/office/drawing/2014/main" id="{FE23BE50-41C1-4C24-944B-325E53D142C5}"/>
              </a:ext>
            </a:extLst>
          </p:cNvPr>
          <p:cNvSpPr txBox="1">
            <a:spLocks/>
          </p:cNvSpPr>
          <p:nvPr/>
        </p:nvSpPr>
        <p:spPr>
          <a:xfrm>
            <a:off x="914400" y="2482841"/>
            <a:ext cx="4609707" cy="2933700"/>
          </a:xfrm>
          <a:prstGeom prst="rect">
            <a:avLst/>
          </a:prstGeom>
        </p:spPr>
        <p:txBody>
          <a:bodyPr lIns="182880" rIns="182880">
            <a:normAutofit/>
          </a:bodyPr>
          <a:lstStyle>
            <a:lvl1pPr marL="0" indent="0" algn="l" defTabSz="914400" rtl="0" eaLnBrk="1" latinLnBrk="0" hangingPunct="1">
              <a:lnSpc>
                <a:spcPct val="140000"/>
              </a:lnSpc>
              <a:spcBef>
                <a:spcPts val="1000"/>
              </a:spcBef>
              <a:buFont typeface="Arial"/>
              <a:buNone/>
              <a:defRPr sz="1800" b="0" i="0" kern="1200">
                <a:solidFill>
                  <a:srgbClr val="414246"/>
                </a:solidFill>
                <a:latin typeface="Open Sans Regular" charset="0"/>
                <a:ea typeface="Open Sans Regular" charset="0"/>
                <a:cs typeface="Open Sans Regular"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40000"/>
              </a:lnSpc>
              <a:spcBef>
                <a:spcPts val="1000"/>
              </a:spcBef>
              <a:spcAft>
                <a:spcPts val="0"/>
              </a:spcAft>
              <a:buClrTx/>
              <a:buSzTx/>
              <a:buFont typeface="Arial"/>
              <a:buNone/>
              <a:tabLst/>
              <a:defRPr/>
            </a:pPr>
            <a:r>
              <a:rPr kumimoji="0" lang="zh-CN" altLang="en-US" b="0" i="0" u="none" strike="noStrike" kern="1200" cap="none" spc="0" normalizeH="0" baseline="0" noProof="0" dirty="0">
                <a:ln>
                  <a:noFill/>
                </a:ln>
                <a:solidFill>
                  <a:srgbClr val="414246"/>
                </a:solidFill>
                <a:effectLst/>
                <a:uLnTx/>
                <a:uFillTx/>
                <a:latin typeface="Noto Sans CJK SC Regular" panose="020B0500000000000000" pitchFamily="34" charset="-128"/>
                <a:ea typeface="Noto Sans CJK SC Regular" panose="020B0500000000000000" pitchFamily="34" charset="-128"/>
              </a:rPr>
              <a:t>       我们提供的一系列服务能够帮助作者做好投稿前的准备工作，让</a:t>
            </a:r>
            <a:r>
              <a:rPr kumimoji="0" lang="zh-CN" altLang="en-US" b="0" i="0" u="none" strike="noStrike" kern="1200" cap="none" spc="0" normalizeH="0" baseline="0" noProof="0" dirty="0">
                <a:ln>
                  <a:noFill/>
                </a:ln>
                <a:solidFill>
                  <a:srgbClr val="00E788">
                    <a:lumMod val="75000"/>
                  </a:srgbClr>
                </a:solidFill>
                <a:effectLst/>
                <a:uLnTx/>
                <a:uFillTx/>
                <a:latin typeface="Noto Sans CJK SC Regular" panose="020B0500000000000000" pitchFamily="34" charset="-128"/>
                <a:ea typeface="Noto Sans CJK SC Regular" panose="020B0500000000000000" pitchFamily="34" charset="-128"/>
              </a:rPr>
              <a:t>稿件符合期刊的要求</a:t>
            </a:r>
            <a:r>
              <a:rPr kumimoji="0" lang="zh-CN" altLang="en-US" b="0" i="0" u="none" strike="noStrike" kern="1200" cap="none" spc="0" normalizeH="0" baseline="0" noProof="0" dirty="0">
                <a:ln>
                  <a:noFill/>
                </a:ln>
                <a:solidFill>
                  <a:srgbClr val="414246"/>
                </a:solidFill>
                <a:effectLst/>
                <a:uLnTx/>
                <a:uFillTx/>
                <a:latin typeface="Noto Sans CJK SC Regular" panose="020B0500000000000000" pitchFamily="34" charset="-128"/>
                <a:ea typeface="Noto Sans CJK SC Regular" panose="020B0500000000000000" pitchFamily="34" charset="-128"/>
              </a:rPr>
              <a:t>，节省作者宝贵的时间并</a:t>
            </a:r>
            <a:r>
              <a:rPr kumimoji="0" lang="zh-CN" altLang="en-US" b="0" i="0" u="none" strike="noStrike" kern="1200" cap="none" spc="0" normalizeH="0" baseline="0" noProof="0" dirty="0">
                <a:ln>
                  <a:noFill/>
                </a:ln>
                <a:solidFill>
                  <a:srgbClr val="00E788">
                    <a:lumMod val="75000"/>
                  </a:srgbClr>
                </a:solidFill>
                <a:effectLst/>
                <a:uLnTx/>
                <a:uFillTx/>
                <a:latin typeface="Noto Sans CJK SC Regular" panose="020B0500000000000000" pitchFamily="34" charset="-128"/>
                <a:ea typeface="Noto Sans CJK SC Regular" panose="020B0500000000000000" pitchFamily="34" charset="-128"/>
              </a:rPr>
              <a:t>提升稿件被接收的机率</a:t>
            </a:r>
            <a:r>
              <a:rPr kumimoji="0" lang="zh-CN" altLang="en-US" b="0" i="0" u="none" strike="noStrike" kern="1200" cap="none" spc="0" normalizeH="0" baseline="0" noProof="0" dirty="0">
                <a:ln>
                  <a:noFill/>
                </a:ln>
                <a:solidFill>
                  <a:srgbClr val="414246"/>
                </a:solidFill>
                <a:effectLst/>
                <a:uLnTx/>
                <a:uFillTx/>
                <a:latin typeface="Noto Sans CJK SC Regular" panose="020B0500000000000000" pitchFamily="34" charset="-128"/>
                <a:ea typeface="Noto Sans CJK SC Regular" panose="020B0500000000000000" pitchFamily="34" charset="-128"/>
              </a:rPr>
              <a:t>。所有处理稿件的编辑</a:t>
            </a:r>
            <a:r>
              <a:rPr kumimoji="0" lang="en-US" altLang="zh-CN" b="0" i="0" u="none" strike="noStrike" kern="1200" cap="none" spc="0" normalizeH="0" baseline="0" noProof="0" dirty="0">
                <a:ln>
                  <a:noFill/>
                </a:ln>
                <a:solidFill>
                  <a:srgbClr val="414246"/>
                </a:solidFill>
                <a:effectLst/>
                <a:uLnTx/>
                <a:uFillTx/>
                <a:latin typeface="Noto Sans CJK SC Regular" panose="020B0500000000000000" pitchFamily="34" charset="-128"/>
                <a:ea typeface="Noto Sans CJK SC Regular" panose="020B0500000000000000" pitchFamily="34" charset="-128"/>
              </a:rPr>
              <a:t>/</a:t>
            </a:r>
            <a:r>
              <a:rPr kumimoji="0" lang="zh-CN" altLang="en-US" b="0" i="0" u="none" strike="noStrike" kern="1200" cap="none" spc="0" normalizeH="0" baseline="0" noProof="0" dirty="0">
                <a:ln>
                  <a:noFill/>
                </a:ln>
                <a:solidFill>
                  <a:srgbClr val="414246"/>
                </a:solidFill>
                <a:effectLst/>
                <a:uLnTx/>
                <a:uFillTx/>
                <a:latin typeface="Noto Sans CJK SC Regular" panose="020B0500000000000000" pitchFamily="34" charset="-128"/>
                <a:ea typeface="Noto Sans CJK SC Regular" panose="020B0500000000000000" pitchFamily="34" charset="-128"/>
              </a:rPr>
              <a:t>专家都拥有硕士以上相应学科专业背景。</a:t>
            </a:r>
            <a:endParaRPr kumimoji="0" lang="en-US" b="0" i="0" u="none" strike="noStrike" kern="1200" cap="none" spc="0" normalizeH="0" baseline="0" noProof="0" dirty="0">
              <a:ln>
                <a:noFill/>
              </a:ln>
              <a:solidFill>
                <a:srgbClr val="414246"/>
              </a:solidFill>
              <a:effectLst/>
              <a:uLnTx/>
              <a:uFillTx/>
              <a:latin typeface="Noto Sans CJK SC Regular" panose="020B0500000000000000" pitchFamily="34" charset="-128"/>
              <a:ea typeface="Noto Sans CJK SC Regular" panose="020B0500000000000000" pitchFamily="34" charset="-128"/>
            </a:endParaRPr>
          </a:p>
        </p:txBody>
      </p:sp>
      <p:pic>
        <p:nvPicPr>
          <p:cNvPr id="54" name="Content Placeholder 7">
            <a:extLst>
              <a:ext uri="{FF2B5EF4-FFF2-40B4-BE49-F238E27FC236}">
                <a16:creationId xmlns:a16="http://schemas.microsoft.com/office/drawing/2014/main" id="{2D3C46D8-D74F-422A-AEA0-CC49E6BEB77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2"/>
          <a:stretch/>
        </p:blipFill>
        <p:spPr>
          <a:xfrm>
            <a:off x="5946355" y="908419"/>
            <a:ext cx="685800" cy="685800"/>
          </a:xfrm>
          <a:prstGeom prst="rect">
            <a:avLst/>
          </a:prstGeom>
        </p:spPr>
      </p:pic>
      <p:pic>
        <p:nvPicPr>
          <p:cNvPr id="55" name="Picture 54">
            <a:extLst>
              <a:ext uri="{FF2B5EF4-FFF2-40B4-BE49-F238E27FC236}">
                <a16:creationId xmlns:a16="http://schemas.microsoft.com/office/drawing/2014/main" id="{24FC6752-D05A-45BD-858A-7B40759ED8B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946355" y="3217642"/>
            <a:ext cx="685800" cy="685800"/>
          </a:xfrm>
          <a:prstGeom prst="rect">
            <a:avLst/>
          </a:prstGeom>
        </p:spPr>
      </p:pic>
      <p:pic>
        <p:nvPicPr>
          <p:cNvPr id="56" name="Picture 55">
            <a:extLst>
              <a:ext uri="{FF2B5EF4-FFF2-40B4-BE49-F238E27FC236}">
                <a16:creationId xmlns:a16="http://schemas.microsoft.com/office/drawing/2014/main" id="{6A29753C-77C4-43AF-8159-B20F1CAEB89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946355" y="1683076"/>
            <a:ext cx="685800" cy="685800"/>
          </a:xfrm>
          <a:prstGeom prst="rect">
            <a:avLst/>
          </a:prstGeom>
        </p:spPr>
      </p:pic>
      <p:pic>
        <p:nvPicPr>
          <p:cNvPr id="57" name="Picture 56">
            <a:extLst>
              <a:ext uri="{FF2B5EF4-FFF2-40B4-BE49-F238E27FC236}">
                <a16:creationId xmlns:a16="http://schemas.microsoft.com/office/drawing/2014/main" id="{4A555AF3-ACB1-47A9-814C-129FDABEB7D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946355" y="3977551"/>
            <a:ext cx="685800" cy="685800"/>
          </a:xfrm>
          <a:prstGeom prst="rect">
            <a:avLst/>
          </a:prstGeom>
        </p:spPr>
      </p:pic>
      <p:pic>
        <p:nvPicPr>
          <p:cNvPr id="58" name="Picture 57">
            <a:extLst>
              <a:ext uri="{FF2B5EF4-FFF2-40B4-BE49-F238E27FC236}">
                <a16:creationId xmlns:a16="http://schemas.microsoft.com/office/drawing/2014/main" id="{1636F2A4-AD1D-4A62-A3C1-120CCBF823B2}"/>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946355" y="2457733"/>
            <a:ext cx="685800" cy="685800"/>
          </a:xfrm>
          <a:prstGeom prst="rect">
            <a:avLst/>
          </a:prstGeom>
        </p:spPr>
      </p:pic>
      <p:sp>
        <p:nvSpPr>
          <p:cNvPr id="59" name="TextBox 58">
            <a:extLst>
              <a:ext uri="{FF2B5EF4-FFF2-40B4-BE49-F238E27FC236}">
                <a16:creationId xmlns:a16="http://schemas.microsoft.com/office/drawing/2014/main" id="{E96B0020-6737-4DB2-A9E6-4F3372BCA4B6}"/>
              </a:ext>
            </a:extLst>
          </p:cNvPr>
          <p:cNvSpPr txBox="1"/>
          <p:nvPr/>
        </p:nvSpPr>
        <p:spPr>
          <a:xfrm>
            <a:off x="6875694" y="910467"/>
            <a:ext cx="5049211" cy="685800"/>
          </a:xfrm>
          <a:prstGeom prst="rect">
            <a:avLst/>
          </a:prstGeom>
          <a:noFill/>
        </p:spPr>
        <p:txBody>
          <a:bodyPr wrap="square" rtlCol="0">
            <a:noAutofit/>
          </a:bodyPr>
          <a:lstStyle/>
          <a:p>
            <a:r>
              <a:rPr lang="en-US" sz="1600" b="1"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rPr>
              <a:t>                       </a:t>
            </a:r>
            <a:r>
              <a:rPr lang="zh-CN" altLang="en-US" sz="1600" b="1"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rPr>
              <a:t>英语语言润色</a:t>
            </a:r>
            <a:endParaRPr lang="en-US" sz="1600" b="1"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endParaRPr>
          </a:p>
          <a:p>
            <a:pPr>
              <a:spcBef>
                <a:spcPts val="600"/>
              </a:spcBef>
            </a:pPr>
            <a:r>
              <a:rPr lang="zh-CN" altLang="en-US" sz="1400"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rPr>
              <a:t>提供标准润色，高级润色，深度润色三个服务选项</a:t>
            </a:r>
            <a:endParaRPr lang="en-US" sz="1400"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endParaRPr>
          </a:p>
        </p:txBody>
      </p:sp>
      <p:sp>
        <p:nvSpPr>
          <p:cNvPr id="60" name="TextBox 59">
            <a:extLst>
              <a:ext uri="{FF2B5EF4-FFF2-40B4-BE49-F238E27FC236}">
                <a16:creationId xmlns:a16="http://schemas.microsoft.com/office/drawing/2014/main" id="{A3629F02-8EFA-4FA3-BEF1-E244FC15F0FC}"/>
              </a:ext>
            </a:extLst>
          </p:cNvPr>
          <p:cNvSpPr txBox="1"/>
          <p:nvPr/>
        </p:nvSpPr>
        <p:spPr>
          <a:xfrm>
            <a:off x="6875692" y="1690122"/>
            <a:ext cx="5049210" cy="685800"/>
          </a:xfrm>
          <a:prstGeom prst="rect">
            <a:avLst/>
          </a:prstGeom>
          <a:noFill/>
        </p:spPr>
        <p:txBody>
          <a:bodyPr wrap="square" rtlCol="0">
            <a:noAutofit/>
          </a:bodyPr>
          <a:lstStyle/>
          <a:p>
            <a:r>
              <a:rPr lang="en-US" sz="1600" b="1"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rPr>
              <a:t>                       </a:t>
            </a:r>
            <a:r>
              <a:rPr lang="zh-CN" altLang="en-US" sz="1600" b="1"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rPr>
              <a:t>学术稿件翻译</a:t>
            </a:r>
            <a:endParaRPr lang="en-US" sz="1600" b="1"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endParaRPr>
          </a:p>
          <a:p>
            <a:pPr>
              <a:spcBef>
                <a:spcPts val="600"/>
              </a:spcBef>
            </a:pPr>
            <a:r>
              <a:rPr lang="zh-CN" altLang="en-US" sz="1400"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rPr>
              <a:t>可对中文，西班牙文和葡萄牙文的稿件进行英文翻译</a:t>
            </a:r>
            <a:endParaRPr lang="en-US" sz="1400"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endParaRPr>
          </a:p>
        </p:txBody>
      </p:sp>
      <p:sp>
        <p:nvSpPr>
          <p:cNvPr id="61" name="TextBox 60">
            <a:extLst>
              <a:ext uri="{FF2B5EF4-FFF2-40B4-BE49-F238E27FC236}">
                <a16:creationId xmlns:a16="http://schemas.microsoft.com/office/drawing/2014/main" id="{D4305B87-DFDF-4B67-9034-51E0B6D80CD5}"/>
              </a:ext>
            </a:extLst>
          </p:cNvPr>
          <p:cNvSpPr txBox="1"/>
          <p:nvPr/>
        </p:nvSpPr>
        <p:spPr>
          <a:xfrm>
            <a:off x="6875694" y="5526866"/>
            <a:ext cx="5228321" cy="944113"/>
          </a:xfrm>
          <a:prstGeom prst="rect">
            <a:avLst/>
          </a:prstGeom>
          <a:noFill/>
        </p:spPr>
        <p:txBody>
          <a:bodyPr wrap="square" rtlCol="0">
            <a:noAutofit/>
          </a:bodyPr>
          <a:lstStyle/>
          <a:p>
            <a:r>
              <a:rPr lang="zh-CN" altLang="en-US" sz="1600" b="1"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rPr>
              <a:t>图表编排</a:t>
            </a:r>
            <a:endParaRPr lang="en-US" sz="1600" b="1"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endParaRPr>
          </a:p>
          <a:p>
            <a:pPr>
              <a:spcBef>
                <a:spcPts val="600"/>
              </a:spcBef>
            </a:pPr>
            <a:r>
              <a:rPr lang="zh-CN" altLang="en-US" sz="1400"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rPr>
              <a:t>对文章图表的尺寸、分辨率、颜色、格式等进行编排</a:t>
            </a:r>
            <a:endParaRPr lang="en-US" sz="1400"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endParaRPr>
          </a:p>
        </p:txBody>
      </p:sp>
      <p:sp>
        <p:nvSpPr>
          <p:cNvPr id="62" name="TextBox 61">
            <a:extLst>
              <a:ext uri="{FF2B5EF4-FFF2-40B4-BE49-F238E27FC236}">
                <a16:creationId xmlns:a16="http://schemas.microsoft.com/office/drawing/2014/main" id="{344F7A24-0DDC-4B15-91DB-978C022E9815}"/>
              </a:ext>
            </a:extLst>
          </p:cNvPr>
          <p:cNvSpPr txBox="1"/>
          <p:nvPr/>
        </p:nvSpPr>
        <p:spPr>
          <a:xfrm>
            <a:off x="6875694" y="3218667"/>
            <a:ext cx="5049209" cy="685800"/>
          </a:xfrm>
          <a:prstGeom prst="rect">
            <a:avLst/>
          </a:prstGeom>
          <a:noFill/>
        </p:spPr>
        <p:txBody>
          <a:bodyPr wrap="square" rtlCol="0" anchor="t">
            <a:noAutofit/>
          </a:bodyPr>
          <a:lstStyle/>
          <a:p>
            <a:r>
              <a:rPr lang="zh-CN" altLang="en-US" sz="1600" b="1"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rPr>
              <a:t>稿件格式排版</a:t>
            </a:r>
            <a:endParaRPr lang="en-US" sz="1600" b="1"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endParaRPr>
          </a:p>
          <a:p>
            <a:pPr>
              <a:spcBef>
                <a:spcPts val="600"/>
              </a:spcBef>
            </a:pPr>
            <a:r>
              <a:rPr lang="zh-CN" altLang="en-US" sz="1400"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rPr>
              <a:t>按照期刊要求对稿件进行格式排版</a:t>
            </a:r>
            <a:endParaRPr lang="en-US" sz="1400"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endParaRPr>
          </a:p>
        </p:txBody>
      </p:sp>
      <p:sp>
        <p:nvSpPr>
          <p:cNvPr id="63" name="TextBox 62">
            <a:extLst>
              <a:ext uri="{FF2B5EF4-FFF2-40B4-BE49-F238E27FC236}">
                <a16:creationId xmlns:a16="http://schemas.microsoft.com/office/drawing/2014/main" id="{B5908EA5-80A2-4DB3-A884-12528689DC8E}"/>
              </a:ext>
            </a:extLst>
          </p:cNvPr>
          <p:cNvSpPr txBox="1"/>
          <p:nvPr/>
        </p:nvSpPr>
        <p:spPr>
          <a:xfrm>
            <a:off x="6875694" y="4737803"/>
            <a:ext cx="5049208" cy="685800"/>
          </a:xfrm>
          <a:prstGeom prst="rect">
            <a:avLst/>
          </a:prstGeom>
          <a:noFill/>
        </p:spPr>
        <p:txBody>
          <a:bodyPr wrap="square" rtlCol="0" anchor="t">
            <a:noAutofit/>
          </a:bodyPr>
          <a:lstStyle/>
          <a:p>
            <a:r>
              <a:rPr lang="zh-CN" altLang="en-US" sz="1600" b="1"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rPr>
              <a:t>期刊推荐</a:t>
            </a:r>
            <a:endParaRPr lang="en-US" sz="1600" b="1"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endParaRPr>
          </a:p>
          <a:p>
            <a:pPr>
              <a:spcBef>
                <a:spcPts val="600"/>
              </a:spcBef>
            </a:pPr>
            <a:r>
              <a:rPr lang="zh-CN" altLang="en-US" sz="1400"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rPr>
              <a:t>根据稿件内容推荐目标期刊并提供相应的分析报告</a:t>
            </a:r>
            <a:endParaRPr lang="en-US" sz="1400"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endParaRPr>
          </a:p>
        </p:txBody>
      </p:sp>
      <p:pic>
        <p:nvPicPr>
          <p:cNvPr id="64" name="Picture 63">
            <a:extLst>
              <a:ext uri="{FF2B5EF4-FFF2-40B4-BE49-F238E27FC236}">
                <a16:creationId xmlns:a16="http://schemas.microsoft.com/office/drawing/2014/main" id="{1BEA0F1E-8ED2-4628-868E-948C0BB947B9}"/>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946355" y="4737460"/>
            <a:ext cx="685800" cy="685800"/>
          </a:xfrm>
          <a:prstGeom prst="rect">
            <a:avLst/>
          </a:prstGeom>
        </p:spPr>
      </p:pic>
      <p:pic>
        <p:nvPicPr>
          <p:cNvPr id="65" name="Picture 64">
            <a:extLst>
              <a:ext uri="{FF2B5EF4-FFF2-40B4-BE49-F238E27FC236}">
                <a16:creationId xmlns:a16="http://schemas.microsoft.com/office/drawing/2014/main" id="{B8EFD753-D162-4D57-B3D9-AF404D012705}"/>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946355" y="5526867"/>
            <a:ext cx="685800" cy="685800"/>
          </a:xfrm>
          <a:prstGeom prst="rect">
            <a:avLst/>
          </a:prstGeom>
        </p:spPr>
      </p:pic>
      <p:sp>
        <p:nvSpPr>
          <p:cNvPr id="66" name="TextBox 65">
            <a:extLst>
              <a:ext uri="{FF2B5EF4-FFF2-40B4-BE49-F238E27FC236}">
                <a16:creationId xmlns:a16="http://schemas.microsoft.com/office/drawing/2014/main" id="{501B1BAA-1F49-4D69-8E0D-67F1DD9FBE5E}"/>
              </a:ext>
            </a:extLst>
          </p:cNvPr>
          <p:cNvSpPr txBox="1"/>
          <p:nvPr/>
        </p:nvSpPr>
        <p:spPr>
          <a:xfrm>
            <a:off x="6875694" y="3895259"/>
            <a:ext cx="5049208" cy="685800"/>
          </a:xfrm>
          <a:prstGeom prst="rect">
            <a:avLst/>
          </a:prstGeom>
          <a:noFill/>
        </p:spPr>
        <p:txBody>
          <a:bodyPr wrap="square" rtlCol="0" anchor="t">
            <a:noAutofit/>
          </a:bodyPr>
          <a:lstStyle/>
          <a:p>
            <a:pPr>
              <a:lnSpc>
                <a:spcPct val="150000"/>
              </a:lnSpc>
            </a:pPr>
            <a:r>
              <a:rPr lang="en-US" sz="1600" b="1"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rPr>
              <a:t>               </a:t>
            </a:r>
            <a:r>
              <a:rPr lang="zh-CN" altLang="en-US" sz="1600" b="1"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rPr>
              <a:t>摘要图设计</a:t>
            </a:r>
            <a:endParaRPr lang="en-US" altLang="zh-CN" sz="1600" b="1"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endParaRPr>
          </a:p>
          <a:p>
            <a:pPr>
              <a:lnSpc>
                <a:spcPct val="150000"/>
              </a:lnSpc>
            </a:pPr>
            <a:r>
              <a:rPr lang="zh-CN" altLang="en-US" sz="1400"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rPr>
              <a:t>为作者设计符合期刊要求的摘要图</a:t>
            </a:r>
            <a:endParaRPr lang="en-US" sz="1400"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endParaRPr>
          </a:p>
        </p:txBody>
      </p:sp>
      <p:sp>
        <p:nvSpPr>
          <p:cNvPr id="67" name="TextBox 66">
            <a:extLst>
              <a:ext uri="{FF2B5EF4-FFF2-40B4-BE49-F238E27FC236}">
                <a16:creationId xmlns:a16="http://schemas.microsoft.com/office/drawing/2014/main" id="{D9F514B8-5F9F-46AE-A8FD-8E51AB836109}"/>
              </a:ext>
            </a:extLst>
          </p:cNvPr>
          <p:cNvSpPr txBox="1"/>
          <p:nvPr/>
        </p:nvSpPr>
        <p:spPr>
          <a:xfrm>
            <a:off x="6875694" y="2453760"/>
            <a:ext cx="5049208" cy="685800"/>
          </a:xfrm>
          <a:prstGeom prst="rect">
            <a:avLst/>
          </a:prstGeom>
          <a:noFill/>
        </p:spPr>
        <p:txBody>
          <a:bodyPr wrap="square" rtlCol="0" anchor="t">
            <a:noAutofit/>
          </a:bodyPr>
          <a:lstStyle/>
          <a:p>
            <a:r>
              <a:rPr lang="en-US" sz="1600" b="1"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rPr>
              <a:t>               </a:t>
            </a:r>
            <a:r>
              <a:rPr lang="zh-CN" altLang="en-US" sz="1600" b="1"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rPr>
              <a:t>学术插图绘制</a:t>
            </a:r>
            <a:endParaRPr lang="en-US" sz="1600" b="1"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endParaRPr>
          </a:p>
          <a:p>
            <a:pPr>
              <a:spcBef>
                <a:spcPts val="600"/>
              </a:spcBef>
            </a:pPr>
            <a:r>
              <a:rPr lang="zh-CN" altLang="en-US" sz="1400"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rPr>
              <a:t>帮助作者设计高质量的学术图表和插图</a:t>
            </a:r>
            <a:endParaRPr lang="en-US" sz="1400"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endParaRPr>
          </a:p>
        </p:txBody>
      </p:sp>
      <p:sp>
        <p:nvSpPr>
          <p:cNvPr id="68" name="Rectangle 67">
            <a:extLst>
              <a:ext uri="{FF2B5EF4-FFF2-40B4-BE49-F238E27FC236}">
                <a16:creationId xmlns:a16="http://schemas.microsoft.com/office/drawing/2014/main" id="{C9341125-C364-4012-8E61-2A6C364BCCE7}"/>
              </a:ext>
            </a:extLst>
          </p:cNvPr>
          <p:cNvSpPr/>
          <p:nvPr/>
        </p:nvSpPr>
        <p:spPr>
          <a:xfrm>
            <a:off x="6968463" y="2488997"/>
            <a:ext cx="685800" cy="276999"/>
          </a:xfrm>
          <a:prstGeom prst="rect">
            <a:avLst/>
          </a:prstGeom>
          <a:solidFill>
            <a:srgbClr val="06A362"/>
          </a:solidFill>
          <a:ln w="12700" cap="flat" cmpd="sng" algn="ctr">
            <a:no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srgbClr val="FFFFFF"/>
                </a:solidFill>
                <a:effectLst/>
                <a:uLnTx/>
                <a:uFillTx/>
                <a:latin typeface="Noto Sans CJK SC Regular" panose="020B0500000000000000" pitchFamily="34" charset="-128"/>
                <a:ea typeface="Noto Sans CJK SC Regular" panose="020B0500000000000000" pitchFamily="34" charset="-128"/>
                <a:cs typeface="Open Sans" panose="020B0606030504020204" pitchFamily="34" charset="0"/>
              </a:rPr>
              <a:t>新服务</a:t>
            </a:r>
            <a:endParaRPr kumimoji="0" lang="en-US" sz="1200" b="1" i="0" u="none" strike="noStrike" kern="0" cap="none" spc="0" normalizeH="0" baseline="0" noProof="0" dirty="0">
              <a:ln>
                <a:noFill/>
              </a:ln>
              <a:solidFill>
                <a:srgbClr val="FFFFFF"/>
              </a:solidFill>
              <a:effectLst/>
              <a:uLnTx/>
              <a:uFillTx/>
              <a:latin typeface="Noto Sans CJK SC Regular" panose="020B0500000000000000" pitchFamily="34" charset="-128"/>
              <a:ea typeface="Noto Sans CJK SC Regular" panose="020B0500000000000000" pitchFamily="34" charset="-128"/>
              <a:cs typeface="Open Sans" panose="020B0606030504020204" pitchFamily="34" charset="0"/>
            </a:endParaRPr>
          </a:p>
        </p:txBody>
      </p:sp>
      <p:sp>
        <p:nvSpPr>
          <p:cNvPr id="69" name="Rectangle 68">
            <a:extLst>
              <a:ext uri="{FF2B5EF4-FFF2-40B4-BE49-F238E27FC236}">
                <a16:creationId xmlns:a16="http://schemas.microsoft.com/office/drawing/2014/main" id="{1FF89368-E51D-4A8B-9A1D-F15A70ACC38F}"/>
              </a:ext>
            </a:extLst>
          </p:cNvPr>
          <p:cNvSpPr/>
          <p:nvPr/>
        </p:nvSpPr>
        <p:spPr>
          <a:xfrm>
            <a:off x="6968463" y="962116"/>
            <a:ext cx="1122592" cy="276999"/>
          </a:xfrm>
          <a:prstGeom prst="rect">
            <a:avLst/>
          </a:prstGeom>
          <a:solidFill>
            <a:srgbClr val="00E788"/>
          </a:solidFill>
          <a:ln w="12700" cap="flat" cmpd="sng" algn="ctr">
            <a:noFill/>
            <a:prstDash val="solid"/>
            <a:miter lim="800000"/>
          </a:ln>
          <a:effectLst/>
        </p:spPr>
        <p:txBody>
          <a:bodyPr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srgbClr val="FFFFFF"/>
                </a:solidFill>
                <a:effectLst/>
                <a:uLnTx/>
                <a:uFillTx/>
                <a:latin typeface="Noto Sans CJK SC Regular" panose="020B0500000000000000" pitchFamily="34" charset="-128"/>
                <a:ea typeface="Noto Sans CJK SC Regular" panose="020B0500000000000000" pitchFamily="34" charset="-128"/>
                <a:cs typeface="Open Sans" panose="020B0606030504020204" pitchFamily="34" charset="0"/>
              </a:rPr>
              <a:t>服务升级</a:t>
            </a:r>
            <a:endParaRPr kumimoji="0" lang="en-US" sz="1200" b="1" i="0" u="none" strike="noStrike" kern="0" cap="none" spc="0" normalizeH="0" baseline="0" noProof="0" dirty="0">
              <a:ln>
                <a:noFill/>
              </a:ln>
              <a:solidFill>
                <a:srgbClr val="FFFFFF"/>
              </a:solidFill>
              <a:effectLst/>
              <a:uLnTx/>
              <a:uFillTx/>
              <a:latin typeface="Noto Sans CJK SC Regular" panose="020B0500000000000000" pitchFamily="34" charset="-128"/>
              <a:ea typeface="Noto Sans CJK SC Regular" panose="020B0500000000000000" pitchFamily="34" charset="-128"/>
              <a:cs typeface="Open Sans" panose="020B0606030504020204" pitchFamily="34" charset="0"/>
            </a:endParaRPr>
          </a:p>
        </p:txBody>
      </p:sp>
      <p:sp>
        <p:nvSpPr>
          <p:cNvPr id="70" name="Rectangle 69">
            <a:extLst>
              <a:ext uri="{FF2B5EF4-FFF2-40B4-BE49-F238E27FC236}">
                <a16:creationId xmlns:a16="http://schemas.microsoft.com/office/drawing/2014/main" id="{BC5BC992-E9AA-4FCC-9173-0FD8A00F2283}"/>
              </a:ext>
            </a:extLst>
          </p:cNvPr>
          <p:cNvSpPr/>
          <p:nvPr/>
        </p:nvSpPr>
        <p:spPr>
          <a:xfrm>
            <a:off x="6967903" y="1726949"/>
            <a:ext cx="1122592" cy="276999"/>
          </a:xfrm>
          <a:prstGeom prst="rect">
            <a:avLst/>
          </a:prstGeom>
          <a:solidFill>
            <a:srgbClr val="00E788"/>
          </a:solidFill>
          <a:ln w="12700" cap="flat" cmpd="sng" algn="ctr">
            <a:noFill/>
            <a:prstDash val="solid"/>
            <a:miter lim="800000"/>
          </a:ln>
          <a:effectLst/>
        </p:spPr>
        <p:txBody>
          <a:bodyPr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srgbClr val="FFFFFF"/>
                </a:solidFill>
                <a:effectLst/>
                <a:uLnTx/>
                <a:uFillTx/>
                <a:latin typeface="Noto Sans CJK SC Regular" panose="020B0500000000000000" pitchFamily="34" charset="-128"/>
                <a:ea typeface="Noto Sans CJK SC Regular" panose="020B0500000000000000" pitchFamily="34" charset="-128"/>
                <a:cs typeface="Open Sans" panose="020B0606030504020204" pitchFamily="34" charset="0"/>
              </a:rPr>
              <a:t>服务升级</a:t>
            </a:r>
            <a:endParaRPr kumimoji="0" lang="en-US" sz="1200" b="1" i="0" u="none" strike="noStrike" kern="0" cap="none" spc="0" normalizeH="0" baseline="0" noProof="0" dirty="0">
              <a:ln>
                <a:noFill/>
              </a:ln>
              <a:solidFill>
                <a:srgbClr val="FFFFFF"/>
              </a:solidFill>
              <a:effectLst/>
              <a:uLnTx/>
              <a:uFillTx/>
              <a:latin typeface="Noto Sans CJK SC Regular" panose="020B0500000000000000" pitchFamily="34" charset="-128"/>
              <a:ea typeface="Noto Sans CJK SC Regular" panose="020B0500000000000000" pitchFamily="34" charset="-128"/>
              <a:cs typeface="Open Sans" panose="020B0606030504020204" pitchFamily="34" charset="0"/>
            </a:endParaRPr>
          </a:p>
        </p:txBody>
      </p:sp>
      <p:sp>
        <p:nvSpPr>
          <p:cNvPr id="71" name="Rectangle 70">
            <a:extLst>
              <a:ext uri="{FF2B5EF4-FFF2-40B4-BE49-F238E27FC236}">
                <a16:creationId xmlns:a16="http://schemas.microsoft.com/office/drawing/2014/main" id="{7049EE54-954F-4295-91D4-5379063FD510}"/>
              </a:ext>
            </a:extLst>
          </p:cNvPr>
          <p:cNvSpPr/>
          <p:nvPr/>
        </p:nvSpPr>
        <p:spPr>
          <a:xfrm>
            <a:off x="6967905" y="4004418"/>
            <a:ext cx="685800" cy="276999"/>
          </a:xfrm>
          <a:prstGeom prst="rect">
            <a:avLst/>
          </a:prstGeom>
          <a:solidFill>
            <a:srgbClr val="06A362"/>
          </a:solidFill>
          <a:ln w="12700" cap="flat" cmpd="sng" algn="ctr">
            <a:no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srgbClr val="FFFFFF"/>
                </a:solidFill>
                <a:effectLst/>
                <a:uLnTx/>
                <a:uFillTx/>
                <a:latin typeface="Noto Sans CJK SC Regular" panose="020B0500000000000000" pitchFamily="34" charset="-128"/>
                <a:ea typeface="Noto Sans CJK SC Regular" panose="020B0500000000000000" pitchFamily="34" charset="-128"/>
                <a:cs typeface="Open Sans" panose="020B0606030504020204" pitchFamily="34" charset="0"/>
              </a:rPr>
              <a:t>新服务</a:t>
            </a:r>
            <a:endParaRPr kumimoji="0" lang="en-US" sz="1200" b="1" i="0" u="none" strike="noStrike" kern="0" cap="none" spc="0" normalizeH="0" baseline="0" noProof="0" dirty="0">
              <a:ln>
                <a:noFill/>
              </a:ln>
              <a:solidFill>
                <a:srgbClr val="FFFFFF"/>
              </a:solidFill>
              <a:effectLst/>
              <a:uLnTx/>
              <a:uFillTx/>
              <a:latin typeface="Noto Sans CJK SC Regular" panose="020B0500000000000000" pitchFamily="34" charset="-128"/>
              <a:ea typeface="Noto Sans CJK SC Regular" panose="020B0500000000000000" pitchFamily="34" charset="-128"/>
              <a:cs typeface="Open Sans" panose="020B0606030504020204" pitchFamily="34" charset="0"/>
            </a:endParaRPr>
          </a:p>
        </p:txBody>
      </p:sp>
      <p:sp>
        <p:nvSpPr>
          <p:cNvPr id="72" name="TextBox 71">
            <a:extLst>
              <a:ext uri="{FF2B5EF4-FFF2-40B4-BE49-F238E27FC236}">
                <a16:creationId xmlns:a16="http://schemas.microsoft.com/office/drawing/2014/main" id="{D86B9886-D367-4B0C-BDA4-B8122E9FB30B}"/>
              </a:ext>
            </a:extLst>
          </p:cNvPr>
          <p:cNvSpPr txBox="1"/>
          <p:nvPr/>
        </p:nvSpPr>
        <p:spPr>
          <a:xfrm>
            <a:off x="1038275" y="5577334"/>
            <a:ext cx="310885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000000">
                    <a:lumMod val="75000"/>
                    <a:lumOff val="25000"/>
                  </a:srgbClr>
                </a:solidFill>
                <a:effectLst/>
                <a:uLnTx/>
                <a:uFillTx/>
                <a:latin typeface="Noto Sans CJK SC Regular" panose="020B0500000000000000" pitchFamily="34" charset="-128"/>
                <a:ea typeface="Noto Sans CJK SC Regular" panose="020B0500000000000000" pitchFamily="34" charset="-128"/>
              </a:rPr>
              <a:t>wileyeditingservices.com</a:t>
            </a:r>
          </a:p>
        </p:txBody>
      </p:sp>
    </p:spTree>
    <p:extLst>
      <p:ext uri="{BB962C8B-B14F-4D97-AF65-F5344CB8AC3E}">
        <p14:creationId xmlns:p14="http://schemas.microsoft.com/office/powerpoint/2010/main" val="4094220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CA4289-E375-4D73-953F-BB8404D4CF74}"/>
              </a:ext>
            </a:extLst>
          </p:cNvPr>
          <p:cNvSpPr/>
          <p:nvPr/>
        </p:nvSpPr>
        <p:spPr>
          <a:xfrm>
            <a:off x="1031918" y="340713"/>
            <a:ext cx="233910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rgbClr val="414246"/>
                </a:solidFill>
                <a:effectLst/>
                <a:uLnTx/>
                <a:uFillTx/>
                <a:latin typeface="Microsoft YaHei" panose="020B0503020204020204" pitchFamily="34" charset="-122"/>
                <a:ea typeface="Microsoft YaHei" panose="020B0503020204020204" pitchFamily="34" charset="-122"/>
                <a:cs typeface="Open Sans Regular" charset="0"/>
              </a:rPr>
              <a:t>同行评审流程</a:t>
            </a:r>
          </a:p>
        </p:txBody>
      </p:sp>
      <p:sp>
        <p:nvSpPr>
          <p:cNvPr id="2" name="Rectangle 1">
            <a:extLst>
              <a:ext uri="{FF2B5EF4-FFF2-40B4-BE49-F238E27FC236}">
                <a16:creationId xmlns:a16="http://schemas.microsoft.com/office/drawing/2014/main" id="{0FA40379-AC87-435F-B541-256E319E308B}"/>
              </a:ext>
            </a:extLst>
          </p:cNvPr>
          <p:cNvSpPr/>
          <p:nvPr/>
        </p:nvSpPr>
        <p:spPr>
          <a:xfrm>
            <a:off x="959893" y="6389093"/>
            <a:ext cx="7324299"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lumMod val="65000"/>
                    <a:lumOff val="35000"/>
                  </a:srgbClr>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hlinkClick r:id="rId2">
                  <a:extLst>
                    <a:ext uri="{A12FA001-AC4F-418D-AE19-62706E023703}">
                      <ahyp:hlinkClr xmlns:ahyp="http://schemas.microsoft.com/office/drawing/2018/hyperlinkcolor" val="tx"/>
                    </a:ext>
                  </a:extLst>
                </a:hlinkClick>
              </a:rPr>
              <a:t>https://authorservices.wiley.com/author-resources/Journal-Authors/find-a-journal/index.html</a:t>
            </a:r>
            <a:endParaRPr kumimoji="0" lang="en-US" sz="1050" b="0" i="0" u="none" strike="noStrike" kern="1200" cap="none" spc="0" normalizeH="0" baseline="0" noProof="0" dirty="0">
              <a:ln>
                <a:noFill/>
              </a:ln>
              <a:solidFill>
                <a:srgbClr val="000000">
                  <a:lumMod val="65000"/>
                  <a:lumOff val="35000"/>
                </a:srgbClr>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endParaRPr>
          </a:p>
        </p:txBody>
      </p:sp>
      <p:grpSp>
        <p:nvGrpSpPr>
          <p:cNvPr id="30" name="Group 29">
            <a:extLst>
              <a:ext uri="{FF2B5EF4-FFF2-40B4-BE49-F238E27FC236}">
                <a16:creationId xmlns:a16="http://schemas.microsoft.com/office/drawing/2014/main" id="{55DCAC76-90A6-42EF-8DDB-F7B53C99E3C1}"/>
              </a:ext>
            </a:extLst>
          </p:cNvPr>
          <p:cNvGrpSpPr/>
          <p:nvPr/>
        </p:nvGrpSpPr>
        <p:grpSpPr>
          <a:xfrm>
            <a:off x="1441101" y="891229"/>
            <a:ext cx="9241352" cy="5250264"/>
            <a:chOff x="1441101" y="891229"/>
            <a:chExt cx="9241352" cy="5250264"/>
          </a:xfrm>
        </p:grpSpPr>
        <p:pic>
          <p:nvPicPr>
            <p:cNvPr id="3" name="Picture 2">
              <a:extLst>
                <a:ext uri="{FF2B5EF4-FFF2-40B4-BE49-F238E27FC236}">
                  <a16:creationId xmlns:a16="http://schemas.microsoft.com/office/drawing/2014/main" id="{9E27DDDE-DB3E-4BFA-988A-0145E08554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1101" y="891229"/>
              <a:ext cx="9241352" cy="5250264"/>
            </a:xfrm>
            <a:prstGeom prst="rect">
              <a:avLst/>
            </a:prstGeom>
          </p:spPr>
        </p:pic>
        <p:sp>
          <p:nvSpPr>
            <p:cNvPr id="5" name="Rectangle 4">
              <a:extLst>
                <a:ext uri="{FF2B5EF4-FFF2-40B4-BE49-F238E27FC236}">
                  <a16:creationId xmlns:a16="http://schemas.microsoft.com/office/drawing/2014/main" id="{F36D297B-9968-4EFB-ABAD-70AADC852BE3}"/>
                </a:ext>
              </a:extLst>
            </p:cNvPr>
            <p:cNvSpPr/>
            <p:nvPr/>
          </p:nvSpPr>
          <p:spPr>
            <a:xfrm>
              <a:off x="4708477" y="1146412"/>
              <a:ext cx="2811439" cy="327547"/>
            </a:xfrm>
            <a:prstGeom prst="rect">
              <a:avLst/>
            </a:prstGeom>
            <a:solidFill>
              <a:srgbClr val="7B3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6" name="Rectangle 5">
              <a:extLst>
                <a:ext uri="{FF2B5EF4-FFF2-40B4-BE49-F238E27FC236}">
                  <a16:creationId xmlns:a16="http://schemas.microsoft.com/office/drawing/2014/main" id="{8AFCFB53-B4C1-40DE-B13B-B287DB841BF0}"/>
                </a:ext>
              </a:extLst>
            </p:cNvPr>
            <p:cNvSpPr/>
            <p:nvPr/>
          </p:nvSpPr>
          <p:spPr>
            <a:xfrm>
              <a:off x="4708477" y="1926609"/>
              <a:ext cx="2811439" cy="327547"/>
            </a:xfrm>
            <a:prstGeom prst="rect">
              <a:avLst/>
            </a:prstGeom>
            <a:solidFill>
              <a:srgbClr val="7B3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7" name="Rectangle 6">
              <a:extLst>
                <a:ext uri="{FF2B5EF4-FFF2-40B4-BE49-F238E27FC236}">
                  <a16:creationId xmlns:a16="http://schemas.microsoft.com/office/drawing/2014/main" id="{DCC2C97E-777B-456F-BE2A-691928180AA4}"/>
                </a:ext>
              </a:extLst>
            </p:cNvPr>
            <p:cNvSpPr/>
            <p:nvPr/>
          </p:nvSpPr>
          <p:spPr>
            <a:xfrm>
              <a:off x="4465092" y="3459541"/>
              <a:ext cx="3054824" cy="327547"/>
            </a:xfrm>
            <a:prstGeom prst="rect">
              <a:avLst/>
            </a:prstGeom>
            <a:solidFill>
              <a:srgbClr val="7B3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8" name="Rectangle 7">
              <a:extLst>
                <a:ext uri="{FF2B5EF4-FFF2-40B4-BE49-F238E27FC236}">
                  <a16:creationId xmlns:a16="http://schemas.microsoft.com/office/drawing/2014/main" id="{8E63C43A-7699-482D-B0A7-35A3DF65BD70}"/>
                </a:ext>
              </a:extLst>
            </p:cNvPr>
            <p:cNvSpPr/>
            <p:nvPr/>
          </p:nvSpPr>
          <p:spPr>
            <a:xfrm>
              <a:off x="5108812" y="2672093"/>
              <a:ext cx="1974376" cy="327547"/>
            </a:xfrm>
            <a:prstGeom prst="rect">
              <a:avLst/>
            </a:prstGeom>
            <a:solidFill>
              <a:srgbClr val="7B3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9" name="Rectangle 8">
              <a:extLst>
                <a:ext uri="{FF2B5EF4-FFF2-40B4-BE49-F238E27FC236}">
                  <a16:creationId xmlns:a16="http://schemas.microsoft.com/office/drawing/2014/main" id="{CAC7ED07-2ACF-4BF9-ABD8-CFBFA519B4DF}"/>
                </a:ext>
              </a:extLst>
            </p:cNvPr>
            <p:cNvSpPr/>
            <p:nvPr/>
          </p:nvSpPr>
          <p:spPr>
            <a:xfrm>
              <a:off x="5545540" y="4191377"/>
              <a:ext cx="1169159" cy="327547"/>
            </a:xfrm>
            <a:prstGeom prst="rect">
              <a:avLst/>
            </a:prstGeom>
            <a:solidFill>
              <a:srgbClr val="7B3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0" name="Rectangle 9">
              <a:extLst>
                <a:ext uri="{FF2B5EF4-FFF2-40B4-BE49-F238E27FC236}">
                  <a16:creationId xmlns:a16="http://schemas.microsoft.com/office/drawing/2014/main" id="{4B967FCA-1536-4B6F-9C05-F7E3ED69126A}"/>
                </a:ext>
              </a:extLst>
            </p:cNvPr>
            <p:cNvSpPr/>
            <p:nvPr/>
          </p:nvSpPr>
          <p:spPr>
            <a:xfrm>
              <a:off x="5518246" y="4934421"/>
              <a:ext cx="1169159" cy="327547"/>
            </a:xfrm>
            <a:prstGeom prst="rect">
              <a:avLst/>
            </a:prstGeom>
            <a:solidFill>
              <a:srgbClr val="7B3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1" name="Rectangle 10">
              <a:extLst>
                <a:ext uri="{FF2B5EF4-FFF2-40B4-BE49-F238E27FC236}">
                  <a16:creationId xmlns:a16="http://schemas.microsoft.com/office/drawing/2014/main" id="{1C615C25-E5DD-467D-B33F-F19C6B406D4A}"/>
                </a:ext>
              </a:extLst>
            </p:cNvPr>
            <p:cNvSpPr/>
            <p:nvPr/>
          </p:nvSpPr>
          <p:spPr>
            <a:xfrm>
              <a:off x="5477201" y="5697940"/>
              <a:ext cx="1280160" cy="327547"/>
            </a:xfrm>
            <a:prstGeom prst="rect">
              <a:avLst/>
            </a:prstGeom>
            <a:solidFill>
              <a:srgbClr val="662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2" name="Rectangle 11">
              <a:extLst>
                <a:ext uri="{FF2B5EF4-FFF2-40B4-BE49-F238E27FC236}">
                  <a16:creationId xmlns:a16="http://schemas.microsoft.com/office/drawing/2014/main" id="{1E70D162-8E83-4004-BFB2-B0DD9AF3FFE4}"/>
                </a:ext>
              </a:extLst>
            </p:cNvPr>
            <p:cNvSpPr/>
            <p:nvPr/>
          </p:nvSpPr>
          <p:spPr>
            <a:xfrm>
              <a:off x="2014970" y="1721892"/>
              <a:ext cx="2147598" cy="518616"/>
            </a:xfrm>
            <a:prstGeom prst="rect">
              <a:avLst/>
            </a:prstGeom>
            <a:solidFill>
              <a:srgbClr val="3D59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3" name="Rectangle 12">
              <a:extLst>
                <a:ext uri="{FF2B5EF4-FFF2-40B4-BE49-F238E27FC236}">
                  <a16:creationId xmlns:a16="http://schemas.microsoft.com/office/drawing/2014/main" id="{AF1B8B9E-45CC-4330-AA50-2667B7FCA861}"/>
                </a:ext>
              </a:extLst>
            </p:cNvPr>
            <p:cNvSpPr/>
            <p:nvPr/>
          </p:nvSpPr>
          <p:spPr>
            <a:xfrm>
              <a:off x="2014970" y="2672093"/>
              <a:ext cx="2147598" cy="327547"/>
            </a:xfrm>
            <a:prstGeom prst="rect">
              <a:avLst/>
            </a:prstGeom>
            <a:solidFill>
              <a:srgbClr val="3D59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4" name="Rectangle 13">
              <a:extLst>
                <a:ext uri="{FF2B5EF4-FFF2-40B4-BE49-F238E27FC236}">
                  <a16:creationId xmlns:a16="http://schemas.microsoft.com/office/drawing/2014/main" id="{681744B6-DFFF-4469-BAD1-E9850929C3D8}"/>
                </a:ext>
              </a:extLst>
            </p:cNvPr>
            <p:cNvSpPr/>
            <p:nvPr/>
          </p:nvSpPr>
          <p:spPr>
            <a:xfrm>
              <a:off x="7519916" y="2685743"/>
              <a:ext cx="2538484" cy="327547"/>
            </a:xfrm>
            <a:prstGeom prst="rect">
              <a:avLst/>
            </a:prstGeom>
            <a:solidFill>
              <a:srgbClr val="3AA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5" name="Rectangle 14">
              <a:extLst>
                <a:ext uri="{FF2B5EF4-FFF2-40B4-BE49-F238E27FC236}">
                  <a16:creationId xmlns:a16="http://schemas.microsoft.com/office/drawing/2014/main" id="{7BF98553-6988-4E6D-8163-73D870B07B34}"/>
                </a:ext>
              </a:extLst>
            </p:cNvPr>
            <p:cNvSpPr/>
            <p:nvPr/>
          </p:nvSpPr>
          <p:spPr>
            <a:xfrm>
              <a:off x="8029434" y="1909078"/>
              <a:ext cx="1059975" cy="327547"/>
            </a:xfrm>
            <a:prstGeom prst="rect">
              <a:avLst/>
            </a:prstGeom>
            <a:solidFill>
              <a:srgbClr val="7B78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6" name="Rectangle 15">
              <a:extLst>
                <a:ext uri="{FF2B5EF4-FFF2-40B4-BE49-F238E27FC236}">
                  <a16:creationId xmlns:a16="http://schemas.microsoft.com/office/drawing/2014/main" id="{3C4704C5-4893-4368-9B04-E39844FD6A7A}"/>
                </a:ext>
              </a:extLst>
            </p:cNvPr>
            <p:cNvSpPr/>
            <p:nvPr/>
          </p:nvSpPr>
          <p:spPr>
            <a:xfrm>
              <a:off x="4105702" y="4177728"/>
              <a:ext cx="1059975" cy="327547"/>
            </a:xfrm>
            <a:prstGeom prst="rect">
              <a:avLst/>
            </a:prstGeom>
            <a:solidFill>
              <a:srgbClr val="7B78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7" name="Rectangle 16">
              <a:extLst>
                <a:ext uri="{FF2B5EF4-FFF2-40B4-BE49-F238E27FC236}">
                  <a16:creationId xmlns:a16="http://schemas.microsoft.com/office/drawing/2014/main" id="{21A45D3D-8639-4787-86AE-FA2B151A73B5}"/>
                </a:ext>
              </a:extLst>
            </p:cNvPr>
            <p:cNvSpPr/>
            <p:nvPr/>
          </p:nvSpPr>
          <p:spPr>
            <a:xfrm>
              <a:off x="5404515" y="1098487"/>
              <a:ext cx="1310189" cy="37741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rPr>
                <a:t>作者提交稿件</a:t>
              </a:r>
              <a:endParaRPr kumimoji="0" lang="en-US" altLang="zh-CN" sz="14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endParaRPr>
            </a:p>
          </p:txBody>
        </p:sp>
        <p:sp>
          <p:nvSpPr>
            <p:cNvPr id="18" name="Rectangle 17">
              <a:extLst>
                <a:ext uri="{FF2B5EF4-FFF2-40B4-BE49-F238E27FC236}">
                  <a16:creationId xmlns:a16="http://schemas.microsoft.com/office/drawing/2014/main" id="{98679FEA-1484-4AD4-AD0B-B3F7488D741C}"/>
                </a:ext>
              </a:extLst>
            </p:cNvPr>
            <p:cNvSpPr/>
            <p:nvPr/>
          </p:nvSpPr>
          <p:spPr>
            <a:xfrm>
              <a:off x="5145206" y="1865041"/>
              <a:ext cx="1858373" cy="37741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rPr>
                <a:t>编辑对稿件进行评估</a:t>
              </a:r>
              <a:endParaRPr kumimoji="0" lang="en-US" altLang="zh-CN" sz="14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endParaRPr>
            </a:p>
          </p:txBody>
        </p:sp>
        <p:sp>
          <p:nvSpPr>
            <p:cNvPr id="19" name="Rectangle 18">
              <a:extLst>
                <a:ext uri="{FF2B5EF4-FFF2-40B4-BE49-F238E27FC236}">
                  <a16:creationId xmlns:a16="http://schemas.microsoft.com/office/drawing/2014/main" id="{FE06D539-BA71-4837-B362-136AD4F54110}"/>
                </a:ext>
              </a:extLst>
            </p:cNvPr>
            <p:cNvSpPr/>
            <p:nvPr/>
          </p:nvSpPr>
          <p:spPr>
            <a:xfrm>
              <a:off x="5447734" y="2617944"/>
              <a:ext cx="1448129" cy="37741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rPr>
                <a:t>发送至审稿人员</a:t>
              </a:r>
              <a:endParaRPr kumimoji="0" lang="en-US" altLang="zh-CN" sz="14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endParaRPr>
            </a:p>
          </p:txBody>
        </p:sp>
        <p:sp>
          <p:nvSpPr>
            <p:cNvPr id="20" name="Rectangle 19">
              <a:extLst>
                <a:ext uri="{FF2B5EF4-FFF2-40B4-BE49-F238E27FC236}">
                  <a16:creationId xmlns:a16="http://schemas.microsoft.com/office/drawing/2014/main" id="{0E10B2D8-28D8-4E6A-BADB-02031038C155}"/>
                </a:ext>
              </a:extLst>
            </p:cNvPr>
            <p:cNvSpPr/>
            <p:nvPr/>
          </p:nvSpPr>
          <p:spPr>
            <a:xfrm>
              <a:off x="8302399" y="1869587"/>
              <a:ext cx="636890" cy="37741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rPr>
                <a:t>拒稿</a:t>
              </a:r>
              <a:endParaRPr kumimoji="0" lang="en-US" altLang="zh-CN" sz="14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endParaRPr>
            </a:p>
          </p:txBody>
        </p:sp>
        <p:sp>
          <p:nvSpPr>
            <p:cNvPr id="21" name="Rectangle 20">
              <a:extLst>
                <a:ext uri="{FF2B5EF4-FFF2-40B4-BE49-F238E27FC236}">
                  <a16:creationId xmlns:a16="http://schemas.microsoft.com/office/drawing/2014/main" id="{8871B9B1-BFF4-473D-89BD-A14CDC1EBA13}"/>
                </a:ext>
              </a:extLst>
            </p:cNvPr>
            <p:cNvSpPr/>
            <p:nvPr/>
          </p:nvSpPr>
          <p:spPr>
            <a:xfrm>
              <a:off x="4372984" y="4125256"/>
              <a:ext cx="636890" cy="37741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rPr>
                <a:t>拒稿</a:t>
              </a:r>
              <a:endParaRPr kumimoji="0" lang="en-US" altLang="zh-CN" sz="14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endParaRPr>
            </a:p>
          </p:txBody>
        </p:sp>
        <p:sp>
          <p:nvSpPr>
            <p:cNvPr id="22" name="Rectangle 21">
              <a:extLst>
                <a:ext uri="{FF2B5EF4-FFF2-40B4-BE49-F238E27FC236}">
                  <a16:creationId xmlns:a16="http://schemas.microsoft.com/office/drawing/2014/main" id="{A2271A42-7C92-4940-A1D6-6F51B00D5163}"/>
                </a:ext>
              </a:extLst>
            </p:cNvPr>
            <p:cNvSpPr/>
            <p:nvPr/>
          </p:nvSpPr>
          <p:spPr>
            <a:xfrm>
              <a:off x="5825322" y="5648076"/>
              <a:ext cx="636890" cy="37741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rPr>
                <a:t>出版</a:t>
              </a:r>
              <a:endParaRPr kumimoji="0" lang="en-US" altLang="zh-CN" sz="14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endParaRPr>
            </a:p>
          </p:txBody>
        </p:sp>
        <p:sp>
          <p:nvSpPr>
            <p:cNvPr id="23" name="Rectangle 22">
              <a:extLst>
                <a:ext uri="{FF2B5EF4-FFF2-40B4-BE49-F238E27FC236}">
                  <a16:creationId xmlns:a16="http://schemas.microsoft.com/office/drawing/2014/main" id="{B2A744F8-F3B3-4262-BE63-2EDB230944C7}"/>
                </a:ext>
              </a:extLst>
            </p:cNvPr>
            <p:cNvSpPr/>
            <p:nvPr/>
          </p:nvSpPr>
          <p:spPr>
            <a:xfrm>
              <a:off x="5641076" y="4886072"/>
              <a:ext cx="932592" cy="37741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rPr>
                <a:t>排版制作</a:t>
              </a:r>
              <a:endParaRPr kumimoji="0" lang="en-US" altLang="zh-CN" sz="14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endParaRPr>
            </a:p>
          </p:txBody>
        </p:sp>
        <p:sp>
          <p:nvSpPr>
            <p:cNvPr id="24" name="Rectangle 23">
              <a:extLst>
                <a:ext uri="{FF2B5EF4-FFF2-40B4-BE49-F238E27FC236}">
                  <a16:creationId xmlns:a16="http://schemas.microsoft.com/office/drawing/2014/main" id="{7E170810-C3E2-4E4C-8BD2-FF2A7EEE96BD}"/>
                </a:ext>
              </a:extLst>
            </p:cNvPr>
            <p:cNvSpPr/>
            <p:nvPr/>
          </p:nvSpPr>
          <p:spPr>
            <a:xfrm>
              <a:off x="5820774" y="4124067"/>
              <a:ext cx="636890" cy="37741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rPr>
                <a:t>接收</a:t>
              </a:r>
              <a:endParaRPr kumimoji="0" lang="en-US" altLang="zh-CN" sz="14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endParaRPr>
            </a:p>
          </p:txBody>
        </p:sp>
        <p:sp>
          <p:nvSpPr>
            <p:cNvPr id="26" name="Rectangle 25">
              <a:extLst>
                <a:ext uri="{FF2B5EF4-FFF2-40B4-BE49-F238E27FC236}">
                  <a16:creationId xmlns:a16="http://schemas.microsoft.com/office/drawing/2014/main" id="{A51D9510-1BF7-44C2-A464-EADA61321013}"/>
                </a:ext>
              </a:extLst>
            </p:cNvPr>
            <p:cNvSpPr/>
            <p:nvPr/>
          </p:nvSpPr>
          <p:spPr>
            <a:xfrm>
              <a:off x="8133333" y="2622231"/>
              <a:ext cx="1448129" cy="37741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rPr>
                <a:t>需要进一步评审？</a:t>
              </a:r>
              <a:endParaRPr kumimoji="0" lang="en-US" altLang="zh-CN" sz="14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endParaRPr>
            </a:p>
          </p:txBody>
        </p:sp>
        <p:sp>
          <p:nvSpPr>
            <p:cNvPr id="27" name="Rectangle 26">
              <a:extLst>
                <a:ext uri="{FF2B5EF4-FFF2-40B4-BE49-F238E27FC236}">
                  <a16:creationId xmlns:a16="http://schemas.microsoft.com/office/drawing/2014/main" id="{B099BB86-242B-4B22-ACB8-4D1243323E1D}"/>
                </a:ext>
              </a:extLst>
            </p:cNvPr>
            <p:cNvSpPr/>
            <p:nvPr/>
          </p:nvSpPr>
          <p:spPr>
            <a:xfrm>
              <a:off x="4968036" y="3361695"/>
              <a:ext cx="2237982" cy="37741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rPr>
                <a:t>编辑对审稿意见进行评估</a:t>
              </a:r>
              <a:endParaRPr kumimoji="0" lang="en-US" altLang="zh-CN" sz="14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endParaRPr>
            </a:p>
          </p:txBody>
        </p:sp>
        <p:sp>
          <p:nvSpPr>
            <p:cNvPr id="28" name="Rectangle 27">
              <a:extLst>
                <a:ext uri="{FF2B5EF4-FFF2-40B4-BE49-F238E27FC236}">
                  <a16:creationId xmlns:a16="http://schemas.microsoft.com/office/drawing/2014/main" id="{773FB56B-0DCE-4BB1-B90B-5C6AD0E1E919}"/>
                </a:ext>
              </a:extLst>
            </p:cNvPr>
            <p:cNvSpPr/>
            <p:nvPr/>
          </p:nvSpPr>
          <p:spPr>
            <a:xfrm>
              <a:off x="1981756" y="2617943"/>
              <a:ext cx="2255804" cy="377411"/>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rPr>
                <a:t>按照审稿意见进行修改</a:t>
              </a:r>
              <a:endParaRPr kumimoji="0" lang="en-US" altLang="zh-CN" sz="14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endParaRPr>
            </a:p>
          </p:txBody>
        </p:sp>
        <p:sp>
          <p:nvSpPr>
            <p:cNvPr id="29" name="Rectangle 28">
              <a:extLst>
                <a:ext uri="{FF2B5EF4-FFF2-40B4-BE49-F238E27FC236}">
                  <a16:creationId xmlns:a16="http://schemas.microsoft.com/office/drawing/2014/main" id="{AE17E49D-5B77-4D50-9870-26AD5788293F}"/>
                </a:ext>
              </a:extLst>
            </p:cNvPr>
            <p:cNvSpPr/>
            <p:nvPr/>
          </p:nvSpPr>
          <p:spPr>
            <a:xfrm>
              <a:off x="2180222" y="1710607"/>
              <a:ext cx="1858373"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rPr>
                <a:t>作者提交修改后</a:t>
              </a:r>
              <a:endParaRPr kumimoji="0" lang="en-US" altLang="zh-CN" sz="14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rPr>
                <a:t>的文章</a:t>
              </a:r>
              <a:endParaRPr kumimoji="0" lang="en-US" altLang="zh-CN" sz="14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mn-cs"/>
              </a:endParaRPr>
            </a:p>
          </p:txBody>
        </p:sp>
      </p:grpSp>
    </p:spTree>
    <p:extLst>
      <p:ext uri="{BB962C8B-B14F-4D97-AF65-F5344CB8AC3E}">
        <p14:creationId xmlns:p14="http://schemas.microsoft.com/office/powerpoint/2010/main" val="31714701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CA4289-E375-4D73-953F-BB8404D4CF74}"/>
              </a:ext>
            </a:extLst>
          </p:cNvPr>
          <p:cNvSpPr/>
          <p:nvPr/>
        </p:nvSpPr>
        <p:spPr>
          <a:xfrm>
            <a:off x="1031918" y="340713"/>
            <a:ext cx="4493538" cy="523220"/>
          </a:xfrm>
          <a:prstGeom prst="rect">
            <a:avLst/>
          </a:prstGeom>
        </p:spPr>
        <p:txBody>
          <a:bodyPr wrap="none">
            <a:spAutoFit/>
          </a:bodyPr>
          <a:lstStyle/>
          <a:p>
            <a:r>
              <a:rPr lang="zh-CN" altLang="en-US" sz="2800" dirty="0">
                <a:solidFill>
                  <a:srgbClr val="414246"/>
                </a:solidFill>
                <a:latin typeface="Noto Sans CJK SC Regular" panose="020B0500000000000000" pitchFamily="34" charset="-128"/>
                <a:ea typeface="Noto Sans CJK SC Regular" panose="020B0500000000000000" pitchFamily="34" charset="-128"/>
                <a:cs typeface="Open Sans Regular" charset="0"/>
              </a:rPr>
              <a:t>更加全面的为科研人员服务</a:t>
            </a:r>
          </a:p>
        </p:txBody>
      </p:sp>
      <p:sp>
        <p:nvSpPr>
          <p:cNvPr id="25" name="Subtitle 2">
            <a:extLst>
              <a:ext uri="{FF2B5EF4-FFF2-40B4-BE49-F238E27FC236}">
                <a16:creationId xmlns:a16="http://schemas.microsoft.com/office/drawing/2014/main" id="{7365A023-823C-42D5-8519-85495E7337F2}"/>
              </a:ext>
            </a:extLst>
          </p:cNvPr>
          <p:cNvSpPr txBox="1">
            <a:spLocks/>
          </p:cNvSpPr>
          <p:nvPr/>
        </p:nvSpPr>
        <p:spPr>
          <a:xfrm>
            <a:off x="914400" y="1572490"/>
            <a:ext cx="3949699" cy="858057"/>
          </a:xfrm>
          <a:prstGeom prst="rect">
            <a:avLst/>
          </a:prstGeom>
        </p:spPr>
        <p:txBody>
          <a:bodyPr wrap="square" lIns="182880" rIns="182880" anchor="t" anchorCtr="0">
            <a:normAutofit/>
          </a:bodyPr>
          <a:lstStyle>
            <a:lvl1pPr marL="0" indent="0" algn="l" defTabSz="914400" rtl="0" eaLnBrk="1" latinLnBrk="0" hangingPunct="1">
              <a:lnSpc>
                <a:spcPct val="100000"/>
              </a:lnSpc>
              <a:spcBef>
                <a:spcPts val="1000"/>
              </a:spcBef>
              <a:buFont typeface="Arial"/>
              <a:buNone/>
              <a:defRPr sz="4800" b="0" i="0" kern="1200" spc="0" baseline="0">
                <a:solidFill>
                  <a:schemeClr val="accent1"/>
                </a:solidFill>
                <a:latin typeface="Source Serif Pro" charset="0"/>
                <a:ea typeface="Source Serif Pro" charset="0"/>
                <a:cs typeface="Source Serif Pro"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zh-CN" altLang="en-US" sz="4000" dirty="0">
                <a:latin typeface="Noto Sans CJK SC Regular" panose="020B0500000000000000" pitchFamily="34" charset="-128"/>
                <a:ea typeface="Noto Sans CJK SC Regular" panose="020B0500000000000000" pitchFamily="34" charset="-128"/>
              </a:rPr>
              <a:t>文章推广服务</a:t>
            </a:r>
            <a:endParaRPr lang="en-US" sz="4000" dirty="0">
              <a:latin typeface="Noto Sans CJK SC Regular" panose="020B0500000000000000" pitchFamily="34" charset="-128"/>
              <a:ea typeface="Noto Sans CJK SC Regular" panose="020B0500000000000000" pitchFamily="34" charset="-128"/>
            </a:endParaRPr>
          </a:p>
        </p:txBody>
      </p:sp>
      <p:sp>
        <p:nvSpPr>
          <p:cNvPr id="27" name="Text Placeholder 3">
            <a:extLst>
              <a:ext uri="{FF2B5EF4-FFF2-40B4-BE49-F238E27FC236}">
                <a16:creationId xmlns:a16="http://schemas.microsoft.com/office/drawing/2014/main" id="{EEEA9735-0240-4148-BC25-33D4D3E8F960}"/>
              </a:ext>
            </a:extLst>
          </p:cNvPr>
          <p:cNvSpPr txBox="1">
            <a:spLocks/>
          </p:cNvSpPr>
          <p:nvPr/>
        </p:nvSpPr>
        <p:spPr>
          <a:xfrm>
            <a:off x="914400" y="2550392"/>
            <a:ext cx="4609707" cy="2933700"/>
          </a:xfrm>
          <a:prstGeom prst="rect">
            <a:avLst/>
          </a:prstGeom>
        </p:spPr>
        <p:txBody>
          <a:bodyPr lIns="182880" rIns="182880">
            <a:normAutofit/>
          </a:bodyPr>
          <a:lstStyle>
            <a:lvl1pPr marL="0" indent="0" algn="l" defTabSz="914400" rtl="0" eaLnBrk="1" latinLnBrk="0" hangingPunct="1">
              <a:lnSpc>
                <a:spcPct val="140000"/>
              </a:lnSpc>
              <a:spcBef>
                <a:spcPts val="1000"/>
              </a:spcBef>
              <a:buFont typeface="Arial"/>
              <a:buNone/>
              <a:defRPr sz="1800" b="0" i="0" kern="1200">
                <a:solidFill>
                  <a:srgbClr val="414246"/>
                </a:solidFill>
                <a:latin typeface="Open Sans Regular" charset="0"/>
                <a:ea typeface="Open Sans Regular" charset="0"/>
                <a:cs typeface="Open Sans Regular"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40000"/>
              </a:lnSpc>
              <a:spcBef>
                <a:spcPts val="1000"/>
              </a:spcBef>
              <a:spcAft>
                <a:spcPts val="0"/>
              </a:spcAft>
              <a:buClrTx/>
              <a:buSzTx/>
              <a:buFont typeface="Arial"/>
              <a:buNone/>
              <a:tabLst/>
              <a:defRPr/>
            </a:pPr>
            <a:r>
              <a:rPr kumimoji="0" lang="zh-CN" altLang="en-US" b="0" i="0" u="none" strike="noStrike" kern="1200" cap="none" spc="0" normalizeH="0" baseline="0" noProof="0" dirty="0">
                <a:ln>
                  <a:noFill/>
                </a:ln>
                <a:solidFill>
                  <a:srgbClr val="414246"/>
                </a:solidFill>
                <a:effectLst/>
                <a:uLnTx/>
                <a:uFillTx/>
                <a:latin typeface="Noto Sans CJK SC Regular" panose="020B0500000000000000" pitchFamily="34" charset="-128"/>
                <a:ea typeface="Noto Sans CJK SC Regular" panose="020B0500000000000000" pitchFamily="34" charset="-128"/>
              </a:rPr>
              <a:t>        通过专业的视频制作，期刊封面、学术海报和信息图表设计，以及科技新闻故事撰写等服务帮助作者的</a:t>
            </a:r>
            <a:r>
              <a:rPr kumimoji="0" lang="zh-CN" altLang="en-US" b="0" i="0" u="none" strike="noStrike" kern="1200" cap="none" spc="0" normalizeH="0" baseline="0" noProof="0" dirty="0">
                <a:ln>
                  <a:noFill/>
                </a:ln>
                <a:solidFill>
                  <a:srgbClr val="00E788">
                    <a:lumMod val="75000"/>
                  </a:srgbClr>
                </a:solidFill>
                <a:effectLst/>
                <a:uLnTx/>
                <a:uFillTx/>
                <a:latin typeface="Noto Sans CJK SC Regular" panose="020B0500000000000000" pitchFamily="34" charset="-128"/>
                <a:ea typeface="Noto Sans CJK SC Regular" panose="020B0500000000000000" pitchFamily="34" charset="-128"/>
              </a:rPr>
              <a:t>文章获得应有的关注并提升和扩大影响力</a:t>
            </a:r>
            <a:r>
              <a:rPr kumimoji="0" lang="zh-CN" altLang="en-US" b="0" i="0" u="none" strike="noStrike" kern="1200" cap="none" spc="0" normalizeH="0" baseline="0" noProof="0" dirty="0">
                <a:ln>
                  <a:noFill/>
                </a:ln>
                <a:solidFill>
                  <a:srgbClr val="414246"/>
                </a:solidFill>
                <a:effectLst/>
                <a:uLnTx/>
                <a:uFillTx/>
                <a:latin typeface="Noto Sans CJK SC Regular" panose="020B0500000000000000" pitchFamily="34" charset="-128"/>
                <a:ea typeface="Noto Sans CJK SC Regular" panose="020B0500000000000000" pitchFamily="34" charset="-128"/>
              </a:rPr>
              <a:t>。</a:t>
            </a:r>
            <a:endParaRPr kumimoji="0" lang="en-US" b="0" i="0" u="none" strike="noStrike" kern="1200" cap="none" spc="0" normalizeH="0" baseline="0" noProof="0" dirty="0">
              <a:ln>
                <a:noFill/>
              </a:ln>
              <a:solidFill>
                <a:srgbClr val="414246"/>
              </a:solidFill>
              <a:effectLst/>
              <a:uLnTx/>
              <a:uFillTx/>
              <a:latin typeface="Noto Sans CJK SC Regular" panose="020B0500000000000000" pitchFamily="34" charset="-128"/>
              <a:ea typeface="Noto Sans CJK SC Regular" panose="020B0500000000000000" pitchFamily="34" charset="-128"/>
            </a:endParaRPr>
          </a:p>
        </p:txBody>
      </p:sp>
      <p:pic>
        <p:nvPicPr>
          <p:cNvPr id="28" name="Content Placeholder 7">
            <a:extLst>
              <a:ext uri="{FF2B5EF4-FFF2-40B4-BE49-F238E27FC236}">
                <a16:creationId xmlns:a16="http://schemas.microsoft.com/office/drawing/2014/main" id="{E820DA4F-F39B-4179-A53E-17D45BDDD80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945538" y="937915"/>
            <a:ext cx="777240" cy="777240"/>
          </a:xfrm>
          <a:prstGeom prst="rect">
            <a:avLst/>
          </a:prstGeom>
        </p:spPr>
      </p:pic>
      <p:pic>
        <p:nvPicPr>
          <p:cNvPr id="29" name="Picture 28">
            <a:extLst>
              <a:ext uri="{FF2B5EF4-FFF2-40B4-BE49-F238E27FC236}">
                <a16:creationId xmlns:a16="http://schemas.microsoft.com/office/drawing/2014/main" id="{F0F43A45-1F0B-45D2-AD2B-D2E9E970F5E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945538" y="3570352"/>
            <a:ext cx="777240" cy="777240"/>
          </a:xfrm>
          <a:prstGeom prst="rect">
            <a:avLst/>
          </a:prstGeom>
        </p:spPr>
      </p:pic>
      <p:pic>
        <p:nvPicPr>
          <p:cNvPr id="30" name="Picture 29">
            <a:extLst>
              <a:ext uri="{FF2B5EF4-FFF2-40B4-BE49-F238E27FC236}">
                <a16:creationId xmlns:a16="http://schemas.microsoft.com/office/drawing/2014/main" id="{263C8B50-228E-49FF-BF01-B37EF3462E0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945538" y="2687957"/>
            <a:ext cx="777240" cy="777240"/>
          </a:xfrm>
          <a:prstGeom prst="rect">
            <a:avLst/>
          </a:prstGeom>
        </p:spPr>
      </p:pic>
      <p:pic>
        <p:nvPicPr>
          <p:cNvPr id="31" name="Picture 30">
            <a:extLst>
              <a:ext uri="{FF2B5EF4-FFF2-40B4-BE49-F238E27FC236}">
                <a16:creationId xmlns:a16="http://schemas.microsoft.com/office/drawing/2014/main" id="{14681ED0-C473-4770-931B-0B6ED41AACF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945538" y="4452747"/>
            <a:ext cx="777240" cy="777240"/>
          </a:xfrm>
          <a:prstGeom prst="rect">
            <a:avLst/>
          </a:prstGeom>
        </p:spPr>
      </p:pic>
      <p:pic>
        <p:nvPicPr>
          <p:cNvPr id="32" name="Picture 31">
            <a:extLst>
              <a:ext uri="{FF2B5EF4-FFF2-40B4-BE49-F238E27FC236}">
                <a16:creationId xmlns:a16="http://schemas.microsoft.com/office/drawing/2014/main" id="{14E5B725-17CB-4F44-988F-18CC0B7E30CD}"/>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945538" y="1805562"/>
            <a:ext cx="777240" cy="777240"/>
          </a:xfrm>
          <a:prstGeom prst="rect">
            <a:avLst/>
          </a:prstGeom>
        </p:spPr>
      </p:pic>
      <p:sp>
        <p:nvSpPr>
          <p:cNvPr id="33" name="TextBox 32">
            <a:extLst>
              <a:ext uri="{FF2B5EF4-FFF2-40B4-BE49-F238E27FC236}">
                <a16:creationId xmlns:a16="http://schemas.microsoft.com/office/drawing/2014/main" id="{3C8D85DD-7A90-4FEE-94FF-1E4F1EA3A39C}"/>
              </a:ext>
            </a:extLst>
          </p:cNvPr>
          <p:cNvSpPr txBox="1"/>
          <p:nvPr/>
        </p:nvSpPr>
        <p:spPr>
          <a:xfrm>
            <a:off x="6875694" y="939963"/>
            <a:ext cx="5049211" cy="777240"/>
          </a:xfrm>
          <a:prstGeom prst="rect">
            <a:avLst/>
          </a:prstGeom>
          <a:noFill/>
        </p:spPr>
        <p:txBody>
          <a:bodyPr wrap="square" rtlCol="0">
            <a:noAutofit/>
          </a:bodyPr>
          <a:lstStyle/>
          <a:p>
            <a:r>
              <a:rPr lang="zh-CN" altLang="en-US" sz="1600" b="1"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rPr>
              <a:t>视频制作</a:t>
            </a:r>
            <a:endParaRPr lang="en-US" sz="1600" b="1"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endParaRPr>
          </a:p>
          <a:p>
            <a:pPr>
              <a:spcBef>
                <a:spcPts val="600"/>
              </a:spcBef>
            </a:pPr>
            <a:r>
              <a:rPr lang="zh-CN" altLang="en-US" sz="1400"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rPr>
              <a:t>将研究成果转化为生动、易于理解的视频内容</a:t>
            </a:r>
            <a:endParaRPr lang="en-US" sz="1400"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endParaRPr>
          </a:p>
        </p:txBody>
      </p:sp>
      <p:sp>
        <p:nvSpPr>
          <p:cNvPr id="34" name="TextBox 33">
            <a:extLst>
              <a:ext uri="{FF2B5EF4-FFF2-40B4-BE49-F238E27FC236}">
                <a16:creationId xmlns:a16="http://schemas.microsoft.com/office/drawing/2014/main" id="{28C8452D-1768-4E68-A6A6-2EDC4D446F41}"/>
              </a:ext>
            </a:extLst>
          </p:cNvPr>
          <p:cNvSpPr txBox="1"/>
          <p:nvPr/>
        </p:nvSpPr>
        <p:spPr>
          <a:xfrm>
            <a:off x="6875694" y="2689187"/>
            <a:ext cx="5049210" cy="777240"/>
          </a:xfrm>
          <a:prstGeom prst="rect">
            <a:avLst/>
          </a:prstGeom>
          <a:noFill/>
        </p:spPr>
        <p:txBody>
          <a:bodyPr wrap="square" rtlCol="0">
            <a:noAutofit/>
          </a:bodyPr>
          <a:lstStyle/>
          <a:p>
            <a:r>
              <a:rPr lang="en-US" sz="1600" b="1"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rPr>
              <a:t>               </a:t>
            </a:r>
            <a:r>
              <a:rPr lang="zh-CN" altLang="en-US" sz="1600" b="1"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rPr>
              <a:t>期刊封面设计</a:t>
            </a:r>
          </a:p>
          <a:p>
            <a:pPr>
              <a:spcBef>
                <a:spcPts val="600"/>
              </a:spcBef>
            </a:pPr>
            <a:r>
              <a:rPr lang="zh-CN" altLang="en-US" sz="1400"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rPr>
              <a:t>为文章设计一个兼具专业性与艺术性的期刊封面图片</a:t>
            </a:r>
            <a:endParaRPr lang="en-US" sz="1400"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endParaRPr>
          </a:p>
        </p:txBody>
      </p:sp>
      <p:sp>
        <p:nvSpPr>
          <p:cNvPr id="35" name="TextBox 34">
            <a:extLst>
              <a:ext uri="{FF2B5EF4-FFF2-40B4-BE49-F238E27FC236}">
                <a16:creationId xmlns:a16="http://schemas.microsoft.com/office/drawing/2014/main" id="{DF716A32-F2EF-49C1-8B8F-A15853592756}"/>
              </a:ext>
            </a:extLst>
          </p:cNvPr>
          <p:cNvSpPr txBox="1"/>
          <p:nvPr/>
        </p:nvSpPr>
        <p:spPr>
          <a:xfrm>
            <a:off x="6875694" y="5335143"/>
            <a:ext cx="5228321" cy="777240"/>
          </a:xfrm>
          <a:prstGeom prst="rect">
            <a:avLst/>
          </a:prstGeom>
          <a:noFill/>
        </p:spPr>
        <p:txBody>
          <a:bodyPr wrap="square" rtlCol="0">
            <a:noAutofit/>
          </a:bodyPr>
          <a:lstStyle/>
          <a:p>
            <a:r>
              <a:rPr lang="en-US" sz="1600" b="1"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rPr>
              <a:t>               </a:t>
            </a:r>
            <a:r>
              <a:rPr lang="zh-CN" altLang="en-US" sz="1600" b="1"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rPr>
              <a:t>科学新闻故事撰写</a:t>
            </a:r>
            <a:endParaRPr lang="en-US" sz="1600" b="1"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endParaRPr>
          </a:p>
          <a:p>
            <a:pPr>
              <a:spcBef>
                <a:spcPts val="600"/>
              </a:spcBef>
            </a:pPr>
            <a:r>
              <a:rPr lang="zh-CN" altLang="en-US" sz="1400"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rPr>
              <a:t>为您的文章撰写科学新闻故事用于媒体发布和网络宣传</a:t>
            </a:r>
            <a:endParaRPr lang="en-US" sz="1400"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endParaRPr>
          </a:p>
        </p:txBody>
      </p:sp>
      <p:sp>
        <p:nvSpPr>
          <p:cNvPr id="36" name="TextBox 35">
            <a:extLst>
              <a:ext uri="{FF2B5EF4-FFF2-40B4-BE49-F238E27FC236}">
                <a16:creationId xmlns:a16="http://schemas.microsoft.com/office/drawing/2014/main" id="{0BBFE2FD-33BA-48E8-BF90-0214E55C2372}"/>
              </a:ext>
            </a:extLst>
          </p:cNvPr>
          <p:cNvSpPr txBox="1"/>
          <p:nvPr/>
        </p:nvSpPr>
        <p:spPr>
          <a:xfrm>
            <a:off x="6875694" y="3571173"/>
            <a:ext cx="5049209" cy="777240"/>
          </a:xfrm>
          <a:prstGeom prst="rect">
            <a:avLst/>
          </a:prstGeom>
          <a:noFill/>
        </p:spPr>
        <p:txBody>
          <a:bodyPr wrap="square" rtlCol="0" anchor="t">
            <a:noAutofit/>
          </a:bodyPr>
          <a:lstStyle/>
          <a:p>
            <a:r>
              <a:rPr lang="en-US" sz="1600" b="1"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rPr>
              <a:t>               </a:t>
            </a:r>
            <a:r>
              <a:rPr lang="zh-CN" altLang="en-US" sz="1600" b="1"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rPr>
              <a:t>信息图绘制</a:t>
            </a:r>
            <a:endParaRPr lang="en-US" sz="1600" b="1"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endParaRPr>
          </a:p>
          <a:p>
            <a:pPr>
              <a:spcBef>
                <a:spcPts val="600"/>
              </a:spcBef>
            </a:pPr>
            <a:r>
              <a:rPr lang="zh-CN" altLang="en-US" sz="1400"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rPr>
              <a:t>通过绘制一个可视化的信息图展示文章的研究成果</a:t>
            </a:r>
            <a:endParaRPr lang="en-US" sz="1400"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endParaRPr>
          </a:p>
        </p:txBody>
      </p:sp>
      <p:pic>
        <p:nvPicPr>
          <p:cNvPr id="37" name="Picture 36">
            <a:extLst>
              <a:ext uri="{FF2B5EF4-FFF2-40B4-BE49-F238E27FC236}">
                <a16:creationId xmlns:a16="http://schemas.microsoft.com/office/drawing/2014/main" id="{3F7B11EB-4C3E-463B-9C63-65C0EE6F4529}"/>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945538" y="5335143"/>
            <a:ext cx="777240" cy="777240"/>
          </a:xfrm>
          <a:prstGeom prst="rect">
            <a:avLst/>
          </a:prstGeom>
        </p:spPr>
      </p:pic>
      <p:sp>
        <p:nvSpPr>
          <p:cNvPr id="38" name="TextBox 37">
            <a:extLst>
              <a:ext uri="{FF2B5EF4-FFF2-40B4-BE49-F238E27FC236}">
                <a16:creationId xmlns:a16="http://schemas.microsoft.com/office/drawing/2014/main" id="{2A0DDB17-7F46-4451-B055-DA0F63485D2A}"/>
              </a:ext>
            </a:extLst>
          </p:cNvPr>
          <p:cNvSpPr txBox="1"/>
          <p:nvPr/>
        </p:nvSpPr>
        <p:spPr>
          <a:xfrm>
            <a:off x="6875694" y="4453159"/>
            <a:ext cx="5228320" cy="777240"/>
          </a:xfrm>
          <a:prstGeom prst="rect">
            <a:avLst/>
          </a:prstGeom>
          <a:noFill/>
        </p:spPr>
        <p:txBody>
          <a:bodyPr wrap="square" rtlCol="0" anchor="t">
            <a:noAutofit/>
          </a:bodyPr>
          <a:lstStyle/>
          <a:p>
            <a:r>
              <a:rPr lang="en-US" sz="1600" b="1"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rPr>
              <a:t>               </a:t>
            </a:r>
            <a:r>
              <a:rPr lang="zh-CN" altLang="en-US" sz="1600" b="1"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rPr>
              <a:t>简明摘要撰写</a:t>
            </a:r>
            <a:endParaRPr lang="en-US" sz="1600" b="1"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endParaRPr>
          </a:p>
          <a:p>
            <a:pPr>
              <a:spcBef>
                <a:spcPts val="600"/>
              </a:spcBef>
            </a:pPr>
            <a:r>
              <a:rPr lang="zh-CN" altLang="en-US" sz="1400"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rPr>
              <a:t>用通俗简明的语言阐述您的研究工作并传播给大众群体</a:t>
            </a:r>
            <a:endParaRPr lang="en-US" sz="1400"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endParaRPr>
          </a:p>
        </p:txBody>
      </p:sp>
      <p:sp>
        <p:nvSpPr>
          <p:cNvPr id="39" name="TextBox 38">
            <a:extLst>
              <a:ext uri="{FF2B5EF4-FFF2-40B4-BE49-F238E27FC236}">
                <a16:creationId xmlns:a16="http://schemas.microsoft.com/office/drawing/2014/main" id="{8BD8DCB1-3F23-4F4D-93C0-2CEB2B0B0893}"/>
              </a:ext>
            </a:extLst>
          </p:cNvPr>
          <p:cNvSpPr txBox="1"/>
          <p:nvPr/>
        </p:nvSpPr>
        <p:spPr>
          <a:xfrm>
            <a:off x="6875694" y="1807201"/>
            <a:ext cx="5049208" cy="777240"/>
          </a:xfrm>
          <a:prstGeom prst="rect">
            <a:avLst/>
          </a:prstGeom>
          <a:noFill/>
        </p:spPr>
        <p:txBody>
          <a:bodyPr wrap="square" rtlCol="0" anchor="t">
            <a:noAutofit/>
          </a:bodyPr>
          <a:lstStyle/>
          <a:p>
            <a:r>
              <a:rPr lang="en-US" sz="1600" b="1"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rPr>
              <a:t>               </a:t>
            </a:r>
            <a:r>
              <a:rPr lang="zh-CN" altLang="en-US" sz="1600" b="1"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rPr>
              <a:t>会议海报制作</a:t>
            </a:r>
            <a:endParaRPr lang="en-US" sz="1600" b="1"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endParaRPr>
          </a:p>
          <a:p>
            <a:pPr>
              <a:spcBef>
                <a:spcPts val="600"/>
              </a:spcBef>
            </a:pPr>
            <a:r>
              <a:rPr lang="zh-CN" altLang="en-US" sz="1400"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rPr>
              <a:t>为文章制作一个专业并具有视觉吸引力的学术海报</a:t>
            </a:r>
            <a:endParaRPr lang="en-US" sz="1400"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endParaRPr>
          </a:p>
        </p:txBody>
      </p:sp>
      <p:sp>
        <p:nvSpPr>
          <p:cNvPr id="40" name="Rectangle 39">
            <a:extLst>
              <a:ext uri="{FF2B5EF4-FFF2-40B4-BE49-F238E27FC236}">
                <a16:creationId xmlns:a16="http://schemas.microsoft.com/office/drawing/2014/main" id="{B787A91C-EB28-439E-B241-B26FC5B37DAE}"/>
              </a:ext>
            </a:extLst>
          </p:cNvPr>
          <p:cNvSpPr/>
          <p:nvPr/>
        </p:nvSpPr>
        <p:spPr>
          <a:xfrm>
            <a:off x="6977292" y="2731339"/>
            <a:ext cx="688890" cy="276999"/>
          </a:xfrm>
          <a:prstGeom prst="rect">
            <a:avLst/>
          </a:prstGeom>
          <a:solidFill>
            <a:srgbClr val="06A362"/>
          </a:solidFill>
          <a:ln w="12700" cap="flat" cmpd="sng" algn="ctr">
            <a:no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srgbClr val="FFFFFF"/>
                </a:solidFill>
                <a:effectLst/>
                <a:uLnTx/>
                <a:uFillTx/>
                <a:latin typeface="Noto Sans CJK SC Regular" panose="020B0500000000000000" pitchFamily="34" charset="-128"/>
                <a:ea typeface="Noto Sans CJK SC Regular" panose="020B0500000000000000" pitchFamily="34" charset="-128"/>
                <a:cs typeface="Open Sans" panose="020B0606030504020204" pitchFamily="34" charset="0"/>
              </a:rPr>
              <a:t>新服务</a:t>
            </a:r>
            <a:endParaRPr kumimoji="0" lang="en-US" sz="1200" b="1" i="0" u="none" strike="noStrike" kern="0" cap="none" spc="0" normalizeH="0" baseline="0" noProof="0" dirty="0">
              <a:ln>
                <a:noFill/>
              </a:ln>
              <a:solidFill>
                <a:srgbClr val="FFFFFF"/>
              </a:solidFill>
              <a:effectLst/>
              <a:uLnTx/>
              <a:uFillTx/>
              <a:latin typeface="Noto Sans CJK SC Regular" panose="020B0500000000000000" pitchFamily="34" charset="-128"/>
              <a:ea typeface="Noto Sans CJK SC Regular" panose="020B0500000000000000" pitchFamily="34" charset="-128"/>
              <a:cs typeface="Open Sans" panose="020B0606030504020204" pitchFamily="34" charset="0"/>
            </a:endParaRPr>
          </a:p>
        </p:txBody>
      </p:sp>
      <p:sp>
        <p:nvSpPr>
          <p:cNvPr id="41" name="Rectangle 40">
            <a:extLst>
              <a:ext uri="{FF2B5EF4-FFF2-40B4-BE49-F238E27FC236}">
                <a16:creationId xmlns:a16="http://schemas.microsoft.com/office/drawing/2014/main" id="{F1E68ED2-0979-4B0A-BF31-24598583D23C}"/>
              </a:ext>
            </a:extLst>
          </p:cNvPr>
          <p:cNvSpPr/>
          <p:nvPr/>
        </p:nvSpPr>
        <p:spPr>
          <a:xfrm>
            <a:off x="6977292" y="5375057"/>
            <a:ext cx="688890" cy="276999"/>
          </a:xfrm>
          <a:prstGeom prst="rect">
            <a:avLst/>
          </a:prstGeom>
          <a:solidFill>
            <a:srgbClr val="06A362"/>
          </a:solidFill>
          <a:ln w="12700" cap="flat" cmpd="sng" algn="ctr">
            <a:no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srgbClr val="FFFFFF"/>
                </a:solidFill>
                <a:effectLst/>
                <a:uLnTx/>
                <a:uFillTx/>
                <a:latin typeface="Noto Sans CJK SC Regular" panose="020B0500000000000000" pitchFamily="34" charset="-128"/>
                <a:ea typeface="Noto Sans CJK SC Regular" panose="020B0500000000000000" pitchFamily="34" charset="-128"/>
                <a:cs typeface="Open Sans" panose="020B0606030504020204" pitchFamily="34" charset="0"/>
              </a:rPr>
              <a:t>新服务</a:t>
            </a:r>
            <a:endParaRPr kumimoji="0" lang="en-US" sz="1200" b="1" i="0" u="none" strike="noStrike" kern="0" cap="none" spc="0" normalizeH="0" baseline="0" noProof="0" dirty="0">
              <a:ln>
                <a:noFill/>
              </a:ln>
              <a:solidFill>
                <a:srgbClr val="FFFFFF"/>
              </a:solidFill>
              <a:effectLst/>
              <a:uLnTx/>
              <a:uFillTx/>
              <a:latin typeface="Noto Sans CJK SC Regular" panose="020B0500000000000000" pitchFamily="34" charset="-128"/>
              <a:ea typeface="Noto Sans CJK SC Regular" panose="020B0500000000000000" pitchFamily="34" charset="-128"/>
              <a:cs typeface="Open Sans" panose="020B0606030504020204" pitchFamily="34" charset="0"/>
            </a:endParaRPr>
          </a:p>
        </p:txBody>
      </p:sp>
      <p:sp>
        <p:nvSpPr>
          <p:cNvPr id="42" name="Rectangle 41">
            <a:extLst>
              <a:ext uri="{FF2B5EF4-FFF2-40B4-BE49-F238E27FC236}">
                <a16:creationId xmlns:a16="http://schemas.microsoft.com/office/drawing/2014/main" id="{4FBA2572-BFE7-4614-A983-C4717B042CAC}"/>
              </a:ext>
            </a:extLst>
          </p:cNvPr>
          <p:cNvSpPr/>
          <p:nvPr/>
        </p:nvSpPr>
        <p:spPr>
          <a:xfrm>
            <a:off x="6977292" y="4493817"/>
            <a:ext cx="688890" cy="276999"/>
          </a:xfrm>
          <a:prstGeom prst="rect">
            <a:avLst/>
          </a:prstGeom>
          <a:solidFill>
            <a:srgbClr val="06A362"/>
          </a:solidFill>
          <a:ln w="12700" cap="flat" cmpd="sng" algn="ctr">
            <a:no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srgbClr val="FFFFFF"/>
                </a:solidFill>
                <a:effectLst/>
                <a:uLnTx/>
                <a:uFillTx/>
                <a:latin typeface="Noto Sans CJK SC Regular" panose="020B0500000000000000" pitchFamily="34" charset="-128"/>
                <a:ea typeface="Noto Sans CJK SC Regular" panose="020B0500000000000000" pitchFamily="34" charset="-128"/>
                <a:cs typeface="Open Sans" panose="020B0606030504020204" pitchFamily="34" charset="0"/>
              </a:rPr>
              <a:t>新服务</a:t>
            </a:r>
            <a:endParaRPr kumimoji="0" lang="en-US" sz="1200" b="1" i="0" u="none" strike="noStrike" kern="0" cap="none" spc="0" normalizeH="0" baseline="0" noProof="0" dirty="0">
              <a:ln>
                <a:noFill/>
              </a:ln>
              <a:solidFill>
                <a:srgbClr val="FFFFFF"/>
              </a:solidFill>
              <a:effectLst/>
              <a:uLnTx/>
              <a:uFillTx/>
              <a:latin typeface="Noto Sans CJK SC Regular" panose="020B0500000000000000" pitchFamily="34" charset="-128"/>
              <a:ea typeface="Noto Sans CJK SC Regular" panose="020B0500000000000000" pitchFamily="34" charset="-128"/>
              <a:cs typeface="Open Sans" panose="020B0606030504020204" pitchFamily="34" charset="0"/>
            </a:endParaRPr>
          </a:p>
        </p:txBody>
      </p:sp>
      <p:sp>
        <p:nvSpPr>
          <p:cNvPr id="43" name="Rectangle 42">
            <a:extLst>
              <a:ext uri="{FF2B5EF4-FFF2-40B4-BE49-F238E27FC236}">
                <a16:creationId xmlns:a16="http://schemas.microsoft.com/office/drawing/2014/main" id="{74E81AA8-D1BE-4756-932E-DB8B7C9D55C6}"/>
              </a:ext>
            </a:extLst>
          </p:cNvPr>
          <p:cNvSpPr/>
          <p:nvPr/>
        </p:nvSpPr>
        <p:spPr>
          <a:xfrm>
            <a:off x="6977292" y="1850100"/>
            <a:ext cx="688890" cy="276999"/>
          </a:xfrm>
          <a:prstGeom prst="rect">
            <a:avLst/>
          </a:prstGeom>
          <a:solidFill>
            <a:srgbClr val="06A362"/>
          </a:solidFill>
          <a:ln w="12700" cap="flat" cmpd="sng" algn="ctr">
            <a:no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srgbClr val="FFFFFF"/>
                </a:solidFill>
                <a:effectLst/>
                <a:uLnTx/>
                <a:uFillTx/>
                <a:latin typeface="Noto Sans CJK SC Regular" panose="020B0500000000000000" pitchFamily="34" charset="-128"/>
                <a:ea typeface="Noto Sans CJK SC Regular" panose="020B0500000000000000" pitchFamily="34" charset="-128"/>
                <a:cs typeface="Open Sans" panose="020B0606030504020204" pitchFamily="34" charset="0"/>
              </a:rPr>
              <a:t>新服务</a:t>
            </a:r>
            <a:endParaRPr kumimoji="0" lang="en-US" sz="1200" b="1" i="0" u="none" strike="noStrike" kern="0" cap="none" spc="0" normalizeH="0" baseline="0" noProof="0" dirty="0">
              <a:ln>
                <a:noFill/>
              </a:ln>
              <a:solidFill>
                <a:srgbClr val="FFFFFF"/>
              </a:solidFill>
              <a:effectLst/>
              <a:uLnTx/>
              <a:uFillTx/>
              <a:latin typeface="Noto Sans CJK SC Regular" panose="020B0500000000000000" pitchFamily="34" charset="-128"/>
              <a:ea typeface="Noto Sans CJK SC Regular" panose="020B0500000000000000" pitchFamily="34" charset="-128"/>
              <a:cs typeface="Open Sans" panose="020B0606030504020204" pitchFamily="34" charset="0"/>
            </a:endParaRPr>
          </a:p>
        </p:txBody>
      </p:sp>
      <p:sp>
        <p:nvSpPr>
          <p:cNvPr id="44" name="Rectangle 43">
            <a:extLst>
              <a:ext uri="{FF2B5EF4-FFF2-40B4-BE49-F238E27FC236}">
                <a16:creationId xmlns:a16="http://schemas.microsoft.com/office/drawing/2014/main" id="{BF5C7F0C-4C3A-47BA-BA7B-2A92E4244B07}"/>
              </a:ext>
            </a:extLst>
          </p:cNvPr>
          <p:cNvSpPr/>
          <p:nvPr/>
        </p:nvSpPr>
        <p:spPr>
          <a:xfrm>
            <a:off x="6977292" y="3612578"/>
            <a:ext cx="688890" cy="276999"/>
          </a:xfrm>
          <a:prstGeom prst="rect">
            <a:avLst/>
          </a:prstGeom>
          <a:solidFill>
            <a:srgbClr val="06A362"/>
          </a:solidFill>
          <a:ln w="12700" cap="flat" cmpd="sng" algn="ctr">
            <a:no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srgbClr val="FFFFFF"/>
                </a:solidFill>
                <a:effectLst/>
                <a:uLnTx/>
                <a:uFillTx/>
                <a:latin typeface="Noto Sans CJK SC Regular" panose="020B0500000000000000" pitchFamily="34" charset="-128"/>
                <a:ea typeface="Noto Sans CJK SC Regular" panose="020B0500000000000000" pitchFamily="34" charset="-128"/>
                <a:cs typeface="Open Sans" panose="020B0606030504020204" pitchFamily="34" charset="0"/>
              </a:rPr>
              <a:t>新服务</a:t>
            </a:r>
            <a:endParaRPr kumimoji="0" lang="en-US" sz="1200" b="1" i="0" u="none" strike="noStrike" kern="0" cap="none" spc="0" normalizeH="0" baseline="0" noProof="0" dirty="0">
              <a:ln>
                <a:noFill/>
              </a:ln>
              <a:solidFill>
                <a:srgbClr val="FFFFFF"/>
              </a:solidFill>
              <a:effectLst/>
              <a:uLnTx/>
              <a:uFillTx/>
              <a:latin typeface="Noto Sans CJK SC Regular" panose="020B0500000000000000" pitchFamily="34" charset="-128"/>
              <a:ea typeface="Noto Sans CJK SC Regular" panose="020B0500000000000000" pitchFamily="34" charset="-128"/>
              <a:cs typeface="Open Sans" panose="020B0606030504020204" pitchFamily="34" charset="0"/>
            </a:endParaRPr>
          </a:p>
        </p:txBody>
      </p:sp>
      <p:sp>
        <p:nvSpPr>
          <p:cNvPr id="45" name="TextBox 44">
            <a:extLst>
              <a:ext uri="{FF2B5EF4-FFF2-40B4-BE49-F238E27FC236}">
                <a16:creationId xmlns:a16="http://schemas.microsoft.com/office/drawing/2014/main" id="{2099B2DE-F34C-4970-B0BC-A3130E05FA06}"/>
              </a:ext>
            </a:extLst>
          </p:cNvPr>
          <p:cNvSpPr txBox="1"/>
          <p:nvPr/>
        </p:nvSpPr>
        <p:spPr>
          <a:xfrm>
            <a:off x="1038275" y="5577334"/>
            <a:ext cx="310885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000000">
                    <a:lumMod val="75000"/>
                    <a:lumOff val="25000"/>
                  </a:srgbClr>
                </a:solidFill>
                <a:effectLst/>
                <a:uLnTx/>
                <a:uFillTx/>
                <a:latin typeface="Noto Sans CJK SC Regular" panose="020B0500000000000000" pitchFamily="34" charset="-128"/>
                <a:ea typeface="Noto Sans CJK SC Regular" panose="020B0500000000000000" pitchFamily="34" charset="-128"/>
              </a:rPr>
              <a:t>wileyeditingservices.com</a:t>
            </a:r>
          </a:p>
        </p:txBody>
      </p:sp>
    </p:spTree>
    <p:extLst>
      <p:ext uri="{BB962C8B-B14F-4D97-AF65-F5344CB8AC3E}">
        <p14:creationId xmlns:p14="http://schemas.microsoft.com/office/powerpoint/2010/main" val="34160543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9E6416-CF70-DB4A-9A29-07FB74528912}"/>
              </a:ext>
            </a:extLst>
          </p:cNvPr>
          <p:cNvSpPr>
            <a:spLocks noGrp="1"/>
          </p:cNvSpPr>
          <p:nvPr>
            <p:ph type="ctrTitle"/>
          </p:nvPr>
        </p:nvSpPr>
        <p:spPr/>
        <p:txBody>
          <a:bodyPr/>
          <a:lstStyle/>
          <a:p>
            <a:r>
              <a:rPr lang="zh-CN" altLang="en-US" sz="4000" dirty="0">
                <a:latin typeface="Noto Sans CJK SC Regular" panose="020B0500000000000000" pitchFamily="34" charset="-128"/>
                <a:ea typeface="Noto Sans CJK SC Regular" panose="020B0500000000000000" pitchFamily="34" charset="-128"/>
              </a:rPr>
              <a:t>新常态，新服务</a:t>
            </a:r>
          </a:p>
        </p:txBody>
      </p:sp>
      <p:sp>
        <p:nvSpPr>
          <p:cNvPr id="4" name="Slide Number Placeholder 3">
            <a:extLst>
              <a:ext uri="{FF2B5EF4-FFF2-40B4-BE49-F238E27FC236}">
                <a16:creationId xmlns:a16="http://schemas.microsoft.com/office/drawing/2014/main" id="{2679590A-D9DD-4CD1-B854-AD9876A0A83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9D81C1D-71AE-404E-8BFC-9F552A8A6EE1}" type="slidenum">
              <a:rPr kumimoji="0" lang="en-US" sz="1200" b="0" i="0" u="none" strike="noStrike" kern="1200" cap="none" spc="0" normalizeH="0" baseline="0" noProof="0" smtClean="0">
                <a:ln>
                  <a:noFill/>
                </a:ln>
                <a:solidFill>
                  <a:srgbClr val="000000"/>
                </a:solidFill>
                <a:effectLst/>
                <a:uLnTx/>
                <a:uFillTx/>
                <a:latin typeface="Open Sans" charset="0"/>
                <a:ea typeface="Open Sans" charset="0"/>
                <a:cs typeface="Open Sans" charset="0"/>
              </a:rPr>
              <a:pPr marL="0" marR="0" lvl="0" indent="0" algn="ct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Open Sans" charset="0"/>
              <a:ea typeface="Open Sans" charset="0"/>
              <a:cs typeface="Open Sans" charset="0"/>
            </a:endParaRPr>
          </a:p>
        </p:txBody>
      </p:sp>
    </p:spTree>
    <p:extLst>
      <p:ext uri="{BB962C8B-B14F-4D97-AF65-F5344CB8AC3E}">
        <p14:creationId xmlns:p14="http://schemas.microsoft.com/office/powerpoint/2010/main" val="38621093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5">
            <a:extLst>
              <a:ext uri="{FF2B5EF4-FFF2-40B4-BE49-F238E27FC236}">
                <a16:creationId xmlns:a16="http://schemas.microsoft.com/office/drawing/2014/main" id="{69D86F1D-73F3-4AB8-BB5C-F5A3FDD1EA53}"/>
              </a:ext>
            </a:extLst>
          </p:cNvPr>
          <p:cNvSpPr>
            <a:spLocks noGrp="1"/>
          </p:cNvSpPr>
          <p:nvPr>
            <p:ph type="body" sz="quarter" idx="13"/>
          </p:nvPr>
        </p:nvSpPr>
        <p:spPr>
          <a:xfrm>
            <a:off x="923544" y="457199"/>
            <a:ext cx="10723024" cy="369331"/>
          </a:xfrm>
        </p:spPr>
        <p:txBody>
          <a:bodyPr/>
          <a:lstStyle/>
          <a:p>
            <a:pPr marL="0" indent="0"/>
            <a:r>
              <a:rPr lang="zh-CN" altLang="en-US" dirty="0">
                <a:latin typeface="Noto Sans CJK SC Medium" panose="020B0600000000000000" pitchFamily="34" charset="-128"/>
                <a:ea typeface="Noto Sans CJK SC Medium" panose="020B0600000000000000" pitchFamily="34" charset="-128"/>
                <a:cs typeface="Open Sans" panose="020B0606030504020204" pitchFamily="34" charset="0"/>
              </a:rPr>
              <a:t>共同抗疫</a:t>
            </a:r>
            <a:r>
              <a:rPr lang="en-US" altLang="zh-CN" dirty="0">
                <a:latin typeface="Noto Sans CJK SC Medium" panose="020B0600000000000000" pitchFamily="34" charset="-128"/>
                <a:ea typeface="Noto Sans CJK SC Medium" panose="020B0600000000000000" pitchFamily="34" charset="-128"/>
                <a:cs typeface="Open Sans" panose="020B0606030504020204" pitchFamily="34" charset="0"/>
              </a:rPr>
              <a:t>——</a:t>
            </a:r>
            <a:r>
              <a:rPr lang="en-US" altLang="zh-CN" dirty="0">
                <a:latin typeface="Open Sans" panose="020B0606030504020204" pitchFamily="34" charset="0"/>
                <a:ea typeface="Open Sans" panose="020B0606030504020204" pitchFamily="34" charset="0"/>
                <a:cs typeface="Open Sans" panose="020B0606030504020204" pitchFamily="34" charset="0"/>
              </a:rPr>
              <a:t>Wiley</a:t>
            </a:r>
            <a:r>
              <a:rPr lang="zh-CN" altLang="en-US" dirty="0">
                <a:latin typeface="Noto Sans CJK SC Medium" panose="020B0600000000000000" pitchFamily="34" charset="-128"/>
                <a:ea typeface="Noto Sans CJK SC Medium" panose="020B0600000000000000" pitchFamily="34" charset="-128"/>
                <a:cs typeface="Open Sans" panose="020B0606030504020204" pitchFamily="34" charset="0"/>
              </a:rPr>
              <a:t>全面开放相关资源与教学工具</a:t>
            </a:r>
            <a:endParaRPr lang="en-US" dirty="0">
              <a:latin typeface="Noto Sans CJK SC Medium" panose="020B0600000000000000" pitchFamily="34" charset="-128"/>
              <a:ea typeface="Noto Sans CJK SC Medium" panose="020B0600000000000000" pitchFamily="34" charset="-128"/>
            </a:endParaRPr>
          </a:p>
        </p:txBody>
      </p:sp>
      <p:sp>
        <p:nvSpPr>
          <p:cNvPr id="56" name="Rectangle 55">
            <a:extLst>
              <a:ext uri="{FF2B5EF4-FFF2-40B4-BE49-F238E27FC236}">
                <a16:creationId xmlns:a16="http://schemas.microsoft.com/office/drawing/2014/main" id="{40489547-E533-4CF2-8821-5A12FADA5F4F}"/>
              </a:ext>
            </a:extLst>
          </p:cNvPr>
          <p:cNvSpPr/>
          <p:nvPr/>
        </p:nvSpPr>
        <p:spPr>
          <a:xfrm>
            <a:off x="1020526" y="969631"/>
            <a:ext cx="6811509" cy="5121723"/>
          </a:xfrm>
          <a:prstGeom prst="rect">
            <a:avLst/>
          </a:prstGeom>
        </p:spPr>
        <p:txBody>
          <a:bodyPr wrap="square">
            <a:spAutoFit/>
          </a:bodyPr>
          <a:lstStyle/>
          <a:p>
            <a:pPr>
              <a:lnSpc>
                <a:spcPct val="150000"/>
              </a:lnSpc>
            </a:pPr>
            <a:r>
              <a:rPr lang="zh-CN" altLang="en-US" sz="2000"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rPr>
              <a:t>面向科研群体</a:t>
            </a:r>
            <a:endParaRPr lang="en-SG" altLang="zh-CN" sz="2000"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endParaRPr>
          </a:p>
          <a:p>
            <a:pPr>
              <a:lnSpc>
                <a:spcPct val="150000"/>
              </a:lnSpc>
            </a:pPr>
            <a:r>
              <a:rPr lang="zh-CN" altLang="en-US" sz="2000" dirty="0">
                <a:solidFill>
                  <a:srgbClr val="414246"/>
                </a:solidFill>
                <a:latin typeface="Noto Sans CJK SC Light" panose="020B0300000000000000" pitchFamily="34" charset="-128"/>
                <a:ea typeface="Noto Sans CJK SC Light" panose="020B0300000000000000" pitchFamily="34" charset="-128"/>
                <a:cs typeface="Open Sans" panose="020B0606030504020204" pitchFamily="34" charset="0"/>
              </a:rPr>
              <a:t>免费开放了</a:t>
            </a:r>
            <a:r>
              <a:rPr lang="en-US" altLang="zh-CN" sz="2000" dirty="0">
                <a:solidFill>
                  <a:srgbClr val="414246"/>
                </a:solidFill>
                <a:latin typeface="Open Sans" panose="020B0606030504020204" pitchFamily="34" charset="0"/>
                <a:ea typeface="Open Sans" panose="020B0606030504020204" pitchFamily="34" charset="0"/>
                <a:cs typeface="Open Sans" panose="020B0606030504020204" pitchFamily="34" charset="0"/>
              </a:rPr>
              <a:t>8,000</a:t>
            </a:r>
            <a:r>
              <a:rPr lang="zh-CN" altLang="en-US" sz="2000" dirty="0">
                <a:solidFill>
                  <a:srgbClr val="414246"/>
                </a:solidFill>
                <a:latin typeface="Noto Sans CJK SC Light" panose="020B0300000000000000" pitchFamily="34" charset="-128"/>
                <a:ea typeface="Noto Sans CJK SC Light" panose="020B0300000000000000" pitchFamily="34" charset="-128"/>
                <a:cs typeface="Open Sans" panose="020B0606030504020204" pitchFamily="34" charset="0"/>
              </a:rPr>
              <a:t>多篇与新冠肺炎相关的研究文章和图书章节，为全球范围内在诊断、治疗和预防新冠肺炎方面的努力提供支持。</a:t>
            </a:r>
            <a:endParaRPr lang="en-US" altLang="zh-CN" sz="2000" dirty="0">
              <a:solidFill>
                <a:srgbClr val="414246"/>
              </a:solidFill>
              <a:latin typeface="Noto Sans CJK SC Light" panose="020B0300000000000000" pitchFamily="34" charset="-128"/>
              <a:ea typeface="Noto Sans CJK SC Light" panose="020B0300000000000000" pitchFamily="34" charset="-128"/>
              <a:cs typeface="Open Sans" panose="020B0606030504020204" pitchFamily="34" charset="0"/>
            </a:endParaRPr>
          </a:p>
          <a:p>
            <a:pPr>
              <a:lnSpc>
                <a:spcPct val="150000"/>
              </a:lnSpc>
            </a:pPr>
            <a:endParaRPr lang="en-SG" altLang="zh-CN" sz="2000" dirty="0">
              <a:solidFill>
                <a:srgbClr val="414246"/>
              </a:solidFill>
              <a:latin typeface="Noto Sans CJK SC Light" panose="020B0300000000000000" pitchFamily="34" charset="-128"/>
              <a:ea typeface="Noto Sans CJK SC Light" panose="020B0300000000000000" pitchFamily="34" charset="-128"/>
              <a:cs typeface="Open Sans" panose="020B0606030504020204" pitchFamily="34" charset="0"/>
            </a:endParaRPr>
          </a:p>
          <a:p>
            <a:pPr>
              <a:lnSpc>
                <a:spcPct val="150000"/>
              </a:lnSpc>
            </a:pPr>
            <a:r>
              <a:rPr lang="zh-CN" altLang="en-US" sz="2000"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rPr>
              <a:t>面向教育群体</a:t>
            </a:r>
            <a:endParaRPr lang="en-SG" altLang="zh-CN" sz="2000"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endParaRPr>
          </a:p>
          <a:p>
            <a:pPr>
              <a:lnSpc>
                <a:spcPct val="150000"/>
              </a:lnSpc>
            </a:pPr>
            <a:r>
              <a:rPr lang="zh-CN" altLang="en-US" sz="2000" dirty="0">
                <a:solidFill>
                  <a:srgbClr val="414246"/>
                </a:solidFill>
                <a:latin typeface="Noto Sans CJK SC Light" panose="020B0300000000000000" pitchFamily="34" charset="-128"/>
                <a:ea typeface="Noto Sans CJK SC Light" panose="020B0300000000000000" pitchFamily="34" charset="-128"/>
                <a:cs typeface="Open Sans" panose="020B0606030504020204" pitchFamily="34" charset="0"/>
              </a:rPr>
              <a:t>为受疫情影响的机构免费提供</a:t>
            </a:r>
            <a:r>
              <a:rPr lang="en-US" altLang="zh-CN" sz="2000" dirty="0">
                <a:solidFill>
                  <a:srgbClr val="414246"/>
                </a:solidFill>
                <a:latin typeface="Open Sans" panose="020B0606030504020204" pitchFamily="34" charset="0"/>
                <a:ea typeface="Open Sans" panose="020B0606030504020204" pitchFamily="34" charset="0"/>
                <a:cs typeface="Open Sans" panose="020B0606030504020204" pitchFamily="34" charset="0"/>
              </a:rPr>
              <a:t>Wiley</a:t>
            </a:r>
            <a:r>
              <a:rPr lang="zh-CN" altLang="en-US" sz="2000" dirty="0">
                <a:solidFill>
                  <a:srgbClr val="414246"/>
                </a:solidFill>
                <a:latin typeface="Noto Sans CJK SC Light" panose="020B0300000000000000" pitchFamily="34" charset="-128"/>
                <a:ea typeface="Noto Sans CJK SC Light" panose="020B0300000000000000" pitchFamily="34" charset="-128"/>
                <a:cs typeface="Open Sans" panose="020B0606030504020204" pitchFamily="34" charset="0"/>
              </a:rPr>
              <a:t>在线学习解决方案，</a:t>
            </a:r>
            <a:endParaRPr lang="en-US" altLang="zh-CN" sz="2000" dirty="0">
              <a:solidFill>
                <a:srgbClr val="414246"/>
              </a:solidFill>
              <a:latin typeface="Noto Sans CJK SC Light" panose="020B0300000000000000" pitchFamily="34" charset="-128"/>
              <a:ea typeface="Noto Sans CJK SC Light" panose="020B0300000000000000" pitchFamily="34" charset="-128"/>
              <a:cs typeface="Open Sans" panose="020B0606030504020204" pitchFamily="34" charset="0"/>
            </a:endParaRPr>
          </a:p>
          <a:p>
            <a:pPr>
              <a:lnSpc>
                <a:spcPct val="150000"/>
              </a:lnSpc>
            </a:pPr>
            <a:r>
              <a:rPr lang="zh-CN" altLang="en-US" sz="2000" dirty="0">
                <a:solidFill>
                  <a:srgbClr val="414246"/>
                </a:solidFill>
                <a:latin typeface="Noto Sans CJK SC Light" panose="020B0300000000000000" pitchFamily="34" charset="-128"/>
                <a:ea typeface="Noto Sans CJK SC Light" panose="020B0300000000000000" pitchFamily="34" charset="-128"/>
                <a:cs typeface="Open Sans" panose="020B0606030504020204" pitchFamily="34" charset="0"/>
              </a:rPr>
              <a:t>支持学生的网课学习。</a:t>
            </a:r>
            <a:endParaRPr lang="en-SG" altLang="zh-CN" sz="2000" dirty="0">
              <a:solidFill>
                <a:srgbClr val="414246"/>
              </a:solidFill>
              <a:latin typeface="Noto Sans CJK SC Light" panose="020B0300000000000000" pitchFamily="34" charset="-128"/>
              <a:ea typeface="Noto Sans CJK SC Light" panose="020B0300000000000000" pitchFamily="34" charset="-128"/>
              <a:cs typeface="Open Sans" panose="020B0606030504020204" pitchFamily="34" charset="0"/>
            </a:endParaRPr>
          </a:p>
          <a:p>
            <a:pPr>
              <a:lnSpc>
                <a:spcPct val="150000"/>
              </a:lnSpc>
            </a:pPr>
            <a:endParaRPr lang="en-SG" altLang="zh-CN" sz="2000" dirty="0">
              <a:solidFill>
                <a:srgbClr val="414246"/>
              </a:solidFill>
              <a:latin typeface="Noto Sans CJK SC Light" panose="020B0300000000000000" pitchFamily="34" charset="-128"/>
              <a:ea typeface="Noto Sans CJK SC Light" panose="020B0300000000000000" pitchFamily="34" charset="-128"/>
              <a:cs typeface="Open Sans" panose="020B0606030504020204" pitchFamily="34" charset="0"/>
            </a:endParaRPr>
          </a:p>
          <a:p>
            <a:pPr>
              <a:lnSpc>
                <a:spcPct val="150000"/>
              </a:lnSpc>
            </a:pPr>
            <a:r>
              <a:rPr lang="zh-CN" altLang="en-US" sz="2000"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rPr>
              <a:t>面向专业人士</a:t>
            </a:r>
            <a:endParaRPr lang="en-SG" altLang="zh-CN" sz="2000" dirty="0">
              <a:solidFill>
                <a:srgbClr val="414246"/>
              </a:solidFill>
              <a:latin typeface="Noto Sans CJK SC Regular" panose="020B0500000000000000" pitchFamily="34" charset="-128"/>
              <a:ea typeface="Noto Sans CJK SC Regular" panose="020B0500000000000000" pitchFamily="34" charset="-128"/>
              <a:cs typeface="Open Sans" panose="020B0606030504020204" pitchFamily="34" charset="0"/>
            </a:endParaRPr>
          </a:p>
          <a:p>
            <a:pPr>
              <a:lnSpc>
                <a:spcPct val="150000"/>
              </a:lnSpc>
            </a:pPr>
            <a:r>
              <a:rPr lang="zh-CN" altLang="en-US" sz="2000" dirty="0">
                <a:solidFill>
                  <a:srgbClr val="414246"/>
                </a:solidFill>
                <a:latin typeface="Noto Sans CJK SC Light" panose="020B0300000000000000" pitchFamily="34" charset="-128"/>
                <a:ea typeface="Noto Sans CJK SC Light" panose="020B0300000000000000" pitchFamily="34" charset="-128"/>
                <a:cs typeface="Open Sans" panose="020B0606030504020204" pitchFamily="34" charset="0"/>
              </a:rPr>
              <a:t>免费开放远程办公书籍</a:t>
            </a:r>
            <a:r>
              <a:rPr lang="en-US" altLang="zh-CN" sz="2000" dirty="0">
                <a:solidFill>
                  <a:srgbClr val="414246"/>
                </a:solidFill>
                <a:latin typeface="Noto Sans CJK SC Light" panose="020B0300000000000000" pitchFamily="34" charset="-128"/>
                <a:ea typeface="Noto Sans CJK SC Light" panose="020B0300000000000000" pitchFamily="34" charset="-128"/>
                <a:cs typeface="Open Sans" panose="020B0606030504020204" pitchFamily="34" charset="0"/>
              </a:rPr>
              <a:t>《</a:t>
            </a:r>
            <a:r>
              <a:rPr lang="en-SG" altLang="zh-CN" sz="2000" dirty="0">
                <a:solidFill>
                  <a:srgbClr val="414246"/>
                </a:solidFill>
                <a:latin typeface="Open Sans" panose="020B0606030504020204" pitchFamily="34" charset="0"/>
                <a:ea typeface="Open Sans" panose="020B0606030504020204" pitchFamily="34" charset="0"/>
                <a:cs typeface="Open Sans" panose="020B0606030504020204" pitchFamily="34" charset="0"/>
              </a:rPr>
              <a:t>The Year Without Pants</a:t>
            </a:r>
            <a:r>
              <a:rPr lang="en-US" altLang="zh-CN" sz="2000" dirty="0">
                <a:solidFill>
                  <a:srgbClr val="414246"/>
                </a:solidFill>
                <a:latin typeface="Noto Sans CJK SC Light" panose="020B0300000000000000" pitchFamily="34" charset="-128"/>
                <a:ea typeface="Noto Sans CJK SC Light" panose="020B0300000000000000" pitchFamily="34" charset="-128"/>
                <a:cs typeface="Open Sans" panose="020B0606030504020204" pitchFamily="34" charset="0"/>
              </a:rPr>
              <a:t>》</a:t>
            </a:r>
            <a:r>
              <a:rPr lang="zh-CN" altLang="en-US" sz="2000" dirty="0">
                <a:solidFill>
                  <a:srgbClr val="414246"/>
                </a:solidFill>
                <a:latin typeface="Noto Sans CJK SC Light" panose="020B0300000000000000" pitchFamily="34" charset="-128"/>
                <a:ea typeface="Noto Sans CJK SC Light" panose="020B0300000000000000" pitchFamily="34" charset="-128"/>
                <a:cs typeface="Open Sans" panose="020B0606030504020204" pitchFamily="34" charset="0"/>
              </a:rPr>
              <a:t>。</a:t>
            </a:r>
            <a:endParaRPr lang="en-US" sz="2000" dirty="0">
              <a:solidFill>
                <a:srgbClr val="414246"/>
              </a:solidFill>
              <a:latin typeface="Noto Sans CJK SC Light" panose="020B0300000000000000" pitchFamily="34" charset="-128"/>
              <a:ea typeface="Noto Sans CJK SC Light" panose="020B0300000000000000" pitchFamily="34" charset="-128"/>
              <a:cs typeface="Open Sans" panose="020B0606030504020204" pitchFamily="34" charset="0"/>
            </a:endParaRPr>
          </a:p>
        </p:txBody>
      </p:sp>
      <p:pic>
        <p:nvPicPr>
          <p:cNvPr id="4" name="Picture 3">
            <a:extLst>
              <a:ext uri="{FF2B5EF4-FFF2-40B4-BE49-F238E27FC236}">
                <a16:creationId xmlns:a16="http://schemas.microsoft.com/office/drawing/2014/main" id="{7E399BCD-DCDA-4176-9140-ECA256A9E4CC}"/>
              </a:ext>
            </a:extLst>
          </p:cNvPr>
          <p:cNvPicPr>
            <a:picLocks noChangeAspect="1"/>
          </p:cNvPicPr>
          <p:nvPr/>
        </p:nvPicPr>
        <p:blipFill>
          <a:blip r:embed="rId2"/>
          <a:stretch>
            <a:fillRect/>
          </a:stretch>
        </p:blipFill>
        <p:spPr>
          <a:xfrm>
            <a:off x="10756223" y="4317352"/>
            <a:ext cx="1199682" cy="1783485"/>
          </a:xfrm>
          <a:prstGeom prst="rect">
            <a:avLst/>
          </a:prstGeom>
        </p:spPr>
      </p:pic>
      <p:pic>
        <p:nvPicPr>
          <p:cNvPr id="5" name="Picture 4">
            <a:extLst>
              <a:ext uri="{FF2B5EF4-FFF2-40B4-BE49-F238E27FC236}">
                <a16:creationId xmlns:a16="http://schemas.microsoft.com/office/drawing/2014/main" id="{49F40DA0-29B9-434A-86BE-0A5660691C0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832036" y="4317353"/>
            <a:ext cx="2166730" cy="1835789"/>
          </a:xfrm>
          <a:prstGeom prst="rect">
            <a:avLst/>
          </a:prstGeom>
        </p:spPr>
      </p:pic>
      <p:pic>
        <p:nvPicPr>
          <p:cNvPr id="3" name="Picture 2">
            <a:extLst>
              <a:ext uri="{FF2B5EF4-FFF2-40B4-BE49-F238E27FC236}">
                <a16:creationId xmlns:a16="http://schemas.microsoft.com/office/drawing/2014/main" id="{5F68A6F0-4D98-4C57-AE8C-7D0D34BA6A28}"/>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832036" y="1098135"/>
            <a:ext cx="4226062" cy="3082256"/>
          </a:xfrm>
          <a:prstGeom prst="rect">
            <a:avLst/>
          </a:prstGeom>
        </p:spPr>
      </p:pic>
      <p:sp>
        <p:nvSpPr>
          <p:cNvPr id="7" name="Rectangle 6">
            <a:extLst>
              <a:ext uri="{FF2B5EF4-FFF2-40B4-BE49-F238E27FC236}">
                <a16:creationId xmlns:a16="http://schemas.microsoft.com/office/drawing/2014/main" id="{3784CAFE-954A-4CF4-92C1-AD25B877BF3F}"/>
              </a:ext>
            </a:extLst>
          </p:cNvPr>
          <p:cNvSpPr/>
          <p:nvPr/>
        </p:nvSpPr>
        <p:spPr>
          <a:xfrm>
            <a:off x="688257" y="6347596"/>
            <a:ext cx="9502877" cy="276999"/>
          </a:xfrm>
          <a:prstGeom prst="rect">
            <a:avLst/>
          </a:prstGeom>
        </p:spPr>
        <p:txBody>
          <a:bodyPr wrap="square">
            <a:spAutoFit/>
          </a:bodyPr>
          <a:lstStyle/>
          <a:p>
            <a:r>
              <a:rPr lang="en-US" sz="1200" dirty="0">
                <a:solidFill>
                  <a:srgbClr val="7B787B"/>
                </a:solidFill>
                <a:hlinkClick r:id="rId5">
                  <a:extLst>
                    <a:ext uri="{A12FA001-AC4F-418D-AE19-62706E023703}">
                      <ahyp:hlinkClr xmlns:ahyp="http://schemas.microsoft.com/office/drawing/2018/hyperlinkcolor" val="tx"/>
                    </a:ext>
                  </a:extLst>
                </a:hlinkClick>
              </a:rPr>
              <a:t>https://novel-coronavirus.onlinelibrary.wiley.com/</a:t>
            </a:r>
            <a:endParaRPr lang="en-US" sz="1200" dirty="0">
              <a:solidFill>
                <a:srgbClr val="7B787B"/>
              </a:solidFill>
            </a:endParaRPr>
          </a:p>
        </p:txBody>
      </p:sp>
    </p:spTree>
    <p:extLst>
      <p:ext uri="{BB962C8B-B14F-4D97-AF65-F5344CB8AC3E}">
        <p14:creationId xmlns:p14="http://schemas.microsoft.com/office/powerpoint/2010/main" val="3418560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A153C6-3B61-4266-BC59-AF2F01B9485E}"/>
              </a:ext>
            </a:extLst>
          </p:cNvPr>
          <p:cNvSpPr>
            <a:spLocks noGrp="1"/>
          </p:cNvSpPr>
          <p:nvPr>
            <p:ph type="sldNum" sz="quarter" idx="12"/>
          </p:nvPr>
        </p:nvSpPr>
        <p:spPr/>
        <p:txBody>
          <a:bodyPr/>
          <a:lstStyle/>
          <a:p>
            <a:fld id="{29D81C1D-71AE-404E-8BFC-9F552A8A6EE1}" type="slidenum">
              <a:rPr lang="en-US" smtClean="0"/>
              <a:pPr/>
              <a:t>6</a:t>
            </a:fld>
            <a:endParaRPr lang="en-US" dirty="0"/>
          </a:p>
        </p:txBody>
      </p:sp>
      <p:sp>
        <p:nvSpPr>
          <p:cNvPr id="16" name="标题 3">
            <a:extLst>
              <a:ext uri="{FF2B5EF4-FFF2-40B4-BE49-F238E27FC236}">
                <a16:creationId xmlns:a16="http://schemas.microsoft.com/office/drawing/2014/main" id="{70548B0C-A277-462E-BBD0-CD8E0E52C57D}"/>
              </a:ext>
            </a:extLst>
          </p:cNvPr>
          <p:cNvSpPr txBox="1">
            <a:spLocks/>
          </p:cNvSpPr>
          <p:nvPr/>
        </p:nvSpPr>
        <p:spPr bwMode="auto">
          <a:xfrm>
            <a:off x="258274" y="204610"/>
            <a:ext cx="7975408"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6" rIns="91430" bIns="45716" numCol="1" anchor="ctr" anchorCtr="0" compatLnSpc="1">
            <a:prstTxWarp prst="textNoShape">
              <a:avLst/>
            </a:prstTxWarp>
            <a:noAutofit/>
          </a:bodyPr>
          <a:lstStyle>
            <a:lvl1pPr algn="l" rtl="0" eaLnBrk="0" fontAlgn="base" hangingPunct="0">
              <a:spcBef>
                <a:spcPct val="0"/>
              </a:spcBef>
              <a:spcAft>
                <a:spcPct val="0"/>
              </a:spcAft>
              <a:defRPr sz="2800" kern="1200">
                <a:solidFill>
                  <a:srgbClr val="E55800"/>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800">
                <a:solidFill>
                  <a:schemeClr val="tx1"/>
                </a:solidFill>
                <a:latin typeface="Arial" pitchFamily="34" charset="0"/>
                <a:cs typeface="Arial" pitchFamily="34" charset="0"/>
              </a:defRPr>
            </a:lvl2pPr>
            <a:lvl3pPr algn="l" rtl="0" eaLnBrk="0" fontAlgn="base" hangingPunct="0">
              <a:spcBef>
                <a:spcPct val="0"/>
              </a:spcBef>
              <a:spcAft>
                <a:spcPct val="0"/>
              </a:spcAft>
              <a:defRPr sz="2800">
                <a:solidFill>
                  <a:schemeClr val="tx1"/>
                </a:solidFill>
                <a:latin typeface="Arial" pitchFamily="34" charset="0"/>
                <a:cs typeface="Arial" pitchFamily="34" charset="0"/>
              </a:defRPr>
            </a:lvl3pPr>
            <a:lvl4pPr algn="l" rtl="0" eaLnBrk="0" fontAlgn="base" hangingPunct="0">
              <a:spcBef>
                <a:spcPct val="0"/>
              </a:spcBef>
              <a:spcAft>
                <a:spcPct val="0"/>
              </a:spcAft>
              <a:defRPr sz="2800">
                <a:solidFill>
                  <a:schemeClr val="tx1"/>
                </a:solidFill>
                <a:latin typeface="Arial" pitchFamily="34" charset="0"/>
                <a:cs typeface="Arial" pitchFamily="34" charset="0"/>
              </a:defRPr>
            </a:lvl4pPr>
            <a:lvl5pPr algn="l" rtl="0" eaLnBrk="0" fontAlgn="base" hangingPunct="0">
              <a:spcBef>
                <a:spcPct val="0"/>
              </a:spcBef>
              <a:spcAft>
                <a:spcPct val="0"/>
              </a:spcAft>
              <a:defRPr sz="2800">
                <a:solidFill>
                  <a:schemeClr val="tx1"/>
                </a:solidFill>
                <a:latin typeface="Arial" pitchFamily="34" charset="0"/>
                <a:cs typeface="Arial" pitchFamily="34" charset="0"/>
              </a:defRPr>
            </a:lvl5pPr>
            <a:lvl6pPr marL="457151" algn="l" rtl="0" fontAlgn="base">
              <a:spcBef>
                <a:spcPct val="0"/>
              </a:spcBef>
              <a:spcAft>
                <a:spcPct val="0"/>
              </a:spcAft>
              <a:defRPr sz="2800">
                <a:solidFill>
                  <a:schemeClr val="tx1"/>
                </a:solidFill>
                <a:latin typeface="Arial" pitchFamily="34" charset="0"/>
                <a:cs typeface="Arial" pitchFamily="34" charset="0"/>
              </a:defRPr>
            </a:lvl6pPr>
            <a:lvl7pPr marL="914302" algn="l" rtl="0" fontAlgn="base">
              <a:spcBef>
                <a:spcPct val="0"/>
              </a:spcBef>
              <a:spcAft>
                <a:spcPct val="0"/>
              </a:spcAft>
              <a:defRPr sz="2800">
                <a:solidFill>
                  <a:schemeClr val="tx1"/>
                </a:solidFill>
                <a:latin typeface="Arial" pitchFamily="34" charset="0"/>
                <a:cs typeface="Arial" pitchFamily="34" charset="0"/>
              </a:defRPr>
            </a:lvl7pPr>
            <a:lvl8pPr marL="1371453" algn="l" rtl="0" fontAlgn="base">
              <a:spcBef>
                <a:spcPct val="0"/>
              </a:spcBef>
              <a:spcAft>
                <a:spcPct val="0"/>
              </a:spcAft>
              <a:defRPr sz="2800">
                <a:solidFill>
                  <a:schemeClr val="tx1"/>
                </a:solidFill>
                <a:latin typeface="Arial" pitchFamily="34" charset="0"/>
                <a:cs typeface="Arial" pitchFamily="34" charset="0"/>
              </a:defRPr>
            </a:lvl8pPr>
            <a:lvl9pPr marL="1828604" algn="l" rtl="0" fontAlgn="base">
              <a:spcBef>
                <a:spcPct val="0"/>
              </a:spcBef>
              <a:spcAft>
                <a:spcPct val="0"/>
              </a:spcAft>
              <a:defRPr sz="2800">
                <a:solidFill>
                  <a:schemeClr val="tx1"/>
                </a:solidFill>
                <a:latin typeface="Arial" pitchFamily="34" charset="0"/>
                <a:cs typeface="Arial" pitchFamily="34" charset="0"/>
              </a:defRPr>
            </a:lvl9pPr>
          </a:lstStyle>
          <a:p>
            <a:pPr defTabSz="914302" eaLnBrk="1" fontAlgn="auto" hangingPunct="1">
              <a:spcBef>
                <a:spcPts val="0"/>
              </a:spcBef>
              <a:spcAft>
                <a:spcPts val="0"/>
              </a:spcAft>
              <a:defRPr/>
            </a:pPr>
            <a:r>
              <a:rPr lang="zh-CN" altLang="en-US" sz="2400" b="1" kern="0" dirty="0">
                <a:solidFill>
                  <a:srgbClr val="FF6C11"/>
                </a:solidFill>
                <a:latin typeface="Microsoft YaHei" pitchFamily="34" charset="-122"/>
                <a:ea typeface="Microsoft YaHei" pitchFamily="34" charset="-122"/>
              </a:rPr>
              <a:t>全球范围内 </a:t>
            </a:r>
            <a:r>
              <a:rPr lang="en-US" altLang="zh-CN" sz="2400" b="1" kern="0" dirty="0">
                <a:solidFill>
                  <a:srgbClr val="FF6C11"/>
                </a:solidFill>
                <a:latin typeface="Microsoft YaHei" pitchFamily="34" charset="-122"/>
                <a:ea typeface="Microsoft YaHei" pitchFamily="34" charset="-122"/>
              </a:rPr>
              <a:t>850+ </a:t>
            </a:r>
            <a:r>
              <a:rPr lang="zh-CN" altLang="en-US" sz="2400" b="1" kern="0" dirty="0">
                <a:solidFill>
                  <a:srgbClr val="FF6C11"/>
                </a:solidFill>
                <a:latin typeface="Microsoft YaHei" pitchFamily="34" charset="-122"/>
                <a:ea typeface="Microsoft YaHei" pitchFamily="34" charset="-122"/>
              </a:rPr>
              <a:t>家学会和专业协会与</a:t>
            </a:r>
            <a:r>
              <a:rPr lang="en-US" altLang="zh-CN" sz="2400" b="1" kern="0" dirty="0">
                <a:solidFill>
                  <a:srgbClr val="FF6C11"/>
                </a:solidFill>
                <a:latin typeface="Microsoft YaHei" pitchFamily="34" charset="-122"/>
                <a:ea typeface="Microsoft YaHei" pitchFamily="34" charset="-122"/>
              </a:rPr>
              <a:t>Wiley</a:t>
            </a:r>
            <a:r>
              <a:rPr lang="zh-CN" altLang="en-US" sz="2400" b="1" kern="0" dirty="0">
                <a:solidFill>
                  <a:srgbClr val="FF6C11"/>
                </a:solidFill>
                <a:latin typeface="Microsoft YaHei" pitchFamily="34" charset="-122"/>
                <a:ea typeface="Microsoft YaHei" pitchFamily="34" charset="-122"/>
              </a:rPr>
              <a:t>合作* </a:t>
            </a:r>
          </a:p>
        </p:txBody>
      </p:sp>
      <p:sp>
        <p:nvSpPr>
          <p:cNvPr id="17" name="TextBox 16">
            <a:extLst>
              <a:ext uri="{FF2B5EF4-FFF2-40B4-BE49-F238E27FC236}">
                <a16:creationId xmlns:a16="http://schemas.microsoft.com/office/drawing/2014/main" id="{24DA8AFC-75F1-474B-88EE-0736936BB2FB}"/>
              </a:ext>
            </a:extLst>
          </p:cNvPr>
          <p:cNvSpPr txBox="1"/>
          <p:nvPr/>
        </p:nvSpPr>
        <p:spPr>
          <a:xfrm>
            <a:off x="352090" y="5874961"/>
            <a:ext cx="6682412" cy="261610"/>
          </a:xfrm>
          <a:prstGeom prst="rect">
            <a:avLst/>
          </a:prstGeom>
          <a:noFill/>
        </p:spPr>
        <p:txBody>
          <a:bodyPr wrap="square" rtlCol="0">
            <a:spAutoFit/>
          </a:bodyPr>
          <a:lstStyle/>
          <a:p>
            <a:r>
              <a:rPr lang="zh-CN" altLang="en-US" sz="1050" dirty="0">
                <a:solidFill>
                  <a:schemeClr val="tx1">
                    <a:lumMod val="75000"/>
                    <a:lumOff val="25000"/>
                  </a:schemeClr>
                </a:solidFill>
                <a:latin typeface="Microsoft YaHei" pitchFamily="34" charset="-122"/>
                <a:ea typeface="Microsoft YaHei" pitchFamily="34" charset="-122"/>
              </a:rPr>
              <a:t>*本页列举为部分合作学会和专业协会，更多详情，欢迎访问：</a:t>
            </a:r>
            <a:r>
              <a:rPr lang="en-US" altLang="zh-CN" sz="1050" dirty="0">
                <a:solidFill>
                  <a:schemeClr val="tx1">
                    <a:lumMod val="75000"/>
                    <a:lumOff val="25000"/>
                  </a:schemeClr>
                </a:solidFill>
                <a:latin typeface="Microsoft YaHei" pitchFamily="34" charset="-122"/>
                <a:ea typeface="Microsoft YaHei" pitchFamily="34" charset="-122"/>
              </a:rPr>
              <a:t>http://onlinelibrary.wiley.com/</a:t>
            </a:r>
            <a:endParaRPr lang="en-US" sz="1050" dirty="0">
              <a:solidFill>
                <a:schemeClr val="tx1">
                  <a:lumMod val="75000"/>
                  <a:lumOff val="25000"/>
                </a:schemeClr>
              </a:solidFill>
              <a:latin typeface="Microsoft YaHei" pitchFamily="34" charset="-122"/>
              <a:ea typeface="Microsoft YaHei" pitchFamily="34" charset="-122"/>
            </a:endParaRPr>
          </a:p>
        </p:txBody>
      </p:sp>
      <p:pic>
        <p:nvPicPr>
          <p:cNvPr id="18" name="Picture 42">
            <a:extLst>
              <a:ext uri="{FF2B5EF4-FFF2-40B4-BE49-F238E27FC236}">
                <a16:creationId xmlns:a16="http://schemas.microsoft.com/office/drawing/2014/main" id="{5546FE66-5D27-4EAB-B946-B7B8C19D74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16029" y="4964509"/>
            <a:ext cx="935992" cy="612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descr="New York Academy of Sciences">
            <a:extLst>
              <a:ext uri="{FF2B5EF4-FFF2-40B4-BE49-F238E27FC236}">
                <a16:creationId xmlns:a16="http://schemas.microsoft.com/office/drawing/2014/main" id="{E8D8D1F4-3CD1-4BB4-8707-C71F0C71C3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8364" y="1179185"/>
            <a:ext cx="2124000" cy="4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descr="febslogo">
            <a:extLst>
              <a:ext uri="{FF2B5EF4-FFF2-40B4-BE49-F238E27FC236}">
                <a16:creationId xmlns:a16="http://schemas.microsoft.com/office/drawing/2014/main" id="{BBF4678E-1D14-42C7-B3BB-82FBB86338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934" y="3349860"/>
            <a:ext cx="719811" cy="721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descr="lslogo">
            <a:extLst>
              <a:ext uri="{FF2B5EF4-FFF2-40B4-BE49-F238E27FC236}">
                <a16:creationId xmlns:a16="http://schemas.microsoft.com/office/drawing/2014/main" id="{CAE517B7-4F2E-4CCB-9795-3565C46FC9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9788" y="1792835"/>
            <a:ext cx="779462"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 descr="BAMlogo">
            <a:extLst>
              <a:ext uri="{FF2B5EF4-FFF2-40B4-BE49-F238E27FC236}">
                <a16:creationId xmlns:a16="http://schemas.microsoft.com/office/drawing/2014/main" id="{E8F2D192-EC3D-4B3D-A924-0C52A5FD6B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76364" y="5022841"/>
            <a:ext cx="1908000" cy="490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9" descr="SRCDlogo">
            <a:extLst>
              <a:ext uri="{FF2B5EF4-FFF2-40B4-BE49-F238E27FC236}">
                <a16:creationId xmlns:a16="http://schemas.microsoft.com/office/drawing/2014/main" id="{E113DF47-ADAC-4DF7-BB8B-F5EDAB6E5D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5877" y="5041731"/>
            <a:ext cx="1224000" cy="45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0" descr="APSlogo">
            <a:extLst>
              <a:ext uri="{FF2B5EF4-FFF2-40B4-BE49-F238E27FC236}">
                <a16:creationId xmlns:a16="http://schemas.microsoft.com/office/drawing/2014/main" id="{0F636537-9078-4FDA-806B-7628A52BF8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14221" y="2692290"/>
            <a:ext cx="96043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1" descr="ASDSlogo">
            <a:extLst>
              <a:ext uri="{FF2B5EF4-FFF2-40B4-BE49-F238E27FC236}">
                <a16:creationId xmlns:a16="http://schemas.microsoft.com/office/drawing/2014/main" id="{55E6B2A5-6178-4111-AF8C-836975B756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64303" y="1160234"/>
            <a:ext cx="121126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2" descr="ISSlogo">
            <a:extLst>
              <a:ext uri="{FF2B5EF4-FFF2-40B4-BE49-F238E27FC236}">
                <a16:creationId xmlns:a16="http://schemas.microsoft.com/office/drawing/2014/main" id="{053CD3DE-CD2D-43D1-9B0F-C930E8840DE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09458" y="4265873"/>
            <a:ext cx="96996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3" descr="reslogo2">
            <a:extLst>
              <a:ext uri="{FF2B5EF4-FFF2-40B4-BE49-F238E27FC236}">
                <a16:creationId xmlns:a16="http://schemas.microsoft.com/office/drawing/2014/main" id="{89376FCF-32B9-4BAB-B8AB-C0AE4FA51E4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98102" y="1100424"/>
            <a:ext cx="631677" cy="627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4" descr="reslogo">
            <a:extLst>
              <a:ext uri="{FF2B5EF4-FFF2-40B4-BE49-F238E27FC236}">
                <a16:creationId xmlns:a16="http://schemas.microsoft.com/office/drawing/2014/main" id="{9AF46F28-CC54-4314-BF43-11B103665C9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03584" y="4173798"/>
            <a:ext cx="620712"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5" descr="fenslogo">
            <a:extLst>
              <a:ext uri="{FF2B5EF4-FFF2-40B4-BE49-F238E27FC236}">
                <a16:creationId xmlns:a16="http://schemas.microsoft.com/office/drawing/2014/main" id="{12C154DC-9915-4AB8-8C20-697EE1EF83E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30716" y="5041086"/>
            <a:ext cx="5651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6" descr="ncfr">
            <a:extLst>
              <a:ext uri="{FF2B5EF4-FFF2-40B4-BE49-F238E27FC236}">
                <a16:creationId xmlns:a16="http://schemas.microsoft.com/office/drawing/2014/main" id="{BC3AD809-BE36-4029-8A7C-8FC35EFE406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84567" y="1938137"/>
            <a:ext cx="1170734" cy="488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8" descr="BSIlogo">
            <a:extLst>
              <a:ext uri="{FF2B5EF4-FFF2-40B4-BE49-F238E27FC236}">
                <a16:creationId xmlns:a16="http://schemas.microsoft.com/office/drawing/2014/main" id="{07E06A46-6866-436E-B2C3-0C24134D776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68272" y="3537842"/>
            <a:ext cx="1203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9" descr="isa-logo">
            <a:extLst>
              <a:ext uri="{FF2B5EF4-FFF2-40B4-BE49-F238E27FC236}">
                <a16:creationId xmlns:a16="http://schemas.microsoft.com/office/drawing/2014/main" id="{4BC7C5E9-8EF0-4BF6-98A8-B1138EF2A38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46054" y="3433858"/>
            <a:ext cx="896770" cy="5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2" descr="fsbi_logo">
            <a:extLst>
              <a:ext uri="{FF2B5EF4-FFF2-40B4-BE49-F238E27FC236}">
                <a16:creationId xmlns:a16="http://schemas.microsoft.com/office/drawing/2014/main" id="{43305B51-852E-4829-84E4-C3611D5472A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336115" y="4947423"/>
            <a:ext cx="755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3" descr="rss">
            <a:extLst>
              <a:ext uri="{FF2B5EF4-FFF2-40B4-BE49-F238E27FC236}">
                <a16:creationId xmlns:a16="http://schemas.microsoft.com/office/drawing/2014/main" id="{74C4E14D-3FA1-441C-9507-A0DA2541417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73643" y="2587482"/>
            <a:ext cx="1080595" cy="701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4" descr="sfamlogo">
            <a:extLst>
              <a:ext uri="{FF2B5EF4-FFF2-40B4-BE49-F238E27FC236}">
                <a16:creationId xmlns:a16="http://schemas.microsoft.com/office/drawing/2014/main" id="{4E3B3C44-59A9-4EC5-8BE8-BC673AD1F18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034796" y="2680848"/>
            <a:ext cx="1046162"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6" descr="risklogo">
            <a:extLst>
              <a:ext uri="{FF2B5EF4-FFF2-40B4-BE49-F238E27FC236}">
                <a16:creationId xmlns:a16="http://schemas.microsoft.com/office/drawing/2014/main" id="{476C18B0-8B41-4A25-AA02-E5028AD04F0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440909" y="2714515"/>
            <a:ext cx="74930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7" descr="ASTSlogo">
            <a:extLst>
              <a:ext uri="{FF2B5EF4-FFF2-40B4-BE49-F238E27FC236}">
                <a16:creationId xmlns:a16="http://schemas.microsoft.com/office/drawing/2014/main" id="{863951BD-6403-4C85-BCCA-BE9C42F79CA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503607" y="1195505"/>
            <a:ext cx="1110082"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8" descr="ACG-LogoAug05">
            <a:extLst>
              <a:ext uri="{FF2B5EF4-FFF2-40B4-BE49-F238E27FC236}">
                <a16:creationId xmlns:a16="http://schemas.microsoft.com/office/drawing/2014/main" id="{56D0EE7F-2629-4BB5-8FB0-9AE4549058F9}"/>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437343" y="1906615"/>
            <a:ext cx="553195" cy="551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9" descr="www.gdch.de">
            <a:extLst>
              <a:ext uri="{FF2B5EF4-FFF2-40B4-BE49-F238E27FC236}">
                <a16:creationId xmlns:a16="http://schemas.microsoft.com/office/drawing/2014/main" id="{713C18BD-9689-47A0-AEFB-F2B311083A7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439951" y="1181665"/>
            <a:ext cx="7302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0" descr="AICHE Generic Spotlight Logo">
            <a:extLst>
              <a:ext uri="{FF2B5EF4-FFF2-40B4-BE49-F238E27FC236}">
                <a16:creationId xmlns:a16="http://schemas.microsoft.com/office/drawing/2014/main" id="{F932057F-C146-4C99-B95E-78E9258D4E6D}"/>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520754" y="5065886"/>
            <a:ext cx="1080000" cy="389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31" descr="American Cancer Society">
            <a:hlinkClick r:id="rId25"/>
            <a:extLst>
              <a:ext uri="{FF2B5EF4-FFF2-40B4-BE49-F238E27FC236}">
                <a16:creationId xmlns:a16="http://schemas.microsoft.com/office/drawing/2014/main" id="{190E0814-8A17-403D-A7D3-8FFE0D927A32}"/>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616602" y="1126897"/>
            <a:ext cx="9556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32" descr="American Neurological Association">
            <a:extLst>
              <a:ext uri="{FF2B5EF4-FFF2-40B4-BE49-F238E27FC236}">
                <a16:creationId xmlns:a16="http://schemas.microsoft.com/office/drawing/2014/main" id="{CC3CD1BD-02CA-48D4-B106-E7432B1C2D20}"/>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325003" y="3376711"/>
            <a:ext cx="777875"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33" descr="AAA Logo &amp; Header image; Links to AAA Home">
            <a:extLst>
              <a:ext uri="{FF2B5EF4-FFF2-40B4-BE49-F238E27FC236}">
                <a16:creationId xmlns:a16="http://schemas.microsoft.com/office/drawing/2014/main" id="{AA5DEF00-F667-417C-A455-2D6275D487F3}"/>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7850364" y="3506967"/>
            <a:ext cx="2160000"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35" descr="American Ceramic Society (ACES)">
            <a:extLst>
              <a:ext uri="{FF2B5EF4-FFF2-40B4-BE49-F238E27FC236}">
                <a16:creationId xmlns:a16="http://schemas.microsoft.com/office/drawing/2014/main" id="{8CFE1048-BC08-40C7-BF35-9A0B33626E3B}"/>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384421" y="4181736"/>
            <a:ext cx="1300162"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38" descr="http://www.itc.nl/Images/library/blog/agu_journals.jpg">
            <a:extLst>
              <a:ext uri="{FF2B5EF4-FFF2-40B4-BE49-F238E27FC236}">
                <a16:creationId xmlns:a16="http://schemas.microsoft.com/office/drawing/2014/main" id="{79CB1A72-ED2D-4C5B-A06F-C1D3525A4B5A}"/>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r="31636"/>
          <a:stretch>
            <a:fillRect/>
          </a:stretch>
        </p:blipFill>
        <p:spPr bwMode="auto">
          <a:xfrm>
            <a:off x="4914102" y="4180942"/>
            <a:ext cx="1290638"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37">
            <a:extLst>
              <a:ext uri="{FF2B5EF4-FFF2-40B4-BE49-F238E27FC236}">
                <a16:creationId xmlns:a16="http://schemas.microsoft.com/office/drawing/2014/main" id="{944C4AFC-F684-4EE5-80FE-61E9910E1215}"/>
              </a:ext>
            </a:extLst>
          </p:cNvPr>
          <p:cNvPicPr>
            <a:picLocks noChangeAspect="1"/>
          </p:cNvPicPr>
          <p:nvPr/>
        </p:nvPicPr>
        <p:blipFill>
          <a:blip r:embed="rId31"/>
          <a:stretch>
            <a:fillRect/>
          </a:stretch>
        </p:blipFill>
        <p:spPr>
          <a:xfrm>
            <a:off x="3656289" y="1918247"/>
            <a:ext cx="876300" cy="528638"/>
          </a:xfrm>
          <a:prstGeom prst="rect">
            <a:avLst/>
          </a:prstGeom>
          <a:solidFill>
            <a:srgbClr val="44546A">
              <a:lumMod val="75000"/>
            </a:srgbClr>
          </a:solidFill>
        </p:spPr>
      </p:pic>
      <p:pic>
        <p:nvPicPr>
          <p:cNvPr id="47" name="Picture 38">
            <a:extLst>
              <a:ext uri="{FF2B5EF4-FFF2-40B4-BE49-F238E27FC236}">
                <a16:creationId xmlns:a16="http://schemas.microsoft.com/office/drawing/2014/main" id="{78B4DDE0-B609-4CDF-BCC4-48814DFBB2BF}"/>
              </a:ext>
            </a:extLst>
          </p:cNvPr>
          <p:cNvPicPr>
            <a:picLocks noChangeAspect="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7850364" y="4361444"/>
            <a:ext cx="2160000" cy="247009"/>
          </a:xfrm>
          <a:prstGeom prst="rect">
            <a:avLst/>
          </a:prstGeom>
          <a:solidFill>
            <a:srgbClr val="44546A"/>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8" name="Picture 39" descr="Screen Shot 2014-04-16 at 6.49.59 pm.png">
            <a:extLst>
              <a:ext uri="{FF2B5EF4-FFF2-40B4-BE49-F238E27FC236}">
                <a16:creationId xmlns:a16="http://schemas.microsoft.com/office/drawing/2014/main" id="{E64D0626-D314-46B1-879F-729B8D68A8EB}"/>
              </a:ext>
            </a:extLst>
          </p:cNvPr>
          <p:cNvPicPr>
            <a:picLocks noChangeAspect="1"/>
          </p:cNvPicPr>
          <p:nvPr/>
        </p:nvPicPr>
        <p:blipFill>
          <a:blip r:embed="rId33">
            <a:extLst>
              <a:ext uri="{28A0092B-C50C-407E-A947-70E740481C1C}">
                <a14:useLocalDpi xmlns:a14="http://schemas.microsoft.com/office/drawing/2010/main" val="0"/>
              </a:ext>
            </a:extLst>
          </a:blip>
          <a:srcRect/>
          <a:stretch>
            <a:fillRect/>
          </a:stretch>
        </p:blipFill>
        <p:spPr bwMode="auto">
          <a:xfrm>
            <a:off x="6463002" y="2689908"/>
            <a:ext cx="11430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0">
            <a:extLst>
              <a:ext uri="{FF2B5EF4-FFF2-40B4-BE49-F238E27FC236}">
                <a16:creationId xmlns:a16="http://schemas.microsoft.com/office/drawing/2014/main" id="{3712D040-7AF9-4FE1-BB56-28F73B5876A3}"/>
              </a:ext>
            </a:extLst>
          </p:cNvPr>
          <p:cNvPicPr>
            <a:picLocks noChangeAspect="1"/>
          </p:cNvPicPr>
          <p:nvPr/>
        </p:nvPicPr>
        <p:blipFill>
          <a:blip r:embed="rId34">
            <a:extLst>
              <a:ext uri="{28A0092B-C50C-407E-A947-70E740481C1C}">
                <a14:useLocalDpi xmlns:a14="http://schemas.microsoft.com/office/drawing/2010/main" val="0"/>
              </a:ext>
            </a:extLst>
          </a:blip>
          <a:srcRect/>
          <a:stretch>
            <a:fillRect/>
          </a:stretch>
        </p:blipFill>
        <p:spPr bwMode="auto">
          <a:xfrm>
            <a:off x="6481630" y="1911130"/>
            <a:ext cx="1152000" cy="54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1" descr="TableGroup250.gif">
            <a:extLst>
              <a:ext uri="{FF2B5EF4-FFF2-40B4-BE49-F238E27FC236}">
                <a16:creationId xmlns:a16="http://schemas.microsoft.com/office/drawing/2014/main" id="{88A0BEC9-D92E-4D6F-A2A1-1633A9EAFD65}"/>
              </a:ext>
            </a:extLst>
          </p:cNvPr>
          <p:cNvPicPr>
            <a:picLocks noChangeAspect="1"/>
          </p:cNvPicPr>
          <p:nvPr/>
        </p:nvPicPr>
        <p:blipFill>
          <a:blip r:embed="rId35">
            <a:extLst>
              <a:ext uri="{28A0092B-C50C-407E-A947-70E740481C1C}">
                <a14:useLocalDpi xmlns:a14="http://schemas.microsoft.com/office/drawing/2010/main" val="0"/>
              </a:ext>
            </a:extLst>
          </a:blip>
          <a:srcRect/>
          <a:stretch>
            <a:fillRect/>
          </a:stretch>
        </p:blipFill>
        <p:spPr bwMode="auto">
          <a:xfrm>
            <a:off x="7991358" y="2006354"/>
            <a:ext cx="18780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43" descr="ccs_blau.JPG">
            <a:extLst>
              <a:ext uri="{FF2B5EF4-FFF2-40B4-BE49-F238E27FC236}">
                <a16:creationId xmlns:a16="http://schemas.microsoft.com/office/drawing/2014/main" id="{5871D4CD-B1CB-451C-B26C-EFCDB13247A7}"/>
              </a:ext>
            </a:extLst>
          </p:cNvPr>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2347339" y="4177379"/>
            <a:ext cx="842870" cy="61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46" descr="Screen Shot 2014-10-23 at 11.04.07 am.png">
            <a:extLst>
              <a:ext uri="{FF2B5EF4-FFF2-40B4-BE49-F238E27FC236}">
                <a16:creationId xmlns:a16="http://schemas.microsoft.com/office/drawing/2014/main" id="{87848E28-8FE3-4A18-B6E2-5DD75F6509F9}"/>
              </a:ext>
            </a:extLst>
          </p:cNvPr>
          <p:cNvPicPr>
            <a:picLocks noChangeAspect="1"/>
          </p:cNvPicPr>
          <p:nvPr/>
        </p:nvPicPr>
        <p:blipFill>
          <a:blip r:embed="rId37">
            <a:extLst>
              <a:ext uri="{28A0092B-C50C-407E-A947-70E740481C1C}">
                <a14:useLocalDpi xmlns:a14="http://schemas.microsoft.com/office/drawing/2010/main" val="0"/>
              </a:ext>
            </a:extLst>
          </a:blip>
          <a:srcRect/>
          <a:stretch>
            <a:fillRect/>
          </a:stretch>
        </p:blipFill>
        <p:spPr bwMode="auto">
          <a:xfrm>
            <a:off x="8002470" y="2682765"/>
            <a:ext cx="18557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48" descr="societies_compined_logo-small.jpg">
            <a:extLst>
              <a:ext uri="{FF2B5EF4-FFF2-40B4-BE49-F238E27FC236}">
                <a16:creationId xmlns:a16="http://schemas.microsoft.com/office/drawing/2014/main" id="{C3C9E405-F853-402B-83E2-9025933884EF}"/>
              </a:ext>
            </a:extLst>
          </p:cNvPr>
          <p:cNvPicPr>
            <a:picLocks noChangeAspect="1"/>
          </p:cNvPicPr>
          <p:nvPr/>
        </p:nvPicPr>
        <p:blipFill>
          <a:blip r:embed="rId38">
            <a:extLst>
              <a:ext uri="{28A0092B-C50C-407E-A947-70E740481C1C}">
                <a14:useLocalDpi xmlns:a14="http://schemas.microsoft.com/office/drawing/2010/main" val="0"/>
              </a:ext>
            </a:extLst>
          </a:blip>
          <a:srcRect/>
          <a:stretch>
            <a:fillRect/>
          </a:stretch>
        </p:blipFill>
        <p:spPr bwMode="auto">
          <a:xfrm>
            <a:off x="6485000" y="3424690"/>
            <a:ext cx="1099005" cy="59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 name="组合 176">
            <a:extLst>
              <a:ext uri="{FF2B5EF4-FFF2-40B4-BE49-F238E27FC236}">
                <a16:creationId xmlns:a16="http://schemas.microsoft.com/office/drawing/2014/main" id="{1705CFFB-8B10-4F2D-932D-3D38B4AC28D5}"/>
              </a:ext>
            </a:extLst>
          </p:cNvPr>
          <p:cNvGrpSpPr/>
          <p:nvPr/>
        </p:nvGrpSpPr>
        <p:grpSpPr>
          <a:xfrm>
            <a:off x="1081018" y="1029825"/>
            <a:ext cx="9144000" cy="4639152"/>
            <a:chOff x="15615" y="1473413"/>
            <a:chExt cx="9144000" cy="4308988"/>
          </a:xfrm>
        </p:grpSpPr>
        <p:cxnSp>
          <p:nvCxnSpPr>
            <p:cNvPr id="55" name="直接连接符 177">
              <a:extLst>
                <a:ext uri="{FF2B5EF4-FFF2-40B4-BE49-F238E27FC236}">
                  <a16:creationId xmlns:a16="http://schemas.microsoft.com/office/drawing/2014/main" id="{4964AFB5-FEC7-431A-8C41-7041B3082342}"/>
                </a:ext>
              </a:extLst>
            </p:cNvPr>
            <p:cNvCxnSpPr/>
            <p:nvPr/>
          </p:nvCxnSpPr>
          <p:spPr>
            <a:xfrm flipV="1">
              <a:off x="15615" y="1473413"/>
              <a:ext cx="9144000" cy="0"/>
            </a:xfrm>
            <a:prstGeom prst="line">
              <a:avLst/>
            </a:prstGeom>
            <a:noFill/>
            <a:ln w="3175" cap="flat" cmpd="sng" algn="ctr">
              <a:solidFill>
                <a:srgbClr val="00A2A7">
                  <a:alpha val="90000"/>
                </a:srgbClr>
              </a:solidFill>
              <a:prstDash val="dash"/>
              <a:miter lim="800000"/>
            </a:ln>
            <a:effectLst/>
          </p:spPr>
        </p:cxnSp>
        <p:cxnSp>
          <p:nvCxnSpPr>
            <p:cNvPr id="56" name="直接连接符 178">
              <a:extLst>
                <a:ext uri="{FF2B5EF4-FFF2-40B4-BE49-F238E27FC236}">
                  <a16:creationId xmlns:a16="http://schemas.microsoft.com/office/drawing/2014/main" id="{A40A1676-5E52-4A11-9CD9-393B6FA43E53}"/>
                </a:ext>
              </a:extLst>
            </p:cNvPr>
            <p:cNvCxnSpPr/>
            <p:nvPr/>
          </p:nvCxnSpPr>
          <p:spPr>
            <a:xfrm flipV="1">
              <a:off x="15615" y="2176657"/>
              <a:ext cx="9144000" cy="0"/>
            </a:xfrm>
            <a:prstGeom prst="line">
              <a:avLst/>
            </a:prstGeom>
            <a:noFill/>
            <a:ln w="3175" cap="flat" cmpd="sng" algn="ctr">
              <a:solidFill>
                <a:srgbClr val="00A2A7">
                  <a:alpha val="90000"/>
                </a:srgbClr>
              </a:solidFill>
              <a:prstDash val="dash"/>
              <a:miter lim="800000"/>
            </a:ln>
            <a:effectLst/>
          </p:spPr>
        </p:cxnSp>
        <p:cxnSp>
          <p:nvCxnSpPr>
            <p:cNvPr id="57" name="直接连接符 179">
              <a:extLst>
                <a:ext uri="{FF2B5EF4-FFF2-40B4-BE49-F238E27FC236}">
                  <a16:creationId xmlns:a16="http://schemas.microsoft.com/office/drawing/2014/main" id="{6D23733A-7ABC-4DAD-BF80-CFDECDC35EC1}"/>
                </a:ext>
              </a:extLst>
            </p:cNvPr>
            <p:cNvCxnSpPr/>
            <p:nvPr/>
          </p:nvCxnSpPr>
          <p:spPr>
            <a:xfrm flipV="1">
              <a:off x="15615" y="2894861"/>
              <a:ext cx="9144000" cy="0"/>
            </a:xfrm>
            <a:prstGeom prst="line">
              <a:avLst/>
            </a:prstGeom>
            <a:noFill/>
            <a:ln w="3175" cap="flat" cmpd="sng" algn="ctr">
              <a:solidFill>
                <a:srgbClr val="00A2A7">
                  <a:alpha val="90000"/>
                </a:srgbClr>
              </a:solidFill>
              <a:prstDash val="dash"/>
              <a:miter lim="800000"/>
            </a:ln>
            <a:effectLst/>
          </p:spPr>
        </p:cxnSp>
        <p:cxnSp>
          <p:nvCxnSpPr>
            <p:cNvPr id="58" name="直接连接符 180">
              <a:extLst>
                <a:ext uri="{FF2B5EF4-FFF2-40B4-BE49-F238E27FC236}">
                  <a16:creationId xmlns:a16="http://schemas.microsoft.com/office/drawing/2014/main" id="{582CF75F-1C5F-45C2-8218-1CF49E848F51}"/>
                </a:ext>
              </a:extLst>
            </p:cNvPr>
            <p:cNvCxnSpPr/>
            <p:nvPr/>
          </p:nvCxnSpPr>
          <p:spPr>
            <a:xfrm flipV="1">
              <a:off x="15615" y="3598105"/>
              <a:ext cx="9144000" cy="0"/>
            </a:xfrm>
            <a:prstGeom prst="line">
              <a:avLst/>
            </a:prstGeom>
            <a:noFill/>
            <a:ln w="3175" cap="flat" cmpd="sng" algn="ctr">
              <a:solidFill>
                <a:srgbClr val="00A2A7">
                  <a:alpha val="90000"/>
                </a:srgbClr>
              </a:solidFill>
              <a:prstDash val="dash"/>
              <a:miter lim="800000"/>
            </a:ln>
            <a:effectLst/>
          </p:spPr>
        </p:cxnSp>
        <p:cxnSp>
          <p:nvCxnSpPr>
            <p:cNvPr id="59" name="直接连接符 181">
              <a:extLst>
                <a:ext uri="{FF2B5EF4-FFF2-40B4-BE49-F238E27FC236}">
                  <a16:creationId xmlns:a16="http://schemas.microsoft.com/office/drawing/2014/main" id="{D907871D-2612-4952-8A59-C64171153299}"/>
                </a:ext>
              </a:extLst>
            </p:cNvPr>
            <p:cNvCxnSpPr/>
            <p:nvPr/>
          </p:nvCxnSpPr>
          <p:spPr>
            <a:xfrm flipV="1">
              <a:off x="15615" y="4335503"/>
              <a:ext cx="9144000" cy="0"/>
            </a:xfrm>
            <a:prstGeom prst="line">
              <a:avLst/>
            </a:prstGeom>
            <a:noFill/>
            <a:ln w="3175" cap="flat" cmpd="sng" algn="ctr">
              <a:solidFill>
                <a:srgbClr val="00A2A7">
                  <a:alpha val="90000"/>
                </a:srgbClr>
              </a:solidFill>
              <a:prstDash val="dash"/>
              <a:miter lim="800000"/>
            </a:ln>
            <a:effectLst/>
          </p:spPr>
        </p:cxnSp>
        <p:cxnSp>
          <p:nvCxnSpPr>
            <p:cNvPr id="60" name="直接连接符 182">
              <a:extLst>
                <a:ext uri="{FF2B5EF4-FFF2-40B4-BE49-F238E27FC236}">
                  <a16:creationId xmlns:a16="http://schemas.microsoft.com/office/drawing/2014/main" id="{11A204C5-F250-4358-AAE7-CB024714D3B3}"/>
                </a:ext>
              </a:extLst>
            </p:cNvPr>
            <p:cNvCxnSpPr/>
            <p:nvPr/>
          </p:nvCxnSpPr>
          <p:spPr>
            <a:xfrm flipV="1">
              <a:off x="15615" y="5038747"/>
              <a:ext cx="9144000" cy="0"/>
            </a:xfrm>
            <a:prstGeom prst="line">
              <a:avLst/>
            </a:prstGeom>
            <a:noFill/>
            <a:ln w="3175" cap="flat" cmpd="sng" algn="ctr">
              <a:solidFill>
                <a:srgbClr val="00A2A7">
                  <a:alpha val="90000"/>
                </a:srgbClr>
              </a:solidFill>
              <a:prstDash val="dash"/>
              <a:miter lim="800000"/>
            </a:ln>
            <a:effectLst/>
          </p:spPr>
        </p:cxnSp>
        <p:cxnSp>
          <p:nvCxnSpPr>
            <p:cNvPr id="61" name="直接连接符 183">
              <a:extLst>
                <a:ext uri="{FF2B5EF4-FFF2-40B4-BE49-F238E27FC236}">
                  <a16:creationId xmlns:a16="http://schemas.microsoft.com/office/drawing/2014/main" id="{3378AE68-B33D-47ED-812F-2BE531E36C7B}"/>
                </a:ext>
              </a:extLst>
            </p:cNvPr>
            <p:cNvCxnSpPr/>
            <p:nvPr/>
          </p:nvCxnSpPr>
          <p:spPr>
            <a:xfrm flipV="1">
              <a:off x="15615" y="5782401"/>
              <a:ext cx="9144000" cy="0"/>
            </a:xfrm>
            <a:prstGeom prst="line">
              <a:avLst/>
            </a:prstGeom>
            <a:noFill/>
            <a:ln w="3175" cap="flat" cmpd="sng" algn="ctr">
              <a:solidFill>
                <a:srgbClr val="00A2A7">
                  <a:alpha val="90000"/>
                </a:srgbClr>
              </a:solidFill>
              <a:prstDash val="dash"/>
              <a:miter lim="800000"/>
            </a:ln>
            <a:effectLst/>
          </p:spPr>
        </p:cxnSp>
        <p:cxnSp>
          <p:nvCxnSpPr>
            <p:cNvPr id="62" name="直接连接符 184">
              <a:extLst>
                <a:ext uri="{FF2B5EF4-FFF2-40B4-BE49-F238E27FC236}">
                  <a16:creationId xmlns:a16="http://schemas.microsoft.com/office/drawing/2014/main" id="{851A99CA-B376-4B45-B0CF-0E2D1F79935A}"/>
                </a:ext>
              </a:extLst>
            </p:cNvPr>
            <p:cNvCxnSpPr/>
            <p:nvPr/>
          </p:nvCxnSpPr>
          <p:spPr>
            <a:xfrm rot="5400000" flipV="1">
              <a:off x="-905354" y="3621682"/>
              <a:ext cx="4284000" cy="0"/>
            </a:xfrm>
            <a:prstGeom prst="line">
              <a:avLst/>
            </a:prstGeom>
            <a:noFill/>
            <a:ln w="3175" cap="flat" cmpd="sng" algn="ctr">
              <a:solidFill>
                <a:srgbClr val="00A2A7">
                  <a:alpha val="90000"/>
                </a:srgbClr>
              </a:solidFill>
              <a:prstDash val="dash"/>
              <a:miter lim="800000"/>
            </a:ln>
            <a:effectLst/>
          </p:spPr>
        </p:cxnSp>
        <p:cxnSp>
          <p:nvCxnSpPr>
            <p:cNvPr id="63" name="直接连接符 185">
              <a:extLst>
                <a:ext uri="{FF2B5EF4-FFF2-40B4-BE49-F238E27FC236}">
                  <a16:creationId xmlns:a16="http://schemas.microsoft.com/office/drawing/2014/main" id="{C49D128C-8DC0-4240-9A01-BECB70555114}"/>
                </a:ext>
              </a:extLst>
            </p:cNvPr>
            <p:cNvCxnSpPr/>
            <p:nvPr/>
          </p:nvCxnSpPr>
          <p:spPr>
            <a:xfrm rot="5400000" flipV="1">
              <a:off x="1549570" y="3621682"/>
              <a:ext cx="4284000" cy="0"/>
            </a:xfrm>
            <a:prstGeom prst="line">
              <a:avLst/>
            </a:prstGeom>
            <a:noFill/>
            <a:ln w="3175" cap="flat" cmpd="sng" algn="ctr">
              <a:solidFill>
                <a:srgbClr val="00A2A7">
                  <a:alpha val="90000"/>
                </a:srgbClr>
              </a:solidFill>
              <a:prstDash val="dash"/>
              <a:miter lim="800000"/>
            </a:ln>
            <a:effectLst/>
          </p:spPr>
        </p:cxnSp>
        <p:cxnSp>
          <p:nvCxnSpPr>
            <p:cNvPr id="64" name="直接连接符 186">
              <a:extLst>
                <a:ext uri="{FF2B5EF4-FFF2-40B4-BE49-F238E27FC236}">
                  <a16:creationId xmlns:a16="http://schemas.microsoft.com/office/drawing/2014/main" id="{EF572B8C-AB09-4E03-B1B7-F30B8FCBE729}"/>
                </a:ext>
              </a:extLst>
            </p:cNvPr>
            <p:cNvCxnSpPr/>
            <p:nvPr/>
          </p:nvCxnSpPr>
          <p:spPr>
            <a:xfrm rot="5400000" flipV="1">
              <a:off x="172463" y="3621682"/>
              <a:ext cx="4284000" cy="0"/>
            </a:xfrm>
            <a:prstGeom prst="line">
              <a:avLst/>
            </a:prstGeom>
            <a:noFill/>
            <a:ln w="3175" cap="flat" cmpd="sng" algn="ctr">
              <a:solidFill>
                <a:srgbClr val="00A2A7">
                  <a:alpha val="90000"/>
                </a:srgbClr>
              </a:solidFill>
              <a:prstDash val="dash"/>
              <a:miter lim="800000"/>
            </a:ln>
            <a:effectLst/>
          </p:spPr>
        </p:cxnSp>
        <p:cxnSp>
          <p:nvCxnSpPr>
            <p:cNvPr id="65" name="直接连接符 187">
              <a:extLst>
                <a:ext uri="{FF2B5EF4-FFF2-40B4-BE49-F238E27FC236}">
                  <a16:creationId xmlns:a16="http://schemas.microsoft.com/office/drawing/2014/main" id="{88CBF4BD-A85E-4AEB-B85D-05472BDDA4D7}"/>
                </a:ext>
              </a:extLst>
            </p:cNvPr>
            <p:cNvCxnSpPr/>
            <p:nvPr/>
          </p:nvCxnSpPr>
          <p:spPr>
            <a:xfrm rot="5400000" flipV="1">
              <a:off x="3156194" y="3621682"/>
              <a:ext cx="4284000" cy="0"/>
            </a:xfrm>
            <a:prstGeom prst="line">
              <a:avLst/>
            </a:prstGeom>
            <a:noFill/>
            <a:ln w="3175" cap="flat" cmpd="sng" algn="ctr">
              <a:solidFill>
                <a:srgbClr val="00A2A7">
                  <a:alpha val="90000"/>
                </a:srgbClr>
              </a:solidFill>
              <a:prstDash val="dash"/>
              <a:miter lim="800000"/>
            </a:ln>
            <a:effectLst/>
          </p:spPr>
        </p:cxnSp>
        <p:cxnSp>
          <p:nvCxnSpPr>
            <p:cNvPr id="66" name="直接连接符 188">
              <a:extLst>
                <a:ext uri="{FF2B5EF4-FFF2-40B4-BE49-F238E27FC236}">
                  <a16:creationId xmlns:a16="http://schemas.microsoft.com/office/drawing/2014/main" id="{8D7BC07C-A799-4912-ADC3-1E758F5E283D}"/>
                </a:ext>
              </a:extLst>
            </p:cNvPr>
            <p:cNvCxnSpPr/>
            <p:nvPr/>
          </p:nvCxnSpPr>
          <p:spPr>
            <a:xfrm rot="5400000" flipV="1">
              <a:off x="4564514" y="3621682"/>
              <a:ext cx="4284000" cy="0"/>
            </a:xfrm>
            <a:prstGeom prst="line">
              <a:avLst/>
            </a:prstGeom>
            <a:noFill/>
            <a:ln w="3175" cap="flat" cmpd="sng" algn="ctr">
              <a:solidFill>
                <a:srgbClr val="00A2A7">
                  <a:alpha val="90000"/>
                </a:srgbClr>
              </a:solidFill>
              <a:prstDash val="dash"/>
              <a:miter lim="800000"/>
            </a:ln>
            <a:effectLst/>
          </p:spPr>
        </p:cxnSp>
      </p:grpSp>
    </p:spTree>
    <p:extLst>
      <p:ext uri="{BB962C8B-B14F-4D97-AF65-F5344CB8AC3E}">
        <p14:creationId xmlns:p14="http://schemas.microsoft.com/office/powerpoint/2010/main" val="31764564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154A18-D9D1-476F-8B67-A54A1B9AD60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9D81C1D-71AE-404E-8BFC-9F552A8A6EE1}" type="slidenum">
              <a:rPr kumimoji="0" lang="en-US" sz="1200" b="0" i="0" u="none" strike="noStrike" kern="1200" cap="none" spc="0" normalizeH="0" baseline="0" noProof="0" smtClean="0">
                <a:ln>
                  <a:noFill/>
                </a:ln>
                <a:solidFill>
                  <a:srgbClr val="000000"/>
                </a:solidFill>
                <a:effectLst/>
                <a:uLnTx/>
                <a:uFillTx/>
                <a:latin typeface="Open Sans" charset="0"/>
                <a:ea typeface="Open Sans" charset="0"/>
                <a:cs typeface="Open Sans" charset="0"/>
              </a:rPr>
              <a:pPr marL="0" marR="0" lvl="0" indent="0" algn="ct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srgbClr val="000000"/>
              </a:solidFill>
              <a:effectLst/>
              <a:uLnTx/>
              <a:uFillTx/>
              <a:latin typeface="Open Sans" charset="0"/>
              <a:ea typeface="Open Sans" charset="0"/>
              <a:cs typeface="Open Sans" charset="0"/>
            </a:endParaRPr>
          </a:p>
        </p:txBody>
      </p:sp>
      <p:sp>
        <p:nvSpPr>
          <p:cNvPr id="3" name="Text Placeholder 2">
            <a:extLst>
              <a:ext uri="{FF2B5EF4-FFF2-40B4-BE49-F238E27FC236}">
                <a16:creationId xmlns:a16="http://schemas.microsoft.com/office/drawing/2014/main" id="{5029F852-A938-4B7D-A593-08BBDEE254D5}"/>
              </a:ext>
            </a:extLst>
          </p:cNvPr>
          <p:cNvSpPr>
            <a:spLocks noGrp="1"/>
          </p:cNvSpPr>
          <p:nvPr>
            <p:ph type="body" sz="quarter" idx="13"/>
          </p:nvPr>
        </p:nvSpPr>
        <p:spPr/>
        <p:txBody>
          <a:bodyPr/>
          <a:lstStyle/>
          <a:p>
            <a:r>
              <a:rPr lang="zh-CN" altLang="en-US" dirty="0">
                <a:latin typeface="Noto Sans CJK SC Regular" panose="020B0500000000000000" pitchFamily="34" charset="-128"/>
                <a:ea typeface="Noto Sans CJK SC Regular" panose="020B0500000000000000" pitchFamily="34" charset="-128"/>
              </a:rPr>
              <a:t>新常态，新服务</a:t>
            </a:r>
            <a:endParaRPr lang="en-SG" dirty="0">
              <a:latin typeface="Noto Sans CJK SC Regular" panose="020B0500000000000000" pitchFamily="34" charset="-128"/>
              <a:ea typeface="Noto Sans CJK SC Regular" panose="020B0500000000000000" pitchFamily="34" charset="-128"/>
            </a:endParaRPr>
          </a:p>
        </p:txBody>
      </p:sp>
      <p:sp>
        <p:nvSpPr>
          <p:cNvPr id="4" name="Text Placeholder 3">
            <a:extLst>
              <a:ext uri="{FF2B5EF4-FFF2-40B4-BE49-F238E27FC236}">
                <a16:creationId xmlns:a16="http://schemas.microsoft.com/office/drawing/2014/main" id="{F6B3C9F2-A92C-4D65-B6CB-CDAFC5B6BADA}"/>
              </a:ext>
            </a:extLst>
          </p:cNvPr>
          <p:cNvSpPr>
            <a:spLocks noGrp="1"/>
          </p:cNvSpPr>
          <p:nvPr>
            <p:ph type="body" sz="quarter" idx="14"/>
          </p:nvPr>
        </p:nvSpPr>
        <p:spPr/>
        <p:txBody>
          <a:bodyPr/>
          <a:lstStyle/>
          <a:p>
            <a:r>
              <a:rPr lang="zh-CN" altLang="en-US" b="1" dirty="0"/>
              <a:t>图书馆</a:t>
            </a:r>
            <a:endParaRPr lang="en-SG" altLang="zh-CN" b="1" dirty="0"/>
          </a:p>
          <a:p>
            <a:pPr marL="285750" indent="-285750">
              <a:buFont typeface="Arial" panose="020B0604020202020204" pitchFamily="34" charset="0"/>
              <a:buChar char="•"/>
            </a:pPr>
            <a:r>
              <a:rPr lang="zh-CN" altLang="en-US" dirty="0">
                <a:latin typeface="Open Sans" panose="020B0606030504020204" pitchFamily="34" charset="0"/>
                <a:ea typeface="Open Sans" panose="020B0606030504020204" pitchFamily="34" charset="0"/>
                <a:cs typeface="Open Sans" panose="020B0606030504020204" pitchFamily="34" charset="0"/>
              </a:rPr>
              <a:t>为国内客户提供基于</a:t>
            </a:r>
            <a:r>
              <a:rPr lang="en-US" dirty="0">
                <a:latin typeface="Open Sans" panose="020B0606030504020204" pitchFamily="34" charset="0"/>
                <a:ea typeface="Open Sans" panose="020B0606030504020204" pitchFamily="34" charset="0"/>
                <a:cs typeface="Open Sans" panose="020B0606030504020204" pitchFamily="34" charset="0"/>
              </a:rPr>
              <a:t>Shibboleth</a:t>
            </a:r>
            <a:r>
              <a:rPr lang="zh-CN" altLang="en-US" dirty="0">
                <a:latin typeface="Open Sans" panose="020B0606030504020204" pitchFamily="34" charset="0"/>
                <a:ea typeface="Open Sans" panose="020B0606030504020204" pitchFamily="34" charset="0"/>
                <a:cs typeface="Open Sans" panose="020B0606030504020204" pitchFamily="34" charset="0"/>
              </a:rPr>
              <a:t>的</a:t>
            </a:r>
            <a:r>
              <a:rPr lang="zh-CN" altLang="en-US" dirty="0">
                <a:latin typeface="Open Sans" panose="020B0606030504020204" pitchFamily="34" charset="0"/>
                <a:ea typeface="Noto Sans CJK SC Regular" panose="020B0500000000000000" pitchFamily="34" charset="-128"/>
                <a:cs typeface="Open Sans" panose="020B0606030504020204" pitchFamily="34" charset="0"/>
              </a:rPr>
              <a:t>跨域认证，</a:t>
            </a:r>
            <a:r>
              <a:rPr lang="zh-CN" altLang="en-US" dirty="0">
                <a:latin typeface="Open Sans" panose="020B0606030504020204" pitchFamily="34" charset="0"/>
                <a:ea typeface="Open Sans" panose="020B0606030504020204" pitchFamily="34" charset="0"/>
                <a:cs typeface="Open Sans" panose="020B0606030504020204" pitchFamily="34" charset="0"/>
              </a:rPr>
              <a:t>无缝</a:t>
            </a:r>
            <a:r>
              <a:rPr lang="zh-CN" altLang="en-US" dirty="0">
                <a:latin typeface="Open Sans" panose="020B0606030504020204" pitchFamily="34" charset="0"/>
                <a:ea typeface="Noto Sans CJK SC Regular" panose="020B0500000000000000" pitchFamily="34" charset="-128"/>
                <a:cs typeface="Open Sans" panose="020B0606030504020204" pitchFamily="34" charset="0"/>
              </a:rPr>
              <a:t>访问</a:t>
            </a:r>
            <a:r>
              <a:rPr lang="en-US" altLang="zh-CN" dirty="0">
                <a:latin typeface="Open Sans" panose="020B0606030504020204" pitchFamily="34" charset="0"/>
                <a:ea typeface="Open Sans" panose="020B0606030504020204" pitchFamily="34" charset="0"/>
                <a:cs typeface="Open Sans" panose="020B0606030504020204" pitchFamily="34" charset="0"/>
              </a:rPr>
              <a:t>Wiley Online Library</a:t>
            </a:r>
          </a:p>
          <a:p>
            <a:pPr marL="285750" indent="-285750">
              <a:buFont typeface="Arial" panose="020B0604020202020204" pitchFamily="34" charset="0"/>
              <a:buChar char="•"/>
            </a:pPr>
            <a:r>
              <a:rPr lang="zh-CN" altLang="en-US" dirty="0">
                <a:latin typeface="Open Sans" panose="020B0606030504020204" pitchFamily="34" charset="0"/>
                <a:ea typeface="Open Sans" panose="020B0606030504020204" pitchFamily="34" charset="0"/>
                <a:cs typeface="Open Sans" panose="020B0606030504020204" pitchFamily="34" charset="0"/>
              </a:rPr>
              <a:t>整合图书馆服务资源，根据不同图书馆需求，定制化在线培训内容及活动</a:t>
            </a:r>
            <a:endParaRPr lang="en-US" altLang="zh-CN" dirty="0">
              <a:latin typeface="Open Sans" panose="020B0606030504020204" pitchFamily="34" charset="0"/>
              <a:ea typeface="Open Sans" panose="020B0606030504020204" pitchFamily="34" charset="0"/>
              <a:cs typeface="Open Sans" panose="020B0606030504020204" pitchFamily="34" charset="0"/>
            </a:endParaRPr>
          </a:p>
          <a:p>
            <a:endParaRPr lang="en-SG" altLang="zh-CN" dirty="0"/>
          </a:p>
          <a:p>
            <a:endParaRPr lang="en-SG" dirty="0"/>
          </a:p>
        </p:txBody>
      </p:sp>
      <p:sp>
        <p:nvSpPr>
          <p:cNvPr id="5" name="Text Placeholder 4">
            <a:extLst>
              <a:ext uri="{FF2B5EF4-FFF2-40B4-BE49-F238E27FC236}">
                <a16:creationId xmlns:a16="http://schemas.microsoft.com/office/drawing/2014/main" id="{5BF94467-4B15-4819-9632-8AB161DE66B8}"/>
              </a:ext>
            </a:extLst>
          </p:cNvPr>
          <p:cNvSpPr>
            <a:spLocks noGrp="1"/>
          </p:cNvSpPr>
          <p:nvPr>
            <p:ph type="body" sz="quarter" idx="15"/>
          </p:nvPr>
        </p:nvSpPr>
        <p:spPr/>
        <p:txBody>
          <a:bodyPr/>
          <a:lstStyle/>
          <a:p>
            <a:r>
              <a:rPr lang="zh-CN" altLang="en-US" b="1" dirty="0"/>
              <a:t>科研人员</a:t>
            </a:r>
            <a:endParaRPr lang="en-SG" altLang="zh-CN" b="1" dirty="0"/>
          </a:p>
          <a:p>
            <a:pPr marL="285750" indent="-285750">
              <a:buFont typeface="Arial" panose="020B0604020202020204" pitchFamily="34" charset="0"/>
              <a:buChar char="•"/>
            </a:pPr>
            <a:r>
              <a:rPr lang="zh-CN" altLang="en-US" dirty="0"/>
              <a:t>积极转变出版讲座、学术会议等活动为线上形式</a:t>
            </a:r>
            <a:endParaRPr lang="en-SG" altLang="zh-CN" dirty="0"/>
          </a:p>
          <a:p>
            <a:pPr marL="285750" indent="-285750">
              <a:buFont typeface="Arial" panose="020B0604020202020204" pitchFamily="34" charset="0"/>
              <a:buChar char="•"/>
            </a:pPr>
            <a:r>
              <a:rPr lang="zh-CN" altLang="en-US" dirty="0"/>
              <a:t>多学科、多平台直播，满足更多科研人员需求</a:t>
            </a:r>
            <a:endParaRPr lang="en-SG" altLang="zh-CN" dirty="0"/>
          </a:p>
          <a:p>
            <a:pPr marL="285750" indent="-285750">
              <a:buFont typeface="Arial" panose="020B0604020202020204" pitchFamily="34" charset="0"/>
              <a:buChar char="•"/>
            </a:pPr>
            <a:r>
              <a:rPr lang="zh-CN" altLang="en-US" dirty="0"/>
              <a:t>邀请李兰娟院士，分享抗击疫情经验</a:t>
            </a:r>
            <a:endParaRPr lang="en-SG" dirty="0"/>
          </a:p>
        </p:txBody>
      </p:sp>
      <p:sp>
        <p:nvSpPr>
          <p:cNvPr id="6" name="Text Placeholder 5">
            <a:extLst>
              <a:ext uri="{FF2B5EF4-FFF2-40B4-BE49-F238E27FC236}">
                <a16:creationId xmlns:a16="http://schemas.microsoft.com/office/drawing/2014/main" id="{CB3BFB24-BD19-4C4D-BBC0-D26CF7A1C769}"/>
              </a:ext>
            </a:extLst>
          </p:cNvPr>
          <p:cNvSpPr>
            <a:spLocks noGrp="1"/>
          </p:cNvSpPr>
          <p:nvPr>
            <p:ph type="body" sz="quarter" idx="16"/>
          </p:nvPr>
        </p:nvSpPr>
        <p:spPr/>
        <p:txBody>
          <a:bodyPr/>
          <a:lstStyle/>
          <a:p>
            <a:r>
              <a:rPr lang="zh-CN" altLang="en-US" b="1" dirty="0"/>
              <a:t>期刊编委会</a:t>
            </a:r>
            <a:endParaRPr lang="en-SG" altLang="zh-CN" b="1" dirty="0"/>
          </a:p>
          <a:p>
            <a:r>
              <a:rPr lang="zh-CN" altLang="en-US" dirty="0"/>
              <a:t>转变为线上编委会，确保期刊正常运营</a:t>
            </a:r>
            <a:endParaRPr lang="en-SG" dirty="0"/>
          </a:p>
          <a:p>
            <a:endParaRPr lang="en-SG" dirty="0"/>
          </a:p>
        </p:txBody>
      </p:sp>
      <p:sp>
        <p:nvSpPr>
          <p:cNvPr id="7" name="Subtitle 6">
            <a:extLst>
              <a:ext uri="{FF2B5EF4-FFF2-40B4-BE49-F238E27FC236}">
                <a16:creationId xmlns:a16="http://schemas.microsoft.com/office/drawing/2014/main" id="{458D7EB0-0AE2-492B-8A67-505F52A67572}"/>
              </a:ext>
            </a:extLst>
          </p:cNvPr>
          <p:cNvSpPr>
            <a:spLocks noGrp="1"/>
          </p:cNvSpPr>
          <p:nvPr>
            <p:ph type="subTitle" idx="1"/>
          </p:nvPr>
        </p:nvSpPr>
        <p:spPr>
          <a:xfrm>
            <a:off x="914400" y="1115567"/>
            <a:ext cx="9821682" cy="1844915"/>
          </a:xfrm>
        </p:spPr>
        <p:txBody>
          <a:bodyPr>
            <a:normAutofit/>
          </a:bodyPr>
          <a:lstStyle/>
          <a:p>
            <a:pPr>
              <a:lnSpc>
                <a:spcPct val="150000"/>
              </a:lnSpc>
            </a:pPr>
            <a:r>
              <a:rPr lang="zh-CN" altLang="en-US" sz="2400" dirty="0">
                <a:latin typeface="Noto Sans CJK SC Regular" panose="020B0500000000000000" pitchFamily="34" charset="-128"/>
                <a:ea typeface="Noto Sans CJK SC Regular" panose="020B0500000000000000" pitchFamily="34" charset="-128"/>
              </a:rPr>
              <a:t>在新常态下，顺应工作、学习等方式的改变，</a:t>
            </a:r>
            <a:r>
              <a:rPr lang="en-US" altLang="zh-CN" sz="2400" dirty="0">
                <a:latin typeface="Noto Sans CJK SC Regular" panose="020B0500000000000000" pitchFamily="34" charset="-128"/>
                <a:ea typeface="Noto Sans CJK SC Regular" panose="020B0500000000000000" pitchFamily="34" charset="-128"/>
              </a:rPr>
              <a:t>Wiley</a:t>
            </a:r>
            <a:r>
              <a:rPr lang="zh-CN" altLang="en-US" sz="2400" dirty="0">
                <a:latin typeface="Noto Sans CJK SC Regular" panose="020B0500000000000000" pitchFamily="34" charset="-128"/>
                <a:ea typeface="Noto Sans CJK SC Regular" panose="020B0500000000000000" pitchFamily="34" charset="-128"/>
              </a:rPr>
              <a:t>积极拥抱远程技术，更好地支持国内图书馆、科研人员和期刊运营工作，对服务进行转型与升级。</a:t>
            </a:r>
            <a:endParaRPr lang="en-SG" sz="2400" dirty="0">
              <a:latin typeface="Noto Sans CJK SC Regular" panose="020B0500000000000000" pitchFamily="34" charset="-128"/>
              <a:ea typeface="Noto Sans CJK SC Regular" panose="020B0500000000000000" pitchFamily="34" charset="-128"/>
            </a:endParaRPr>
          </a:p>
        </p:txBody>
      </p:sp>
      <p:pic>
        <p:nvPicPr>
          <p:cNvPr id="8" name="Picture 7">
            <a:extLst>
              <a:ext uri="{FF2B5EF4-FFF2-40B4-BE49-F238E27FC236}">
                <a16:creationId xmlns:a16="http://schemas.microsoft.com/office/drawing/2014/main" id="{3C3A5061-6753-4B44-8956-828F285FB0A5}"/>
              </a:ext>
            </a:extLst>
          </p:cNvPr>
          <p:cNvPicPr>
            <a:picLocks noChangeAspect="1"/>
          </p:cNvPicPr>
          <p:nvPr/>
        </p:nvPicPr>
        <p:blipFill>
          <a:blip r:embed="rId2"/>
          <a:stretch>
            <a:fillRect/>
          </a:stretch>
        </p:blipFill>
        <p:spPr>
          <a:xfrm>
            <a:off x="8378436" y="4349381"/>
            <a:ext cx="2899163" cy="1673264"/>
          </a:xfrm>
          <a:prstGeom prst="rect">
            <a:avLst/>
          </a:prstGeom>
        </p:spPr>
      </p:pic>
    </p:spTree>
    <p:extLst>
      <p:ext uri="{BB962C8B-B14F-4D97-AF65-F5344CB8AC3E}">
        <p14:creationId xmlns:p14="http://schemas.microsoft.com/office/powerpoint/2010/main" val="35020618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A99FD3-5C34-4988-8241-A0648B3C9766}"/>
              </a:ext>
            </a:extLst>
          </p:cNvPr>
          <p:cNvPicPr>
            <a:picLocks noChangeAspect="1"/>
          </p:cNvPicPr>
          <p:nvPr/>
        </p:nvPicPr>
        <p:blipFill>
          <a:blip r:embed="rId2"/>
          <a:stretch>
            <a:fillRect/>
          </a:stretch>
        </p:blipFill>
        <p:spPr>
          <a:xfrm>
            <a:off x="3589853" y="3669622"/>
            <a:ext cx="3805629" cy="2646351"/>
          </a:xfrm>
          <a:prstGeom prst="rect">
            <a:avLst/>
          </a:prstGeom>
          <a:ln>
            <a:solidFill>
              <a:schemeClr val="bg1">
                <a:lumMod val="50000"/>
              </a:schemeClr>
            </a:solidFill>
          </a:ln>
        </p:spPr>
      </p:pic>
      <p:pic>
        <p:nvPicPr>
          <p:cNvPr id="2" name="Picture 1">
            <a:extLst>
              <a:ext uri="{FF2B5EF4-FFF2-40B4-BE49-F238E27FC236}">
                <a16:creationId xmlns:a16="http://schemas.microsoft.com/office/drawing/2014/main" id="{BC96C16F-40EA-4F3A-ADAF-1144495CCDFC}"/>
              </a:ext>
            </a:extLst>
          </p:cNvPr>
          <p:cNvPicPr>
            <a:picLocks noChangeAspect="1"/>
          </p:cNvPicPr>
          <p:nvPr/>
        </p:nvPicPr>
        <p:blipFill rotWithShape="1">
          <a:blip r:embed="rId3"/>
          <a:srcRect t="4024" r="24158" b="19380"/>
          <a:stretch/>
        </p:blipFill>
        <p:spPr>
          <a:xfrm>
            <a:off x="3589854" y="1202073"/>
            <a:ext cx="3805629" cy="2255688"/>
          </a:xfrm>
          <a:prstGeom prst="rect">
            <a:avLst/>
          </a:prstGeom>
          <a:ln>
            <a:solidFill>
              <a:schemeClr val="bg1">
                <a:lumMod val="50000"/>
              </a:schemeClr>
            </a:solidFill>
          </a:ln>
        </p:spPr>
      </p:pic>
      <p:sp>
        <p:nvSpPr>
          <p:cNvPr id="8" name="TextBox 7">
            <a:extLst>
              <a:ext uri="{FF2B5EF4-FFF2-40B4-BE49-F238E27FC236}">
                <a16:creationId xmlns:a16="http://schemas.microsoft.com/office/drawing/2014/main" id="{300F6423-F384-41A6-BD72-DAA40F5C306C}"/>
              </a:ext>
            </a:extLst>
          </p:cNvPr>
          <p:cNvSpPr txBox="1"/>
          <p:nvPr/>
        </p:nvSpPr>
        <p:spPr>
          <a:xfrm>
            <a:off x="380336" y="998553"/>
            <a:ext cx="2970795" cy="1670778"/>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SG" altLang="zh-CN"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2020</a:t>
            </a:r>
            <a:r>
              <a:rPr kumimoji="0" lang="zh-CN" altLang="en-US"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年</a:t>
            </a:r>
            <a:r>
              <a:rPr kumimoji="0" lang="en-SG" altLang="zh-CN"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2</a:t>
            </a:r>
            <a:r>
              <a:rPr kumimoji="0" lang="zh-CN" altLang="en-US"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月</a:t>
            </a:r>
            <a:r>
              <a:rPr kumimoji="0" lang="en-US" altLang="zh-CN"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-6</a:t>
            </a:r>
            <a:r>
              <a:rPr kumimoji="0" lang="zh-CN" altLang="en-US"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月，共有超过</a:t>
            </a:r>
            <a:r>
              <a:rPr kumimoji="0" lang="en-SG" altLang="zh-CN" sz="1800" b="1" i="0" u="none" strike="noStrike" kern="1200" cap="none" spc="0" normalizeH="0" baseline="0" noProof="0" dirty="0">
                <a:ln>
                  <a:noFill/>
                </a:ln>
                <a:solidFill>
                  <a:srgbClr val="005274"/>
                </a:solidFill>
                <a:effectLst/>
                <a:uLnTx/>
                <a:uFillTx/>
                <a:latin typeface="Microsoft YaHei" panose="020B0503020204020204" pitchFamily="34" charset="-122"/>
                <a:ea typeface="Microsoft YaHei" panose="020B0503020204020204" pitchFamily="34" charset="-122"/>
                <a:cs typeface="+mn-cs"/>
              </a:rPr>
              <a:t>12</a:t>
            </a:r>
            <a:r>
              <a:rPr kumimoji="0" lang="zh-CN" altLang="en-US" sz="1800" b="1" i="0" u="none" strike="noStrike" kern="1200" cap="none" spc="0" normalizeH="0" baseline="0" noProof="0" dirty="0">
                <a:ln>
                  <a:noFill/>
                </a:ln>
                <a:solidFill>
                  <a:srgbClr val="005274"/>
                </a:solidFill>
                <a:effectLst/>
                <a:uLnTx/>
                <a:uFillTx/>
                <a:latin typeface="Microsoft YaHei" panose="020B0503020204020204" pitchFamily="34" charset="-122"/>
                <a:ea typeface="Microsoft YaHei" panose="020B0503020204020204" pitchFamily="34" charset="-122"/>
                <a:cs typeface="+mn-cs"/>
              </a:rPr>
              <a:t>万研究人员</a:t>
            </a:r>
            <a:r>
              <a:rPr kumimoji="0" lang="zh-CN" altLang="en-US"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参与</a:t>
            </a:r>
            <a:r>
              <a:rPr kumimoji="0" lang="en-SG" altLang="zh-CN"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Wiley</a:t>
            </a:r>
            <a:r>
              <a:rPr kumimoji="0" lang="zh-CN" altLang="en-US"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rPr>
              <a:t>出版讲座和在线学术会议。</a:t>
            </a:r>
            <a:endParaRPr kumimoji="0" lang="en-US" sz="1800" b="0" i="0" u="none" strike="noStrike" kern="1200" cap="none" spc="0" normalizeH="0" baseline="0" noProof="0" dirty="0">
              <a:ln>
                <a:noFill/>
              </a:ln>
              <a:solidFill>
                <a:srgbClr val="000000"/>
              </a:solidFill>
              <a:effectLst/>
              <a:uLnTx/>
              <a:uFillTx/>
              <a:latin typeface="Microsoft YaHei" panose="020B0503020204020204" pitchFamily="34" charset="-122"/>
              <a:ea typeface="Microsoft YaHei" panose="020B0503020204020204" pitchFamily="34" charset="-122"/>
              <a:cs typeface="+mn-cs"/>
            </a:endParaRPr>
          </a:p>
        </p:txBody>
      </p:sp>
      <p:pic>
        <p:nvPicPr>
          <p:cNvPr id="3" name="Picture 2">
            <a:extLst>
              <a:ext uri="{FF2B5EF4-FFF2-40B4-BE49-F238E27FC236}">
                <a16:creationId xmlns:a16="http://schemas.microsoft.com/office/drawing/2014/main" id="{19EE5CEE-0ECA-479E-B172-2BF9FA76E577}"/>
              </a:ext>
            </a:extLst>
          </p:cNvPr>
          <p:cNvPicPr>
            <a:picLocks noChangeAspect="1"/>
          </p:cNvPicPr>
          <p:nvPr/>
        </p:nvPicPr>
        <p:blipFill>
          <a:blip r:embed="rId4"/>
          <a:stretch>
            <a:fillRect/>
          </a:stretch>
        </p:blipFill>
        <p:spPr>
          <a:xfrm>
            <a:off x="7634205" y="3669623"/>
            <a:ext cx="4104911" cy="2304358"/>
          </a:xfrm>
          <a:prstGeom prst="rect">
            <a:avLst/>
          </a:prstGeom>
          <a:ln>
            <a:solidFill>
              <a:schemeClr val="bg1">
                <a:lumMod val="50000"/>
              </a:schemeClr>
            </a:solidFill>
          </a:ln>
        </p:spPr>
      </p:pic>
      <p:sp>
        <p:nvSpPr>
          <p:cNvPr id="9" name="TextBox 8">
            <a:extLst>
              <a:ext uri="{FF2B5EF4-FFF2-40B4-BE49-F238E27FC236}">
                <a16:creationId xmlns:a16="http://schemas.microsoft.com/office/drawing/2014/main" id="{F3DF466E-383B-40D8-AF4B-C69E86370533}"/>
              </a:ext>
            </a:extLst>
          </p:cNvPr>
          <p:cNvSpPr txBox="1"/>
          <p:nvPr/>
        </p:nvSpPr>
        <p:spPr>
          <a:xfrm>
            <a:off x="0" y="257175"/>
            <a:ext cx="121253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Noto Sans CJK SC DemiLight" panose="020B0400000000000000" pitchFamily="34" charset="-128"/>
                <a:ea typeface="Noto Sans CJK SC DemiLight" panose="020B0400000000000000" pitchFamily="34" charset="-128"/>
                <a:cs typeface="+mn-cs"/>
              </a:rPr>
              <a:t>在线出版讲座和学术会议，满足更多科研人员需求</a:t>
            </a:r>
            <a:endParaRPr kumimoji="0" lang="en-US" sz="2400" b="1" i="0" u="none" strike="noStrike" kern="1200" cap="none" spc="0" normalizeH="0" baseline="0" noProof="0" dirty="0">
              <a:ln>
                <a:noFill/>
              </a:ln>
              <a:solidFill>
                <a:srgbClr val="000000"/>
              </a:solidFill>
              <a:effectLst/>
              <a:uLnTx/>
              <a:uFillTx/>
              <a:latin typeface="Noto Sans CJK SC DemiLight" panose="020B0400000000000000" pitchFamily="34" charset="-128"/>
              <a:ea typeface="Noto Sans CJK SC DemiLight" panose="020B0400000000000000" pitchFamily="34" charset="-128"/>
              <a:cs typeface="+mn-cs"/>
            </a:endParaRPr>
          </a:p>
        </p:txBody>
      </p:sp>
      <p:pic>
        <p:nvPicPr>
          <p:cNvPr id="13" name="Picture 12">
            <a:extLst>
              <a:ext uri="{FF2B5EF4-FFF2-40B4-BE49-F238E27FC236}">
                <a16:creationId xmlns:a16="http://schemas.microsoft.com/office/drawing/2014/main" id="{E82E39C3-739B-4AE8-B9FF-FE5D4E4ABA76}"/>
              </a:ext>
            </a:extLst>
          </p:cNvPr>
          <p:cNvPicPr>
            <a:picLocks noChangeAspect="1"/>
          </p:cNvPicPr>
          <p:nvPr/>
        </p:nvPicPr>
        <p:blipFill>
          <a:blip r:embed="rId5"/>
          <a:stretch>
            <a:fillRect/>
          </a:stretch>
        </p:blipFill>
        <p:spPr>
          <a:xfrm>
            <a:off x="7634205" y="1153403"/>
            <a:ext cx="4090235" cy="2304358"/>
          </a:xfrm>
          <a:prstGeom prst="rect">
            <a:avLst/>
          </a:prstGeom>
          <a:ln>
            <a:solidFill>
              <a:schemeClr val="bg1">
                <a:lumMod val="50000"/>
              </a:schemeClr>
            </a:solidFill>
          </a:ln>
        </p:spPr>
      </p:pic>
      <p:pic>
        <p:nvPicPr>
          <p:cNvPr id="16" name="Picture 15">
            <a:extLst>
              <a:ext uri="{FF2B5EF4-FFF2-40B4-BE49-F238E27FC236}">
                <a16:creationId xmlns:a16="http://schemas.microsoft.com/office/drawing/2014/main" id="{8732666A-085B-4F56-8873-21C12804AEB3}"/>
              </a:ext>
            </a:extLst>
          </p:cNvPr>
          <p:cNvPicPr>
            <a:picLocks noChangeAspect="1"/>
          </p:cNvPicPr>
          <p:nvPr/>
        </p:nvPicPr>
        <p:blipFill rotWithShape="1">
          <a:blip r:embed="rId6"/>
          <a:srcRect t="-1" b="26922"/>
          <a:stretch/>
        </p:blipFill>
        <p:spPr>
          <a:xfrm>
            <a:off x="482480" y="2949044"/>
            <a:ext cx="2757333" cy="3366928"/>
          </a:xfrm>
          <a:prstGeom prst="rect">
            <a:avLst/>
          </a:prstGeom>
        </p:spPr>
      </p:pic>
    </p:spTree>
    <p:extLst>
      <p:ext uri="{BB962C8B-B14F-4D97-AF65-F5344CB8AC3E}">
        <p14:creationId xmlns:p14="http://schemas.microsoft.com/office/powerpoint/2010/main" val="3657007808"/>
      </p:ext>
    </p:extLst>
  </p:cSld>
  <p:clrMapOvr>
    <a:masterClrMapping/>
  </p:clrMapOvr>
  <p:transition spd="slow">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89E4C-1118-4144-9020-62B75E78C5E1}"/>
              </a:ext>
            </a:extLst>
          </p:cNvPr>
          <p:cNvSpPr>
            <a:spLocks noGrp="1"/>
          </p:cNvSpPr>
          <p:nvPr>
            <p:ph type="title"/>
          </p:nvPr>
        </p:nvSpPr>
        <p:spPr>
          <a:xfrm>
            <a:off x="822631" y="275902"/>
            <a:ext cx="10515600" cy="1325563"/>
          </a:xfrm>
        </p:spPr>
        <p:txBody>
          <a:bodyPr>
            <a:normAutofit fontScale="90000"/>
          </a:bodyPr>
          <a:lstStyle/>
          <a:p>
            <a:r>
              <a:rPr lang="zh-CN" altLang="en-US" sz="3100" dirty="0">
                <a:latin typeface="Noto Sans CJK SC Regular" panose="020B0500000000000000" pitchFamily="34" charset="-122"/>
                <a:ea typeface="Noto Sans CJK SC Regular" panose="020B0500000000000000" pitchFamily="34" charset="-122"/>
              </a:rPr>
              <a:t>科研领航，助力发表</a:t>
            </a:r>
            <a:r>
              <a:rPr lang="en-US" altLang="zh-CN" sz="3100" dirty="0">
                <a:latin typeface="Noto Sans CJK SC Regular" panose="020B0500000000000000" pitchFamily="34" charset="-122"/>
                <a:ea typeface="Noto Sans CJK SC Regular" panose="020B0500000000000000" pitchFamily="34" charset="-122"/>
              </a:rPr>
              <a:t>——“Wiley</a:t>
            </a:r>
            <a:r>
              <a:rPr lang="zh-CN" altLang="en-US" sz="3100" dirty="0">
                <a:latin typeface="Noto Sans CJK SC Regular" panose="020B0500000000000000" pitchFamily="34" charset="-122"/>
                <a:ea typeface="Noto Sans CJK SC Regular" panose="020B0500000000000000" pitchFamily="34" charset="-122"/>
              </a:rPr>
              <a:t>科研云学院” </a:t>
            </a:r>
            <a:r>
              <a:rPr lang="en-US" altLang="zh-CN" sz="3100" dirty="0">
                <a:latin typeface="Noto Sans CJK SC Regular" panose="020B0500000000000000" pitchFamily="34" charset="-122"/>
                <a:ea typeface="Noto Sans CJK SC Regular" panose="020B0500000000000000" pitchFamily="34" charset="-122"/>
              </a:rPr>
              <a:t>1.0</a:t>
            </a:r>
            <a:r>
              <a:rPr lang="zh-CN" altLang="en-US" sz="3100" dirty="0">
                <a:latin typeface="Noto Sans CJK SC Regular" panose="020B0500000000000000" pitchFamily="34" charset="-122"/>
                <a:ea typeface="Noto Sans CJK SC Regular" panose="020B0500000000000000" pitchFamily="34" charset="-122"/>
              </a:rPr>
              <a:t>版惊喜亮相！</a:t>
            </a:r>
            <a:br>
              <a:rPr lang="zh-CN" altLang="en-US" dirty="0"/>
            </a:br>
            <a:endParaRPr lang="zh-CN" altLang="en-US" sz="4000" dirty="0">
              <a:latin typeface="Noto Sans CJK SC Regular" panose="020B0500000000000000" pitchFamily="34" charset="-122"/>
              <a:ea typeface="Noto Sans CJK SC Regular" panose="020B0500000000000000" pitchFamily="34" charset="-122"/>
            </a:endParaRPr>
          </a:p>
        </p:txBody>
      </p:sp>
      <p:pic>
        <p:nvPicPr>
          <p:cNvPr id="5" name="Content Placeholder 4">
            <a:extLst>
              <a:ext uri="{FF2B5EF4-FFF2-40B4-BE49-F238E27FC236}">
                <a16:creationId xmlns:a16="http://schemas.microsoft.com/office/drawing/2014/main" id="{8ED72F32-5DA9-4745-8104-3AC6C47698E5}"/>
              </a:ext>
            </a:extLst>
          </p:cNvPr>
          <p:cNvPicPr>
            <a:picLocks noGrp="1" noChangeAspect="1"/>
          </p:cNvPicPr>
          <p:nvPr>
            <p:ph idx="1"/>
          </p:nvPr>
        </p:nvPicPr>
        <p:blipFill>
          <a:blip r:embed="rId2"/>
          <a:stretch>
            <a:fillRect/>
          </a:stretch>
        </p:blipFill>
        <p:spPr>
          <a:xfrm>
            <a:off x="853769" y="784531"/>
            <a:ext cx="3582724" cy="3991232"/>
          </a:xfrm>
          <a:prstGeom prst="rect">
            <a:avLst/>
          </a:prstGeom>
        </p:spPr>
      </p:pic>
      <p:sp>
        <p:nvSpPr>
          <p:cNvPr id="6" name="TextBox 5">
            <a:extLst>
              <a:ext uri="{FF2B5EF4-FFF2-40B4-BE49-F238E27FC236}">
                <a16:creationId xmlns:a16="http://schemas.microsoft.com/office/drawing/2014/main" id="{AB5BB3CE-B7CE-450E-9E0A-F0D7921200B0}"/>
              </a:ext>
            </a:extLst>
          </p:cNvPr>
          <p:cNvSpPr txBox="1"/>
          <p:nvPr/>
        </p:nvSpPr>
        <p:spPr>
          <a:xfrm>
            <a:off x="4802161" y="1007136"/>
            <a:ext cx="6833286" cy="2308324"/>
          </a:xfrm>
          <a:prstGeom prst="rect">
            <a:avLst/>
          </a:prstGeom>
          <a:noFill/>
        </p:spPr>
        <p:txBody>
          <a:bodyPr wrap="square" rtlCol="0">
            <a:spAutoFit/>
          </a:bodyPr>
          <a:lstStyle/>
          <a:p>
            <a:pPr algn="just"/>
            <a:r>
              <a:rPr lang="zh-CN" altLang="en-US" sz="1600" dirty="0">
                <a:latin typeface="Noto Sans CJK SC Regular" panose="020B0500000000000000" pitchFamily="34" charset="-122"/>
                <a:ea typeface="Noto Sans CJK SC Regular" panose="020B0500000000000000" pitchFamily="34" charset="-122"/>
              </a:rPr>
              <a:t>伴随新学年的到来，</a:t>
            </a:r>
            <a:r>
              <a:rPr lang="en-US" altLang="zh-CN" sz="1600" dirty="0">
                <a:latin typeface="Noto Sans CJK SC Regular" panose="020B0500000000000000" pitchFamily="34" charset="-122"/>
                <a:ea typeface="Noto Sans CJK SC Regular" panose="020B0500000000000000" pitchFamily="34" charset="-122"/>
              </a:rPr>
              <a:t>Wiley</a:t>
            </a:r>
            <a:r>
              <a:rPr lang="zh-CN" altLang="en-US" sz="1600" dirty="0">
                <a:latin typeface="Noto Sans CJK SC Regular" panose="020B0500000000000000" pitchFamily="34" charset="-122"/>
                <a:ea typeface="Noto Sans CJK SC Regular" panose="020B0500000000000000" pitchFamily="34" charset="-122"/>
              </a:rPr>
              <a:t>科研云学院正式上线并开放给广大科研群体。作为</a:t>
            </a:r>
            <a:r>
              <a:rPr lang="en-US" altLang="zh-CN" sz="1600" dirty="0">
                <a:latin typeface="Noto Sans CJK SC Regular" panose="020B0500000000000000" pitchFamily="34" charset="-122"/>
                <a:ea typeface="Noto Sans CJK SC Regular" panose="020B0500000000000000" pitchFamily="34" charset="-122"/>
              </a:rPr>
              <a:t>Wiley</a:t>
            </a:r>
            <a:r>
              <a:rPr lang="zh-CN" altLang="en-US" sz="1600" dirty="0">
                <a:latin typeface="Noto Sans CJK SC Regular" panose="020B0500000000000000" pitchFamily="34" charset="-122"/>
                <a:ea typeface="Noto Sans CJK SC Regular" panose="020B0500000000000000" pitchFamily="34" charset="-122"/>
              </a:rPr>
              <a:t>论文发表出版指导与学术活动服务的整合资源平台，</a:t>
            </a:r>
            <a:r>
              <a:rPr lang="en-US" altLang="zh-CN" sz="1600" dirty="0">
                <a:latin typeface="Noto Sans CJK SC Regular" panose="020B0500000000000000" pitchFamily="34" charset="-122"/>
                <a:ea typeface="Noto Sans CJK SC Regular" panose="020B0500000000000000" pitchFamily="34" charset="-122"/>
              </a:rPr>
              <a:t>Wiley</a:t>
            </a:r>
            <a:r>
              <a:rPr lang="zh-CN" altLang="en-US" sz="1600" dirty="0">
                <a:latin typeface="Noto Sans CJK SC Regular" panose="020B0500000000000000" pitchFamily="34" charset="-122"/>
                <a:ea typeface="Noto Sans CJK SC Regular" panose="020B0500000000000000" pitchFamily="34" charset="-122"/>
              </a:rPr>
              <a:t>科研云学院以满足科研人员多样化需求为目标而搭建，</a:t>
            </a:r>
            <a:r>
              <a:rPr lang="zh-CN" altLang="en-US" sz="1600" b="1" dirty="0">
                <a:solidFill>
                  <a:srgbClr val="33CCCC"/>
                </a:solidFill>
                <a:latin typeface="Noto Sans CJK SC Regular" panose="020B0500000000000000" pitchFamily="34" charset="-122"/>
                <a:ea typeface="Noto Sans CJK SC Regular" panose="020B0500000000000000" pitchFamily="34" charset="-122"/>
              </a:rPr>
              <a:t>通过专家名师和高影响力期刊编辑的微视频课、热门在线直播、作者交流社区等多维渠道，精心准备了文献查找，论文撰写，论文发表及出版，科研成果推广等学术指导课程，以及陆续推出的在线学术讲座</a:t>
            </a:r>
            <a:r>
              <a:rPr lang="en-US" altLang="zh-CN" sz="1600" b="1" dirty="0">
                <a:solidFill>
                  <a:srgbClr val="33CCCC"/>
                </a:solidFill>
                <a:latin typeface="Noto Sans CJK SC Regular" panose="020B0500000000000000" pitchFamily="34" charset="-122"/>
                <a:ea typeface="Noto Sans CJK SC Regular" panose="020B0500000000000000" pitchFamily="34" charset="-122"/>
              </a:rPr>
              <a:t>/</a:t>
            </a:r>
            <a:r>
              <a:rPr lang="zh-CN" altLang="en-US" sz="1600" b="1" dirty="0">
                <a:solidFill>
                  <a:srgbClr val="33CCCC"/>
                </a:solidFill>
                <a:latin typeface="Noto Sans CJK SC Regular" panose="020B0500000000000000" pitchFamily="34" charset="-122"/>
                <a:ea typeface="Noto Sans CJK SC Regular" panose="020B0500000000000000" pitchFamily="34" charset="-122"/>
              </a:rPr>
              <a:t>会议</a:t>
            </a:r>
            <a:r>
              <a:rPr lang="en-US" altLang="zh-CN" sz="1600" b="1" dirty="0">
                <a:solidFill>
                  <a:srgbClr val="33CCCC"/>
                </a:solidFill>
                <a:latin typeface="Noto Sans CJK SC Regular" panose="020B0500000000000000" pitchFamily="34" charset="-122"/>
                <a:ea typeface="Noto Sans CJK SC Regular" panose="020B0500000000000000" pitchFamily="34" charset="-122"/>
              </a:rPr>
              <a:t>/</a:t>
            </a:r>
            <a:r>
              <a:rPr lang="zh-CN" altLang="en-US" sz="1600" b="1" dirty="0">
                <a:solidFill>
                  <a:srgbClr val="33CCCC"/>
                </a:solidFill>
                <a:latin typeface="Noto Sans CJK SC Regular" panose="020B0500000000000000" pitchFamily="34" charset="-122"/>
                <a:ea typeface="Noto Sans CJK SC Regular" panose="020B0500000000000000" pitchFamily="34" charset="-122"/>
              </a:rPr>
              <a:t>培训等颇具实用性的资源</a:t>
            </a:r>
            <a:r>
              <a:rPr lang="zh-CN" altLang="en-US" sz="1600" b="1" dirty="0">
                <a:latin typeface="Noto Sans CJK SC Regular" panose="020B0500000000000000" pitchFamily="34" charset="-122"/>
                <a:ea typeface="Noto Sans CJK SC Regular" panose="020B0500000000000000" pitchFamily="34" charset="-122"/>
              </a:rPr>
              <a:t>。</a:t>
            </a:r>
            <a:r>
              <a:rPr lang="zh-CN" altLang="en-US" sz="1600" dirty="0">
                <a:latin typeface="Noto Sans CJK SC Regular" panose="020B0500000000000000" pitchFamily="34" charset="-122"/>
                <a:ea typeface="Noto Sans CJK SC Regular" panose="020B0500000000000000" pitchFamily="34" charset="-122"/>
              </a:rPr>
              <a:t>我们希望能陪伴每位学术用户探索科研的广度和深度，助力科研人员精进学识、提升自我。</a:t>
            </a:r>
            <a:endParaRPr lang="en-US" altLang="zh-CN" sz="1600" dirty="0">
              <a:latin typeface="Noto Sans CJK SC Regular" panose="020B0500000000000000" pitchFamily="34" charset="-122"/>
              <a:ea typeface="Noto Sans CJK SC Regular" panose="020B0500000000000000" pitchFamily="34" charset="-122"/>
            </a:endParaRPr>
          </a:p>
          <a:p>
            <a:endParaRPr lang="en-US" altLang="zh-CN" sz="1600" dirty="0">
              <a:latin typeface="Noto Sans CJK SC Regular" panose="020B0500000000000000" pitchFamily="34" charset="-122"/>
              <a:ea typeface="Noto Sans CJK SC Regular" panose="020B0500000000000000" pitchFamily="34" charset="-122"/>
            </a:endParaRPr>
          </a:p>
        </p:txBody>
      </p:sp>
      <p:pic>
        <p:nvPicPr>
          <p:cNvPr id="11" name="Picture 10">
            <a:extLst>
              <a:ext uri="{FF2B5EF4-FFF2-40B4-BE49-F238E27FC236}">
                <a16:creationId xmlns:a16="http://schemas.microsoft.com/office/drawing/2014/main" id="{8CCACC23-2820-4ABA-A9A3-4B8F9488AEC0}"/>
              </a:ext>
            </a:extLst>
          </p:cNvPr>
          <p:cNvPicPr>
            <a:picLocks noChangeAspect="1"/>
          </p:cNvPicPr>
          <p:nvPr/>
        </p:nvPicPr>
        <p:blipFill>
          <a:blip r:embed="rId3"/>
          <a:stretch>
            <a:fillRect/>
          </a:stretch>
        </p:blipFill>
        <p:spPr>
          <a:xfrm>
            <a:off x="7804107" y="6148970"/>
            <a:ext cx="3831340" cy="638556"/>
          </a:xfrm>
          <a:prstGeom prst="rect">
            <a:avLst/>
          </a:prstGeom>
        </p:spPr>
      </p:pic>
      <p:pic>
        <p:nvPicPr>
          <p:cNvPr id="13" name="Picture 12">
            <a:extLst>
              <a:ext uri="{FF2B5EF4-FFF2-40B4-BE49-F238E27FC236}">
                <a16:creationId xmlns:a16="http://schemas.microsoft.com/office/drawing/2014/main" id="{4082052F-EB72-46C7-A6D3-F41029331D6D}"/>
              </a:ext>
            </a:extLst>
          </p:cNvPr>
          <p:cNvPicPr>
            <a:picLocks noChangeAspect="1"/>
          </p:cNvPicPr>
          <p:nvPr/>
        </p:nvPicPr>
        <p:blipFill>
          <a:blip r:embed="rId4"/>
          <a:stretch>
            <a:fillRect/>
          </a:stretch>
        </p:blipFill>
        <p:spPr>
          <a:xfrm>
            <a:off x="982305" y="4727888"/>
            <a:ext cx="3405590" cy="1881084"/>
          </a:xfrm>
          <a:prstGeom prst="rect">
            <a:avLst/>
          </a:prstGeom>
        </p:spPr>
      </p:pic>
      <p:pic>
        <p:nvPicPr>
          <p:cNvPr id="15" name="Picture 14">
            <a:extLst>
              <a:ext uri="{FF2B5EF4-FFF2-40B4-BE49-F238E27FC236}">
                <a16:creationId xmlns:a16="http://schemas.microsoft.com/office/drawing/2014/main" id="{8AC77A70-4027-4E85-80EF-7F7F736630CC}"/>
              </a:ext>
            </a:extLst>
          </p:cNvPr>
          <p:cNvPicPr>
            <a:picLocks noChangeAspect="1"/>
          </p:cNvPicPr>
          <p:nvPr/>
        </p:nvPicPr>
        <p:blipFill>
          <a:blip r:embed="rId5"/>
          <a:stretch>
            <a:fillRect/>
          </a:stretch>
        </p:blipFill>
        <p:spPr>
          <a:xfrm>
            <a:off x="4604826" y="3740975"/>
            <a:ext cx="4252328" cy="2339543"/>
          </a:xfrm>
          <a:prstGeom prst="rect">
            <a:avLst/>
          </a:prstGeom>
        </p:spPr>
      </p:pic>
      <p:pic>
        <p:nvPicPr>
          <p:cNvPr id="17" name="Picture 16" descr="A close up of text on a white surface&#10;&#10;Description automatically generated">
            <a:extLst>
              <a:ext uri="{FF2B5EF4-FFF2-40B4-BE49-F238E27FC236}">
                <a16:creationId xmlns:a16="http://schemas.microsoft.com/office/drawing/2014/main" id="{9F17AE47-846E-4161-8B21-DCBCEA0500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25486" y="3628839"/>
            <a:ext cx="2800767" cy="2800767"/>
          </a:xfrm>
          <a:prstGeom prst="rect">
            <a:avLst/>
          </a:prstGeom>
        </p:spPr>
      </p:pic>
    </p:spTree>
    <p:extLst>
      <p:ext uri="{BB962C8B-B14F-4D97-AF65-F5344CB8AC3E}">
        <p14:creationId xmlns:p14="http://schemas.microsoft.com/office/powerpoint/2010/main" val="3206127898"/>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14400" y="1585963"/>
            <a:ext cx="5539410" cy="1127741"/>
          </a:xfrm>
        </p:spPr>
        <p:txBody>
          <a:bodyPr/>
          <a:lstStyle/>
          <a:p>
            <a:r>
              <a:rPr lang="en-US" dirty="0">
                <a:latin typeface="Microsoft YaHei" panose="020B0503020204020204" pitchFamily="34" charset="-122"/>
                <a:ea typeface="Microsoft YaHei" panose="020B0503020204020204" pitchFamily="34" charset="-122"/>
              </a:rPr>
              <a:t>Thank you!</a:t>
            </a:r>
          </a:p>
        </p:txBody>
      </p:sp>
      <p:sp>
        <p:nvSpPr>
          <p:cNvPr id="5" name="Text Placeholder 4"/>
          <p:cNvSpPr>
            <a:spLocks noGrp="1"/>
          </p:cNvSpPr>
          <p:nvPr>
            <p:ph type="body" sz="quarter" idx="13"/>
          </p:nvPr>
        </p:nvSpPr>
        <p:spPr>
          <a:xfrm>
            <a:off x="914400" y="2956668"/>
            <a:ext cx="8686800" cy="1364609"/>
          </a:xfrm>
        </p:spPr>
        <p:txBody>
          <a:bodyPr/>
          <a:lstStyle/>
          <a:p>
            <a:r>
              <a:rPr lang="zh-CN" altLang="en-US" dirty="0">
                <a:latin typeface="Microsoft YaHei" panose="020B0503020204020204" pitchFamily="34" charset="-122"/>
                <a:ea typeface="Microsoft YaHei" panose="020B0503020204020204" pitchFamily="34" charset="-122"/>
              </a:rPr>
              <a:t>如需获取更多详情，欢迎发送邮件至：</a:t>
            </a:r>
            <a:endParaRPr lang="en-US" altLang="zh-CN" dirty="0">
              <a:latin typeface="Microsoft YaHei" panose="020B0503020204020204" pitchFamily="34" charset="-122"/>
              <a:ea typeface="Microsoft YaHei" panose="020B0503020204020204" pitchFamily="34" charset="-122"/>
            </a:endParaRPr>
          </a:p>
          <a:p>
            <a:r>
              <a:rPr lang="en-US" altLang="zh-CN" dirty="0">
                <a:latin typeface="Microsoft YaHei" panose="020B0503020204020204" pitchFamily="34" charset="-122"/>
                <a:ea typeface="Microsoft YaHei" panose="020B0503020204020204" pitchFamily="34" charset="-122"/>
              </a:rPr>
              <a:t>China_marketing@wiley.com</a:t>
            </a:r>
            <a:endParaRPr lang="en-US"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111864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2912CA-EAFD-814D-9C30-FFCCA13F0D55}"/>
              </a:ext>
            </a:extLst>
          </p:cNvPr>
          <p:cNvSpPr>
            <a:spLocks noGrp="1"/>
          </p:cNvSpPr>
          <p:nvPr>
            <p:ph type="body" sz="quarter" idx="13"/>
          </p:nvPr>
        </p:nvSpPr>
        <p:spPr/>
        <p:txBody>
          <a:bodyPr/>
          <a:lstStyle/>
          <a:p>
            <a:pPr indent="-217488"/>
            <a:r>
              <a:rPr lang="en-US" dirty="0">
                <a:latin typeface="Microsoft YaHei" panose="020B0503020204020204" pitchFamily="34" charset="-122"/>
                <a:ea typeface="Microsoft YaHei" panose="020B0503020204020204" pitchFamily="34" charset="-122"/>
              </a:rPr>
              <a:t>W</a:t>
            </a:r>
            <a:r>
              <a:rPr lang="en-US" altLang="zh-CN" dirty="0">
                <a:latin typeface="Microsoft YaHei" panose="020B0503020204020204" pitchFamily="34" charset="-122"/>
                <a:ea typeface="Microsoft YaHei" panose="020B0503020204020204" pitchFamily="34" charset="-122"/>
              </a:rPr>
              <a:t>iley</a:t>
            </a:r>
            <a:r>
              <a:rPr lang="zh-CN" altLang="en-US" dirty="0">
                <a:latin typeface="Microsoft YaHei" panose="020B0503020204020204" pitchFamily="34" charset="-122"/>
                <a:ea typeface="Microsoft YaHei" panose="020B0503020204020204" pitchFamily="34" charset="-122"/>
              </a:rPr>
              <a:t>期刊影响力持续增长</a:t>
            </a:r>
            <a:endParaRPr lang="en-US" dirty="0">
              <a:latin typeface="Microsoft YaHei" panose="020B0503020204020204" pitchFamily="34" charset="-122"/>
              <a:ea typeface="Microsoft YaHei" panose="020B0503020204020204" pitchFamily="34" charset="-122"/>
            </a:endParaRPr>
          </a:p>
        </p:txBody>
      </p:sp>
      <p:sp>
        <p:nvSpPr>
          <p:cNvPr id="50" name="Rectangle 49">
            <a:extLst>
              <a:ext uri="{FF2B5EF4-FFF2-40B4-BE49-F238E27FC236}">
                <a16:creationId xmlns:a16="http://schemas.microsoft.com/office/drawing/2014/main" id="{DE0D69FD-5CAD-4102-A087-AA0D63B73F1D}"/>
              </a:ext>
            </a:extLst>
          </p:cNvPr>
          <p:cNvSpPr/>
          <p:nvPr/>
        </p:nvSpPr>
        <p:spPr>
          <a:xfrm>
            <a:off x="3831473" y="1367355"/>
            <a:ext cx="4501187" cy="1480863"/>
          </a:xfrm>
          <a:prstGeom prst="rect">
            <a:avLst/>
          </a:prstGeom>
          <a:solidFill>
            <a:srgbClr val="00385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6" name="Rectangle 55">
            <a:extLst>
              <a:ext uri="{FF2B5EF4-FFF2-40B4-BE49-F238E27FC236}">
                <a16:creationId xmlns:a16="http://schemas.microsoft.com/office/drawing/2014/main" id="{891460DE-F999-42B3-900C-20890622420B}"/>
              </a:ext>
            </a:extLst>
          </p:cNvPr>
          <p:cNvSpPr/>
          <p:nvPr/>
        </p:nvSpPr>
        <p:spPr>
          <a:xfrm>
            <a:off x="3831473" y="3034705"/>
            <a:ext cx="2167351" cy="2669945"/>
          </a:xfrm>
          <a:prstGeom prst="rect">
            <a:avLst/>
          </a:prstGeom>
          <a:solidFill>
            <a:srgbClr val="02E8FB">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8" name="Rectangle 57">
            <a:extLst>
              <a:ext uri="{FF2B5EF4-FFF2-40B4-BE49-F238E27FC236}">
                <a16:creationId xmlns:a16="http://schemas.microsoft.com/office/drawing/2014/main" id="{39C94445-0163-408C-878F-3E2BCC9BF4F3}"/>
              </a:ext>
            </a:extLst>
          </p:cNvPr>
          <p:cNvSpPr/>
          <p:nvPr/>
        </p:nvSpPr>
        <p:spPr>
          <a:xfrm>
            <a:off x="6165309" y="3034705"/>
            <a:ext cx="2167351" cy="2669945"/>
          </a:xfrm>
          <a:prstGeom prst="rect">
            <a:avLst/>
          </a:prstGeom>
          <a:solidFill>
            <a:srgbClr val="009CA9">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9" name="Rectangle 58">
            <a:extLst>
              <a:ext uri="{FF2B5EF4-FFF2-40B4-BE49-F238E27FC236}">
                <a16:creationId xmlns:a16="http://schemas.microsoft.com/office/drawing/2014/main" id="{6BFE2B60-8A19-4262-B158-257900564476}"/>
              </a:ext>
            </a:extLst>
          </p:cNvPr>
          <p:cNvSpPr/>
          <p:nvPr/>
        </p:nvSpPr>
        <p:spPr>
          <a:xfrm>
            <a:off x="8437221" y="1367355"/>
            <a:ext cx="2762902" cy="2514546"/>
          </a:xfrm>
          <a:prstGeom prst="rect">
            <a:avLst/>
          </a:prstGeom>
          <a:solidFill>
            <a:srgbClr val="009CA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0" name="Rectangle 59">
            <a:extLst>
              <a:ext uri="{FF2B5EF4-FFF2-40B4-BE49-F238E27FC236}">
                <a16:creationId xmlns:a16="http://schemas.microsoft.com/office/drawing/2014/main" id="{C0196143-1801-461F-83AB-AA92A90A3295}"/>
              </a:ext>
            </a:extLst>
          </p:cNvPr>
          <p:cNvSpPr/>
          <p:nvPr/>
        </p:nvSpPr>
        <p:spPr>
          <a:xfrm>
            <a:off x="8437220" y="3953266"/>
            <a:ext cx="2762903" cy="1751383"/>
          </a:xfrm>
          <a:prstGeom prst="rect">
            <a:avLst/>
          </a:prstGeom>
          <a:solidFill>
            <a:srgbClr val="009CA9">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1" name="Picture 60">
            <a:extLst>
              <a:ext uri="{FF2B5EF4-FFF2-40B4-BE49-F238E27FC236}">
                <a16:creationId xmlns:a16="http://schemas.microsoft.com/office/drawing/2014/main" id="{98EA9F44-9583-4A6E-8F00-D0221F2DE500}"/>
              </a:ext>
            </a:extLst>
          </p:cNvPr>
          <p:cNvPicPr>
            <a:picLocks noChangeAspect="1"/>
          </p:cNvPicPr>
          <p:nvPr/>
        </p:nvPicPr>
        <p:blipFill>
          <a:blip r:embed="rId2" cstate="screen">
            <a:biLevel thresh="25000"/>
            <a:extLst>
              <a:ext uri="{28A0092B-C50C-407E-A947-70E740481C1C}">
                <a14:useLocalDpi xmlns:a14="http://schemas.microsoft.com/office/drawing/2010/main"/>
              </a:ext>
            </a:extLst>
          </a:blip>
          <a:stretch>
            <a:fillRect/>
          </a:stretch>
        </p:blipFill>
        <p:spPr>
          <a:xfrm>
            <a:off x="4275216" y="1911382"/>
            <a:ext cx="639711" cy="486859"/>
          </a:xfrm>
          <a:prstGeom prst="rect">
            <a:avLst/>
          </a:prstGeom>
        </p:spPr>
      </p:pic>
      <p:sp>
        <p:nvSpPr>
          <p:cNvPr id="62" name="Content Placeholder 3">
            <a:extLst>
              <a:ext uri="{FF2B5EF4-FFF2-40B4-BE49-F238E27FC236}">
                <a16:creationId xmlns:a16="http://schemas.microsoft.com/office/drawing/2014/main" id="{A86DCE39-71F8-4A36-9BF8-A38E2374CD79}"/>
              </a:ext>
            </a:extLst>
          </p:cNvPr>
          <p:cNvSpPr txBox="1">
            <a:spLocks/>
          </p:cNvSpPr>
          <p:nvPr/>
        </p:nvSpPr>
        <p:spPr>
          <a:xfrm>
            <a:off x="6271260" y="1832055"/>
            <a:ext cx="1925184" cy="443003"/>
          </a:xfrm>
          <a:prstGeom prst="rect">
            <a:avLst/>
          </a:prstGeom>
        </p:spPr>
        <p:txBody>
          <a:bodyPr wrap="square" lIns="91440" rIns="91440">
            <a:noAutofit/>
          </a:bodyPr>
          <a:lstStyle>
            <a:lvl1pPr marL="228600" indent="-228600" algn="l" defTabSz="914400" rtl="0" eaLnBrk="1" latinLnBrk="0" hangingPunct="1">
              <a:lnSpc>
                <a:spcPct val="90000"/>
              </a:lnSpc>
              <a:spcBef>
                <a:spcPts val="1000"/>
              </a:spcBef>
              <a:buFont typeface="Arial"/>
              <a:buChar char="•"/>
              <a:defRPr sz="2000" b="0" i="0" kern="1200">
                <a:solidFill>
                  <a:schemeClr val="tx2"/>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Font typeface="Arial"/>
              <a:buNone/>
            </a:pPr>
            <a:r>
              <a:rPr lang="zh-CN" altLang="en-US" sz="1600" dirty="0">
                <a:solidFill>
                  <a:srgbClr val="FFFFFF"/>
                </a:solidFill>
                <a:latin typeface="Open Sans" panose="020B0606030504020204" pitchFamily="34" charset="0"/>
                <a:ea typeface="Noto Sans CJK SC Regular" panose="020B0500000000000000" pitchFamily="34" charset="-128"/>
                <a:cs typeface="Open Sans" panose="020B0606030504020204" pitchFamily="34" charset="0"/>
              </a:rPr>
              <a:t>种期刊被收录在</a:t>
            </a:r>
            <a:r>
              <a:rPr lang="en-US" altLang="zh-CN" sz="1600" dirty="0">
                <a:solidFill>
                  <a:srgbClr val="FFFFFF"/>
                </a:solidFill>
                <a:latin typeface="Open Sans" panose="020B0606030504020204" pitchFamily="34" charset="0"/>
                <a:ea typeface="Open Sans" panose="020B0606030504020204" pitchFamily="34" charset="0"/>
                <a:cs typeface="Open Sans" panose="020B0606030504020204" pitchFamily="34" charset="0"/>
              </a:rPr>
              <a:t>2019</a:t>
            </a:r>
            <a:r>
              <a:rPr lang="zh-CN" altLang="en-US" sz="1600" dirty="0">
                <a:solidFill>
                  <a:srgbClr val="FFFFFF"/>
                </a:solidFill>
                <a:latin typeface="Open Sans" panose="020B0606030504020204" pitchFamily="34" charset="0"/>
                <a:ea typeface="Noto Sans CJK SC Regular" panose="020B0500000000000000" pitchFamily="34" charset="-128"/>
                <a:cs typeface="Open Sans" panose="020B0606030504020204" pitchFamily="34" charset="0"/>
              </a:rPr>
              <a:t>年</a:t>
            </a:r>
            <a:r>
              <a:rPr lang="en-US" altLang="zh-CN" sz="1600" dirty="0">
                <a:solidFill>
                  <a:srgbClr val="FFFFFF"/>
                </a:solidFill>
                <a:latin typeface="Open Sans" panose="020B0606030504020204" pitchFamily="34" charset="0"/>
                <a:ea typeface="Open Sans" panose="020B0606030504020204" pitchFamily="34" charset="0"/>
                <a:cs typeface="Open Sans" panose="020B0606030504020204" pitchFamily="34" charset="0"/>
              </a:rPr>
              <a:t>JCR</a:t>
            </a:r>
            <a:r>
              <a:rPr lang="zh-CN" altLang="en-US" sz="1600" dirty="0">
                <a:solidFill>
                  <a:srgbClr val="FFFFFF"/>
                </a:solidFill>
                <a:latin typeface="Open Sans" panose="020B0606030504020204" pitchFamily="34" charset="0"/>
                <a:ea typeface="Noto Sans CJK SC Regular" panose="020B0500000000000000" pitchFamily="34" charset="-128"/>
                <a:cs typeface="Open Sans" panose="020B0606030504020204" pitchFamily="34" charset="0"/>
              </a:rPr>
              <a:t>中</a:t>
            </a:r>
            <a:endParaRPr lang="sv-SE" sz="160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3" name="Subtitle 1">
            <a:extLst>
              <a:ext uri="{FF2B5EF4-FFF2-40B4-BE49-F238E27FC236}">
                <a16:creationId xmlns:a16="http://schemas.microsoft.com/office/drawing/2014/main" id="{58B0738B-6C4C-462B-B485-55F212472D4F}"/>
              </a:ext>
            </a:extLst>
          </p:cNvPr>
          <p:cNvSpPr txBox="1">
            <a:spLocks/>
          </p:cNvSpPr>
          <p:nvPr/>
        </p:nvSpPr>
        <p:spPr>
          <a:xfrm>
            <a:off x="4935417" y="1855304"/>
            <a:ext cx="2524597" cy="554054"/>
          </a:xfrm>
          <a:prstGeom prst="rect">
            <a:avLst/>
          </a:prstGeom>
        </p:spPr>
        <p:txBody>
          <a:bodyPr wrap="square" lIns="91440" rIns="91440" anchor="b" anchorCtr="0">
            <a:noAutofit/>
          </a:bodyPr>
          <a:lstStyle>
            <a:lvl1pPr marL="0" indent="0" algn="l" defTabSz="914400" rtl="0" eaLnBrk="1" latinLnBrk="0" hangingPunct="1">
              <a:lnSpc>
                <a:spcPct val="100000"/>
              </a:lnSpc>
              <a:spcBef>
                <a:spcPts val="1000"/>
              </a:spcBef>
              <a:buFont typeface="Arial"/>
              <a:buNone/>
              <a:defRPr sz="3200" b="1" i="0" kern="1200" spc="0" baseline="0">
                <a:solidFill>
                  <a:schemeClr val="tx1">
                    <a:lumMod val="65000"/>
                    <a:lumOff val="35000"/>
                  </a:schemeClr>
                </a:solidFill>
                <a:latin typeface="+mj-lt"/>
                <a:ea typeface="Source Serif Pro" charset="0"/>
                <a:cs typeface="Source Serif Pro"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spcBef>
                <a:spcPts val="0"/>
              </a:spcBef>
            </a:pPr>
            <a:r>
              <a:rPr lang="en-US" dirty="0">
                <a:solidFill>
                  <a:srgbClr val="FFFFFF"/>
                </a:solidFill>
                <a:latin typeface="Open Sans" panose="020B0606030504020204" pitchFamily="34" charset="0"/>
                <a:ea typeface="Open Sans" panose="020B0606030504020204" pitchFamily="34" charset="0"/>
                <a:cs typeface="Open Sans" panose="020B0606030504020204" pitchFamily="34" charset="0"/>
              </a:rPr>
              <a:t>1,272</a:t>
            </a:r>
            <a:endParaRPr lang="sv-SE"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4" name="Subtitle 1">
            <a:extLst>
              <a:ext uri="{FF2B5EF4-FFF2-40B4-BE49-F238E27FC236}">
                <a16:creationId xmlns:a16="http://schemas.microsoft.com/office/drawing/2014/main" id="{26E7E9F5-FB2B-405A-92A4-8E46E4E0CA5D}"/>
              </a:ext>
            </a:extLst>
          </p:cNvPr>
          <p:cNvSpPr txBox="1">
            <a:spLocks/>
          </p:cNvSpPr>
          <p:nvPr/>
        </p:nvSpPr>
        <p:spPr>
          <a:xfrm>
            <a:off x="3994059" y="4094434"/>
            <a:ext cx="1535457" cy="554054"/>
          </a:xfrm>
          <a:prstGeom prst="rect">
            <a:avLst/>
          </a:prstGeom>
        </p:spPr>
        <p:txBody>
          <a:bodyPr wrap="square" lIns="91440" rIns="91440" anchor="b" anchorCtr="0">
            <a:noAutofit/>
          </a:bodyPr>
          <a:lstStyle>
            <a:lvl1pPr marL="0" indent="0" algn="l" defTabSz="914400" rtl="0" eaLnBrk="1" latinLnBrk="0" hangingPunct="1">
              <a:lnSpc>
                <a:spcPct val="100000"/>
              </a:lnSpc>
              <a:spcBef>
                <a:spcPts val="1000"/>
              </a:spcBef>
              <a:buFont typeface="Arial"/>
              <a:buNone/>
              <a:defRPr sz="3200" b="1" i="0" kern="1200" spc="0" baseline="0">
                <a:solidFill>
                  <a:schemeClr val="tx1">
                    <a:lumMod val="65000"/>
                    <a:lumOff val="35000"/>
                  </a:schemeClr>
                </a:solidFill>
                <a:latin typeface="+mj-lt"/>
                <a:ea typeface="Source Serif Pro" charset="0"/>
                <a:cs typeface="Source Serif Pro"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spcBef>
                <a:spcPts val="0"/>
              </a:spcBef>
            </a:pPr>
            <a:r>
              <a:rPr lang="en-US" dirty="0">
                <a:solidFill>
                  <a:srgbClr val="FFFFFF"/>
                </a:solidFill>
                <a:latin typeface="Open Sans" panose="020B0606030504020204" pitchFamily="34" charset="0"/>
                <a:ea typeface="Open Sans" panose="020B0606030504020204" pitchFamily="34" charset="0"/>
                <a:cs typeface="Open Sans" panose="020B0606030504020204" pitchFamily="34" charset="0"/>
              </a:rPr>
              <a:t>58</a:t>
            </a:r>
            <a:r>
              <a:rPr lang="en-US" altLang="zh-CN" dirty="0">
                <a:solidFill>
                  <a:srgbClr val="FFFFFF"/>
                </a:solidFill>
                <a:latin typeface="Open Sans" panose="020B0606030504020204" pitchFamily="34" charset="0"/>
                <a:ea typeface="Open Sans" panose="020B0606030504020204" pitchFamily="34" charset="0"/>
                <a:cs typeface="Open Sans" panose="020B0606030504020204" pitchFamily="34" charset="0"/>
              </a:rPr>
              <a:t>%</a:t>
            </a:r>
            <a:endParaRPr lang="sv-SE"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5" name="Content Placeholder 3">
            <a:extLst>
              <a:ext uri="{FF2B5EF4-FFF2-40B4-BE49-F238E27FC236}">
                <a16:creationId xmlns:a16="http://schemas.microsoft.com/office/drawing/2014/main" id="{A1D8D086-70FE-4DEB-9B10-8C7C01CAC928}"/>
              </a:ext>
            </a:extLst>
          </p:cNvPr>
          <p:cNvSpPr txBox="1">
            <a:spLocks/>
          </p:cNvSpPr>
          <p:nvPr/>
        </p:nvSpPr>
        <p:spPr>
          <a:xfrm>
            <a:off x="3994059" y="4658861"/>
            <a:ext cx="1998154" cy="1240949"/>
          </a:xfrm>
          <a:prstGeom prst="rect">
            <a:avLst/>
          </a:prstGeom>
        </p:spPr>
        <p:txBody>
          <a:bodyPr wrap="square" lIns="91440" rIns="91440">
            <a:noAutofit/>
          </a:bodyPr>
          <a:lstStyle>
            <a:lvl1pPr marL="228600" indent="-228600" algn="l" defTabSz="914400" rtl="0" eaLnBrk="1" latinLnBrk="0" hangingPunct="1">
              <a:lnSpc>
                <a:spcPct val="90000"/>
              </a:lnSpc>
              <a:spcBef>
                <a:spcPts val="1000"/>
              </a:spcBef>
              <a:buFont typeface="Arial"/>
              <a:buChar char="•"/>
              <a:defRPr sz="2000" b="0" i="0" kern="1200">
                <a:solidFill>
                  <a:schemeClr val="tx2"/>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10000"/>
              </a:lnSpc>
              <a:spcBef>
                <a:spcPts val="0"/>
              </a:spcBef>
              <a:buFont typeface="Arial"/>
              <a:buNone/>
            </a:pPr>
            <a:r>
              <a:rPr lang="zh-CN" altLang="en-US" sz="1600" dirty="0">
                <a:solidFill>
                  <a:srgbClr val="FFFFFF"/>
                </a:solidFill>
                <a:latin typeface="Open Sans" panose="020B0606030504020204" pitchFamily="34" charset="0"/>
                <a:ea typeface="Noto Sans CJK SC Regular" panose="020B0500000000000000" pitchFamily="34" charset="-128"/>
                <a:cs typeface="Open Sans" panose="020B0606030504020204" pitchFamily="34" charset="0"/>
              </a:rPr>
              <a:t>期刊的影响因子</a:t>
            </a:r>
            <a:endParaRPr lang="en-US" altLang="zh-CN" sz="160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10000"/>
              </a:lnSpc>
              <a:spcBef>
                <a:spcPts val="0"/>
              </a:spcBef>
              <a:buFont typeface="Arial"/>
              <a:buNone/>
            </a:pPr>
            <a:r>
              <a:rPr lang="zh-CN" altLang="en-US" sz="1600" dirty="0">
                <a:solidFill>
                  <a:srgbClr val="FFFFFF"/>
                </a:solidFill>
                <a:latin typeface="Open Sans" panose="020B0606030504020204" pitchFamily="34" charset="0"/>
                <a:ea typeface="Noto Sans CJK SC Regular" panose="020B0500000000000000" pitchFamily="34" charset="-128"/>
                <a:cs typeface="Open Sans" panose="020B0606030504020204" pitchFamily="34" charset="0"/>
              </a:rPr>
              <a:t>有所提高</a:t>
            </a:r>
            <a:endParaRPr lang="sv-SE" sz="160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6" name="Picture 65">
            <a:extLst>
              <a:ext uri="{FF2B5EF4-FFF2-40B4-BE49-F238E27FC236}">
                <a16:creationId xmlns:a16="http://schemas.microsoft.com/office/drawing/2014/main" id="{E50BB351-83F3-4B33-997B-C87AF3297F74}"/>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foregroundMark x1="37972" y1="43082" x2="37972" y2="43082"/>
                        <a14:foregroundMark x1="43396" y1="43082" x2="43396" y2="43082"/>
                        <a14:foregroundMark x1="49686" y1="44497" x2="49686" y2="44497"/>
                      </a14:backgroundRemoval>
                    </a14:imgEffect>
                    <a14:imgEffect>
                      <a14:brightnessContrast bright="100000" contrast="47000"/>
                    </a14:imgEffect>
                  </a14:imgLayer>
                </a14:imgProps>
              </a:ext>
              <a:ext uri="{28A0092B-C50C-407E-A947-70E740481C1C}">
                <a14:useLocalDpi xmlns:a14="http://schemas.microsoft.com/office/drawing/2010/main"/>
              </a:ext>
            </a:extLst>
          </a:blip>
          <a:stretch>
            <a:fillRect/>
          </a:stretch>
        </p:blipFill>
        <p:spPr>
          <a:xfrm>
            <a:off x="9191980" y="3857813"/>
            <a:ext cx="1224742" cy="1224742"/>
          </a:xfrm>
          <a:prstGeom prst="rect">
            <a:avLst/>
          </a:prstGeom>
        </p:spPr>
      </p:pic>
      <p:pic>
        <p:nvPicPr>
          <p:cNvPr id="85" name="Picture 84">
            <a:extLst>
              <a:ext uri="{FF2B5EF4-FFF2-40B4-BE49-F238E27FC236}">
                <a16:creationId xmlns:a16="http://schemas.microsoft.com/office/drawing/2014/main" id="{D28E381E-8A45-467D-8061-CDDCF8DAE073}"/>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448901" y="3400250"/>
            <a:ext cx="629672" cy="553017"/>
          </a:xfrm>
          <a:prstGeom prst="rect">
            <a:avLst/>
          </a:prstGeom>
        </p:spPr>
      </p:pic>
      <p:pic>
        <p:nvPicPr>
          <p:cNvPr id="86" name="Picture 85">
            <a:extLst>
              <a:ext uri="{FF2B5EF4-FFF2-40B4-BE49-F238E27FC236}">
                <a16:creationId xmlns:a16="http://schemas.microsoft.com/office/drawing/2014/main" id="{7C3A9150-CB0D-4F6B-959C-D672B10600C9}"/>
              </a:ext>
            </a:extLst>
          </p:cNvPr>
          <p:cNvPicPr>
            <a:picLocks noChangeAspect="1"/>
          </p:cNvPicPr>
          <p:nvPr/>
        </p:nvPicPr>
        <p:blipFill>
          <a:blip r:embed="rId7" cstate="screen">
            <a:biLevel thresh="25000"/>
            <a:extLst>
              <a:ext uri="{BEBA8EAE-BF5A-486C-A8C5-ECC9F3942E4B}">
                <a14:imgProps xmlns:a14="http://schemas.microsoft.com/office/drawing/2010/main">
                  <a14:imgLayer r:embed="rId8">
                    <a14:imgEffect>
                      <a14:backgroundRemoval t="10000" b="90000" l="10000" r="90000">
                        <a14:foregroundMark x1="32000" y1="24000" x2="32000" y2="24000"/>
                        <a14:foregroundMark x1="43429" y1="40000" x2="43429" y2="40000"/>
                        <a14:foregroundMark x1="44000" y1="52571" x2="44000" y2="52571"/>
                        <a14:foregroundMark x1="62286" y1="53143" x2="62286" y2="53143"/>
                        <a14:foregroundMark x1="64000" y1="37714" x2="64000" y2="37714"/>
                        <a14:backgroundMark x1="56000" y1="29714" x2="56000" y2="29714"/>
                      </a14:backgroundRemoval>
                    </a14:imgEffect>
                  </a14:imgLayer>
                </a14:imgProps>
              </a:ext>
              <a:ext uri="{28A0092B-C50C-407E-A947-70E740481C1C}">
                <a14:useLocalDpi xmlns:a14="http://schemas.microsoft.com/office/drawing/2010/main"/>
              </a:ext>
            </a:extLst>
          </a:blip>
          <a:stretch>
            <a:fillRect/>
          </a:stretch>
        </p:blipFill>
        <p:spPr>
          <a:xfrm>
            <a:off x="9389347" y="1643630"/>
            <a:ext cx="830008" cy="830008"/>
          </a:xfrm>
          <a:prstGeom prst="rect">
            <a:avLst/>
          </a:prstGeom>
        </p:spPr>
      </p:pic>
      <p:pic>
        <p:nvPicPr>
          <p:cNvPr id="87" name="Picture 86">
            <a:extLst>
              <a:ext uri="{FF2B5EF4-FFF2-40B4-BE49-F238E27FC236}">
                <a16:creationId xmlns:a16="http://schemas.microsoft.com/office/drawing/2014/main" id="{961F2A5B-ADE5-4618-9E76-7314A5A52579}"/>
              </a:ext>
            </a:extLst>
          </p:cNvPr>
          <p:cNvPicPr>
            <a:picLocks noChangeAspect="1"/>
          </p:cNvPicPr>
          <p:nvPr/>
        </p:nvPicPr>
        <p:blipFill>
          <a:blip r:embed="rId9" cstate="screen">
            <a:extLst>
              <a:ext uri="{BEBA8EAE-BF5A-486C-A8C5-ECC9F3942E4B}">
                <a14:imgProps xmlns:a14="http://schemas.microsoft.com/office/drawing/2010/main">
                  <a14:imgLayer r:embed="rId10">
                    <a14:imgEffect>
                      <a14:backgroundRemoval t="10000" b="90000" l="10000" r="90000">
                        <a14:foregroundMark x1="38235" y1="39412" x2="38235" y2="39412"/>
                      </a14:backgroundRemoval>
                    </a14:imgEffect>
                  </a14:imgLayer>
                </a14:imgProps>
              </a:ext>
              <a:ext uri="{28A0092B-C50C-407E-A947-70E740481C1C}">
                <a14:useLocalDpi xmlns:a14="http://schemas.microsoft.com/office/drawing/2010/main"/>
              </a:ext>
            </a:extLst>
          </a:blip>
          <a:stretch>
            <a:fillRect/>
          </a:stretch>
        </p:blipFill>
        <p:spPr>
          <a:xfrm>
            <a:off x="3994059" y="3253596"/>
            <a:ext cx="933356" cy="933356"/>
          </a:xfrm>
          <a:prstGeom prst="rect">
            <a:avLst/>
          </a:prstGeom>
        </p:spPr>
      </p:pic>
      <p:sp>
        <p:nvSpPr>
          <p:cNvPr id="88" name="Subtitle 1">
            <a:extLst>
              <a:ext uri="{FF2B5EF4-FFF2-40B4-BE49-F238E27FC236}">
                <a16:creationId xmlns:a16="http://schemas.microsoft.com/office/drawing/2014/main" id="{D9C8AD08-289C-41C0-8430-31901EB4A930}"/>
              </a:ext>
            </a:extLst>
          </p:cNvPr>
          <p:cNvSpPr txBox="1">
            <a:spLocks/>
          </p:cNvSpPr>
          <p:nvPr/>
        </p:nvSpPr>
        <p:spPr>
          <a:xfrm>
            <a:off x="6393127" y="4091301"/>
            <a:ext cx="1269295" cy="554054"/>
          </a:xfrm>
          <a:prstGeom prst="rect">
            <a:avLst/>
          </a:prstGeom>
        </p:spPr>
        <p:txBody>
          <a:bodyPr wrap="square" lIns="91440" rIns="91440" anchor="b" anchorCtr="0">
            <a:noAutofit/>
          </a:bodyPr>
          <a:lstStyle>
            <a:lvl1pPr marL="0" indent="0" algn="l" defTabSz="914400" rtl="0" eaLnBrk="1" latinLnBrk="0" hangingPunct="1">
              <a:lnSpc>
                <a:spcPct val="100000"/>
              </a:lnSpc>
              <a:spcBef>
                <a:spcPts val="1000"/>
              </a:spcBef>
              <a:buFont typeface="Arial"/>
              <a:buNone/>
              <a:defRPr sz="3200" b="1" i="0" kern="1200" spc="0" baseline="0">
                <a:solidFill>
                  <a:schemeClr val="tx1">
                    <a:lumMod val="65000"/>
                    <a:lumOff val="35000"/>
                  </a:schemeClr>
                </a:solidFill>
                <a:latin typeface="+mj-lt"/>
                <a:ea typeface="Source Serif Pro" charset="0"/>
                <a:cs typeface="Source Serif Pro"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spcBef>
                <a:spcPts val="0"/>
              </a:spcBef>
            </a:pPr>
            <a:r>
              <a:rPr lang="en-US" dirty="0">
                <a:solidFill>
                  <a:srgbClr val="FFFFFF"/>
                </a:solidFill>
                <a:latin typeface="Open Sans" panose="020B0606030504020204" pitchFamily="34" charset="0"/>
                <a:ea typeface="Open Sans" panose="020B0606030504020204" pitchFamily="34" charset="0"/>
                <a:cs typeface="Open Sans" panose="020B0606030504020204" pitchFamily="34" charset="0"/>
              </a:rPr>
              <a:t>17</a:t>
            </a:r>
            <a:endParaRPr lang="sv-SE"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9" name="Content Placeholder 3">
            <a:extLst>
              <a:ext uri="{FF2B5EF4-FFF2-40B4-BE49-F238E27FC236}">
                <a16:creationId xmlns:a16="http://schemas.microsoft.com/office/drawing/2014/main" id="{1AAD1A43-62FA-49D9-B6FC-1068DF2F801E}"/>
              </a:ext>
            </a:extLst>
          </p:cNvPr>
          <p:cNvSpPr txBox="1">
            <a:spLocks/>
          </p:cNvSpPr>
          <p:nvPr/>
        </p:nvSpPr>
        <p:spPr>
          <a:xfrm>
            <a:off x="6398157" y="4658861"/>
            <a:ext cx="1794230" cy="911307"/>
          </a:xfrm>
          <a:prstGeom prst="rect">
            <a:avLst/>
          </a:prstGeom>
        </p:spPr>
        <p:txBody>
          <a:bodyPr wrap="square" lIns="91440" rIns="91440">
            <a:noAutofit/>
          </a:bodyPr>
          <a:lstStyle>
            <a:lvl1pPr marL="228600" indent="-228600" algn="l" defTabSz="914400" rtl="0" eaLnBrk="1" latinLnBrk="0" hangingPunct="1">
              <a:lnSpc>
                <a:spcPct val="90000"/>
              </a:lnSpc>
              <a:spcBef>
                <a:spcPts val="1000"/>
              </a:spcBef>
              <a:buFont typeface="Arial"/>
              <a:buChar char="•"/>
              <a:defRPr sz="2000" b="0" i="0" kern="1200">
                <a:solidFill>
                  <a:schemeClr val="tx2"/>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10000"/>
              </a:lnSpc>
              <a:spcBef>
                <a:spcPts val="0"/>
              </a:spcBef>
              <a:buFont typeface="Arial"/>
              <a:buNone/>
            </a:pPr>
            <a:r>
              <a:rPr lang="zh-CN" altLang="en-US" sz="1600" dirty="0">
                <a:solidFill>
                  <a:srgbClr val="FFFFFF"/>
                </a:solidFill>
                <a:latin typeface="Open Sans" panose="020B0606030504020204" pitchFamily="34" charset="0"/>
                <a:ea typeface="Noto Sans CJK SC Regular" panose="020B0500000000000000" pitchFamily="34" charset="-128"/>
                <a:cs typeface="Open Sans" panose="020B0606030504020204" pitchFamily="34" charset="0"/>
              </a:rPr>
              <a:t>种期刊在所属的学科中排名首位</a:t>
            </a:r>
            <a:endParaRPr lang="sv-SE" sz="160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0" name="Subtitle 1">
            <a:extLst>
              <a:ext uri="{FF2B5EF4-FFF2-40B4-BE49-F238E27FC236}">
                <a16:creationId xmlns:a16="http://schemas.microsoft.com/office/drawing/2014/main" id="{ED10D9F3-5F6B-488F-BCAB-09E52D8EAD7F}"/>
              </a:ext>
            </a:extLst>
          </p:cNvPr>
          <p:cNvSpPr txBox="1">
            <a:spLocks/>
          </p:cNvSpPr>
          <p:nvPr/>
        </p:nvSpPr>
        <p:spPr>
          <a:xfrm>
            <a:off x="8285272" y="4765123"/>
            <a:ext cx="3086302" cy="554054"/>
          </a:xfrm>
          <a:prstGeom prst="rect">
            <a:avLst/>
          </a:prstGeom>
        </p:spPr>
        <p:txBody>
          <a:bodyPr wrap="square" lIns="91440" rIns="91440" anchor="b" anchorCtr="0">
            <a:noAutofit/>
          </a:bodyPr>
          <a:lstStyle>
            <a:lvl1pPr marL="0" indent="0" algn="l" defTabSz="914400" rtl="0" eaLnBrk="1" latinLnBrk="0" hangingPunct="1">
              <a:lnSpc>
                <a:spcPct val="100000"/>
              </a:lnSpc>
              <a:spcBef>
                <a:spcPts val="1000"/>
              </a:spcBef>
              <a:buFont typeface="Arial"/>
              <a:buNone/>
              <a:defRPr sz="3200" b="1" i="0" kern="1200" spc="0" baseline="0">
                <a:solidFill>
                  <a:schemeClr val="tx1">
                    <a:lumMod val="65000"/>
                    <a:lumOff val="35000"/>
                  </a:schemeClr>
                </a:solidFill>
                <a:latin typeface="+mj-lt"/>
                <a:ea typeface="Source Serif Pro" charset="0"/>
                <a:cs typeface="Source Serif Pro"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ctr"/>
            <a:r>
              <a:rPr lang="sv-SE" dirty="0">
                <a:solidFill>
                  <a:srgbClr val="FFFFFF"/>
                </a:solidFill>
                <a:latin typeface="Open Sans" panose="020B0606030504020204" pitchFamily="34" charset="0"/>
                <a:ea typeface="Open Sans" panose="020B0606030504020204" pitchFamily="34" charset="0"/>
                <a:cs typeface="Open Sans" panose="020B0606030504020204" pitchFamily="34" charset="0"/>
              </a:rPr>
              <a:t>8,668</a:t>
            </a:r>
            <a:r>
              <a:rPr lang="en-US" dirty="0">
                <a:solidFill>
                  <a:srgbClr val="FFFFFF"/>
                </a:solidFill>
                <a:latin typeface="Open Sans" panose="020B0606030504020204" pitchFamily="34" charset="0"/>
                <a:ea typeface="Open Sans" panose="020B0606030504020204" pitchFamily="34" charset="0"/>
                <a:cs typeface="Open Sans" panose="020B0606030504020204" pitchFamily="34" charset="0"/>
              </a:rPr>
              <a:t>,</a:t>
            </a:r>
            <a:r>
              <a:rPr lang="sv-SE" dirty="0">
                <a:solidFill>
                  <a:srgbClr val="FFFFFF"/>
                </a:solidFill>
                <a:latin typeface="Open Sans" panose="020B0606030504020204" pitchFamily="34" charset="0"/>
                <a:ea typeface="Open Sans" panose="020B0606030504020204" pitchFamily="34" charset="0"/>
                <a:cs typeface="Open Sans" panose="020B0606030504020204" pitchFamily="34" charset="0"/>
              </a:rPr>
              <a:t>050 </a:t>
            </a:r>
            <a:endParaRPr lang="sv-SE" sz="280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1" name="Subtitle 1">
            <a:extLst>
              <a:ext uri="{FF2B5EF4-FFF2-40B4-BE49-F238E27FC236}">
                <a16:creationId xmlns:a16="http://schemas.microsoft.com/office/drawing/2014/main" id="{2D99F250-20F0-4411-AB85-C7532F3393BF}"/>
              </a:ext>
            </a:extLst>
          </p:cNvPr>
          <p:cNvSpPr txBox="1">
            <a:spLocks/>
          </p:cNvSpPr>
          <p:nvPr/>
        </p:nvSpPr>
        <p:spPr>
          <a:xfrm>
            <a:off x="8912339" y="2776954"/>
            <a:ext cx="1896744" cy="639422"/>
          </a:xfrm>
          <a:prstGeom prst="rect">
            <a:avLst/>
          </a:prstGeom>
        </p:spPr>
        <p:txBody>
          <a:bodyPr wrap="square" lIns="91440" rIns="91440" anchor="b" anchorCtr="0">
            <a:noAutofit/>
          </a:bodyPr>
          <a:lstStyle>
            <a:lvl1pPr marL="0" indent="0" algn="l" defTabSz="914400" rtl="0" eaLnBrk="1" latinLnBrk="0" hangingPunct="1">
              <a:lnSpc>
                <a:spcPct val="100000"/>
              </a:lnSpc>
              <a:spcBef>
                <a:spcPts val="1000"/>
              </a:spcBef>
              <a:buFont typeface="Arial"/>
              <a:buNone/>
              <a:defRPr sz="3200" b="1" i="0" kern="1200" spc="0" baseline="0">
                <a:solidFill>
                  <a:schemeClr val="tx1">
                    <a:lumMod val="65000"/>
                    <a:lumOff val="35000"/>
                  </a:schemeClr>
                </a:solidFill>
                <a:latin typeface="+mj-lt"/>
                <a:ea typeface="Source Serif Pro" charset="0"/>
                <a:cs typeface="Source Serif Pro"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ctr"/>
            <a:r>
              <a:rPr lang="en-US" dirty="0">
                <a:solidFill>
                  <a:srgbClr val="FFFFFF"/>
                </a:solidFill>
                <a:latin typeface="Open Sans" panose="020B0606030504020204" pitchFamily="34" charset="0"/>
                <a:ea typeface="Open Sans" panose="020B0606030504020204" pitchFamily="34" charset="0"/>
                <a:cs typeface="Open Sans" panose="020B0606030504020204" pitchFamily="34" charset="0"/>
              </a:rPr>
              <a:t>169,</a:t>
            </a:r>
            <a:r>
              <a:rPr lang="en-US" altLang="zh-CN" dirty="0">
                <a:solidFill>
                  <a:srgbClr val="FFFFFF"/>
                </a:solidFill>
                <a:latin typeface="Open Sans" panose="020B0606030504020204" pitchFamily="34" charset="0"/>
                <a:ea typeface="Open Sans" panose="020B0606030504020204" pitchFamily="34" charset="0"/>
                <a:cs typeface="Open Sans" panose="020B0606030504020204" pitchFamily="34" charset="0"/>
              </a:rPr>
              <a:t>941</a:t>
            </a:r>
          </a:p>
          <a:p>
            <a:pPr algn="ctr"/>
            <a:r>
              <a:rPr lang="zh-CN" altLang="en-US" sz="1600" dirty="0">
                <a:solidFill>
                  <a:srgbClr val="FFFFFF"/>
                </a:solidFill>
                <a:latin typeface="Open Sans" panose="020B0606030504020204" pitchFamily="34" charset="0"/>
                <a:ea typeface="Noto Sans CJK SC Regular" panose="020B0500000000000000" pitchFamily="34" charset="-128"/>
                <a:cs typeface="Open Sans" panose="020B0606030504020204" pitchFamily="34" charset="0"/>
              </a:rPr>
              <a:t>篇文章被收录</a:t>
            </a:r>
            <a:endParaRPr lang="sv-SE" sz="280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2" name="Content Placeholder 3">
            <a:extLst>
              <a:ext uri="{FF2B5EF4-FFF2-40B4-BE49-F238E27FC236}">
                <a16:creationId xmlns:a16="http://schemas.microsoft.com/office/drawing/2014/main" id="{4E22E875-DCAB-434F-A978-ABF044859499}"/>
              </a:ext>
            </a:extLst>
          </p:cNvPr>
          <p:cNvSpPr txBox="1">
            <a:spLocks/>
          </p:cNvSpPr>
          <p:nvPr/>
        </p:nvSpPr>
        <p:spPr>
          <a:xfrm>
            <a:off x="8635706" y="5260425"/>
            <a:ext cx="2488407" cy="401320"/>
          </a:xfrm>
          <a:prstGeom prst="rect">
            <a:avLst/>
          </a:prstGeom>
        </p:spPr>
        <p:txBody>
          <a:bodyPr wrap="square" lIns="91440" rIns="91440">
            <a:noAutofit/>
          </a:bodyPr>
          <a:lstStyle>
            <a:lvl1pPr marL="228600" indent="-228600" algn="l" defTabSz="914400" rtl="0" eaLnBrk="1" latinLnBrk="0" hangingPunct="1">
              <a:lnSpc>
                <a:spcPct val="90000"/>
              </a:lnSpc>
              <a:spcBef>
                <a:spcPts val="1000"/>
              </a:spcBef>
              <a:buFont typeface="Arial"/>
              <a:buChar char="•"/>
              <a:defRPr sz="2000" b="0" i="0" kern="1200">
                <a:solidFill>
                  <a:schemeClr val="tx2"/>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Font typeface="Arial"/>
              <a:buNone/>
            </a:pPr>
            <a:r>
              <a:rPr lang="zh-CN" altLang="en-US" sz="1600" dirty="0">
                <a:solidFill>
                  <a:srgbClr val="FFFFFF"/>
                </a:solidFill>
                <a:latin typeface="Open Sans" panose="020B0606030504020204" pitchFamily="34" charset="0"/>
                <a:ea typeface="Noto Sans CJK SC Regular" panose="020B0500000000000000" pitchFamily="34" charset="-128"/>
                <a:cs typeface="Open Sans" panose="020B0606030504020204" pitchFamily="34" charset="0"/>
              </a:rPr>
              <a:t>次被引</a:t>
            </a:r>
            <a:endParaRPr lang="sv-SE" sz="160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3" name="Rectangle 92">
            <a:extLst>
              <a:ext uri="{FF2B5EF4-FFF2-40B4-BE49-F238E27FC236}">
                <a16:creationId xmlns:a16="http://schemas.microsoft.com/office/drawing/2014/main" id="{4D475377-4DDD-4B09-9648-EE00DCF97200}"/>
              </a:ext>
            </a:extLst>
          </p:cNvPr>
          <p:cNvSpPr/>
          <p:nvPr/>
        </p:nvSpPr>
        <p:spPr>
          <a:xfrm>
            <a:off x="471948" y="6293267"/>
            <a:ext cx="9747407" cy="260584"/>
          </a:xfrm>
          <a:prstGeom prst="rect">
            <a:avLst/>
          </a:prstGeom>
        </p:spPr>
        <p:txBody>
          <a:bodyPr wrap="square">
            <a:spAutoFit/>
          </a:bodyPr>
          <a:lstStyle/>
          <a:p>
            <a:pPr>
              <a:lnSpc>
                <a:spcPct val="110000"/>
              </a:lnSpc>
            </a:pPr>
            <a:r>
              <a:rPr lang="en-SG" sz="105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*JCR is released annually and the 2019 report </a:t>
            </a:r>
            <a:r>
              <a:rPr lang="en-US" sz="105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was published in June 2020</a:t>
            </a:r>
          </a:p>
        </p:txBody>
      </p:sp>
      <p:pic>
        <p:nvPicPr>
          <p:cNvPr id="94" name="Picture 93">
            <a:extLst>
              <a:ext uri="{FF2B5EF4-FFF2-40B4-BE49-F238E27FC236}">
                <a16:creationId xmlns:a16="http://schemas.microsoft.com/office/drawing/2014/main" id="{7EAF8E45-2D71-41EE-B48C-6A33ED31512F}"/>
              </a:ext>
            </a:extLst>
          </p:cNvPr>
          <p:cNvPicPr>
            <a:picLocks noChangeAspect="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87054" y="1408161"/>
            <a:ext cx="1057466" cy="871229"/>
          </a:xfrm>
          <a:prstGeom prst="rect">
            <a:avLst/>
          </a:prstGeom>
        </p:spPr>
      </p:pic>
      <p:pic>
        <p:nvPicPr>
          <p:cNvPr id="95" name="Picture 94">
            <a:extLst>
              <a:ext uri="{FF2B5EF4-FFF2-40B4-BE49-F238E27FC236}">
                <a16:creationId xmlns:a16="http://schemas.microsoft.com/office/drawing/2014/main" id="{1C147C57-5632-4A56-BEF6-6552FFFEBDC9}"/>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772580" y="1462506"/>
            <a:ext cx="878451" cy="497928"/>
          </a:xfrm>
          <a:prstGeom prst="rect">
            <a:avLst/>
          </a:prstGeom>
        </p:spPr>
      </p:pic>
      <p:sp>
        <p:nvSpPr>
          <p:cNvPr id="96" name="Content Placeholder 3">
            <a:extLst>
              <a:ext uri="{FF2B5EF4-FFF2-40B4-BE49-F238E27FC236}">
                <a16:creationId xmlns:a16="http://schemas.microsoft.com/office/drawing/2014/main" id="{BB3B2236-BC14-47C8-8A7B-74D4ECF5CC84}"/>
              </a:ext>
            </a:extLst>
          </p:cNvPr>
          <p:cNvSpPr txBox="1">
            <a:spLocks/>
          </p:cNvSpPr>
          <p:nvPr/>
        </p:nvSpPr>
        <p:spPr>
          <a:xfrm>
            <a:off x="1386499" y="2231456"/>
            <a:ext cx="1601195" cy="409018"/>
          </a:xfrm>
          <a:prstGeom prst="rect">
            <a:avLst/>
          </a:prstGeom>
        </p:spPr>
        <p:txBody>
          <a:bodyPr wrap="square" lIns="91440" rIns="91440">
            <a:noAutofit/>
          </a:bodyPr>
          <a:lstStyle>
            <a:lvl1pPr marL="228600" indent="-228600" algn="l" defTabSz="914400" rtl="0" eaLnBrk="1" latinLnBrk="0" hangingPunct="1">
              <a:lnSpc>
                <a:spcPct val="90000"/>
              </a:lnSpc>
              <a:spcBef>
                <a:spcPts val="1000"/>
              </a:spcBef>
              <a:buFont typeface="Arial"/>
              <a:buChar char="•"/>
              <a:defRPr sz="2000" b="0" i="0" kern="1200">
                <a:solidFill>
                  <a:schemeClr val="tx2"/>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sv-SE" sz="2800" b="1" dirty="0">
                <a:solidFill>
                  <a:srgbClr val="FFAF05"/>
                </a:solidFill>
                <a:latin typeface="Open Sans" panose="020B0606030504020204" pitchFamily="34" charset="0"/>
                <a:ea typeface="Open Sans" panose="020B0606030504020204" pitchFamily="34" charset="0"/>
                <a:cs typeface="Open Sans" panose="020B0606030504020204" pitchFamily="34" charset="0"/>
              </a:rPr>
              <a:t>1,700</a:t>
            </a:r>
            <a:endParaRPr lang="sv-SE" sz="3200" b="1" dirty="0">
              <a:solidFill>
                <a:srgbClr val="FFAF0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7" name="Text Placeholder 2">
            <a:extLst>
              <a:ext uri="{FF2B5EF4-FFF2-40B4-BE49-F238E27FC236}">
                <a16:creationId xmlns:a16="http://schemas.microsoft.com/office/drawing/2014/main" id="{15366C5E-4D74-4616-909F-346078BB7ABA}"/>
              </a:ext>
            </a:extLst>
          </p:cNvPr>
          <p:cNvSpPr txBox="1">
            <a:spLocks/>
          </p:cNvSpPr>
          <p:nvPr/>
        </p:nvSpPr>
        <p:spPr>
          <a:xfrm>
            <a:off x="2426483" y="2279390"/>
            <a:ext cx="1313686" cy="330133"/>
          </a:xfrm>
          <a:prstGeom prst="rect">
            <a:avLst/>
          </a:prstGeom>
        </p:spPr>
        <p:txBody>
          <a:bodyPr wrap="square" lIns="91440" rIns="91440">
            <a:noAutofit/>
          </a:bodyPr>
          <a:lstStyle>
            <a:lvl1pPr marL="0" indent="0" algn="l" defTabSz="914400" rtl="0" eaLnBrk="1" latinLnBrk="0" hangingPunct="1">
              <a:lnSpc>
                <a:spcPct val="100000"/>
              </a:lnSpc>
              <a:spcBef>
                <a:spcPts val="1000"/>
              </a:spcBef>
              <a:buFont typeface="Arial"/>
              <a:buNone/>
              <a:defRPr sz="1800" b="0" i="0" kern="1200">
                <a:solidFill>
                  <a:schemeClr val="bg1">
                    <a:lumMod val="50000"/>
                  </a:schemeClr>
                </a:solidFill>
                <a:latin typeface="+mn-lt"/>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10000"/>
              </a:lnSpc>
            </a:pPr>
            <a:r>
              <a:rPr lang="zh-CN" altLang="en-US" sz="1600" dirty="0">
                <a:solidFill>
                  <a:srgbClr val="D8D9DA">
                    <a:lumMod val="25000"/>
                  </a:srgbClr>
                </a:solidFill>
                <a:latin typeface="Open Sans" panose="020B0606030504020204" pitchFamily="34" charset="0"/>
                <a:ea typeface="Noto Sans CJK SC Regular" panose="020B0500000000000000" pitchFamily="34" charset="-128"/>
                <a:cs typeface="Open Sans" panose="020B0606030504020204" pitchFamily="34" charset="0"/>
              </a:rPr>
              <a:t>种期刊</a:t>
            </a:r>
            <a:endParaRPr lang="sv-SE" sz="1600" dirty="0">
              <a:solidFill>
                <a:srgbClr val="D8D9DA">
                  <a:lumMod val="25000"/>
                </a:srgb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8" name="Picture 97">
            <a:extLst>
              <a:ext uri="{FF2B5EF4-FFF2-40B4-BE49-F238E27FC236}">
                <a16:creationId xmlns:a16="http://schemas.microsoft.com/office/drawing/2014/main" id="{C077922B-B593-45F6-92B1-3FFF444B514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69012" y="1470128"/>
            <a:ext cx="892221" cy="490305"/>
          </a:xfrm>
          <a:prstGeom prst="rect">
            <a:avLst/>
          </a:prstGeom>
        </p:spPr>
      </p:pic>
      <p:sp>
        <p:nvSpPr>
          <p:cNvPr id="99" name="Rectangle 98">
            <a:extLst>
              <a:ext uri="{FF2B5EF4-FFF2-40B4-BE49-F238E27FC236}">
                <a16:creationId xmlns:a16="http://schemas.microsoft.com/office/drawing/2014/main" id="{F27AB4A8-A43E-4892-B1EB-5B615BF3F91E}"/>
              </a:ext>
            </a:extLst>
          </p:cNvPr>
          <p:cNvSpPr/>
          <p:nvPr/>
        </p:nvSpPr>
        <p:spPr>
          <a:xfrm>
            <a:off x="1147173" y="2286074"/>
            <a:ext cx="389850" cy="338554"/>
          </a:xfrm>
          <a:prstGeom prst="rect">
            <a:avLst/>
          </a:prstGeom>
        </p:spPr>
        <p:txBody>
          <a:bodyPr wrap="none">
            <a:spAutoFit/>
          </a:bodyPr>
          <a:lstStyle/>
          <a:p>
            <a:r>
              <a:rPr lang="zh-CN" altLang="en-US" sz="1600" dirty="0">
                <a:solidFill>
                  <a:srgbClr val="D8D9DA">
                    <a:lumMod val="25000"/>
                  </a:srgbClr>
                </a:solidFill>
                <a:latin typeface="Open Sans" panose="020B0606030504020204" pitchFamily="34" charset="0"/>
                <a:ea typeface="Noto Sans CJK SC Regular" panose="020B0500000000000000" pitchFamily="34" charset="-128"/>
                <a:cs typeface="Open Sans" panose="020B0606030504020204" pitchFamily="34" charset="0"/>
              </a:rPr>
              <a:t>近</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100" name="Picture 99">
            <a:extLst>
              <a:ext uri="{FF2B5EF4-FFF2-40B4-BE49-F238E27FC236}">
                <a16:creationId xmlns:a16="http://schemas.microsoft.com/office/drawing/2014/main" id="{6C78214E-520F-4A82-AE59-8B7F744E5B4E}"/>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422284" y="2896353"/>
            <a:ext cx="1579041" cy="2113826"/>
          </a:xfrm>
          <a:prstGeom prst="rect">
            <a:avLst/>
          </a:prstGeom>
          <a:effectLst>
            <a:outerShdw blurRad="63500" sx="102000" sy="102000" algn="ctr" rotWithShape="0">
              <a:prstClr val="black">
                <a:alpha val="40000"/>
              </a:prstClr>
            </a:outerShdw>
          </a:effectLst>
        </p:spPr>
      </p:pic>
      <p:sp>
        <p:nvSpPr>
          <p:cNvPr id="101" name="Rectangle 100">
            <a:extLst>
              <a:ext uri="{FF2B5EF4-FFF2-40B4-BE49-F238E27FC236}">
                <a16:creationId xmlns:a16="http://schemas.microsoft.com/office/drawing/2014/main" id="{4AA3ABD3-0187-4FCA-9563-8CDDC126D2A9}"/>
              </a:ext>
            </a:extLst>
          </p:cNvPr>
          <p:cNvSpPr/>
          <p:nvPr/>
        </p:nvSpPr>
        <p:spPr>
          <a:xfrm>
            <a:off x="1243629" y="4931965"/>
            <a:ext cx="2365708" cy="1156086"/>
          </a:xfrm>
          <a:prstGeom prst="rect">
            <a:avLst/>
          </a:prstGeom>
        </p:spPr>
        <p:txBody>
          <a:bodyPr wrap="square">
            <a:spAutoFit/>
          </a:bodyPr>
          <a:lstStyle/>
          <a:p>
            <a:pPr algn="ctr">
              <a:lnSpc>
                <a:spcPct val="150000"/>
              </a:lnSpc>
            </a:pPr>
            <a:r>
              <a:rPr lang="en-US" sz="1200" dirty="0">
                <a:solidFill>
                  <a:srgbClr val="757472"/>
                </a:solidFill>
                <a:latin typeface="Open Sans" panose="020B0606030504020204" pitchFamily="34" charset="0"/>
                <a:ea typeface="Open Sans" panose="020B0606030504020204" pitchFamily="34" charset="0"/>
                <a:cs typeface="Open Sans" panose="020B0606030504020204" pitchFamily="34" charset="0"/>
              </a:rPr>
              <a:t>Impact factor: </a:t>
            </a:r>
            <a:r>
              <a:rPr lang="en-US" b="1" dirty="0">
                <a:solidFill>
                  <a:srgbClr val="FFAF05"/>
                </a:solidFill>
                <a:latin typeface="Open Sans" panose="020B0606030504020204" pitchFamily="34" charset="0"/>
                <a:ea typeface="Open Sans" panose="020B0606030504020204" pitchFamily="34" charset="0"/>
                <a:cs typeface="Open Sans" panose="020B0606030504020204" pitchFamily="34" charset="0"/>
              </a:rPr>
              <a:t>292.278</a:t>
            </a:r>
          </a:p>
          <a:p>
            <a:pPr algn="ctr">
              <a:lnSpc>
                <a:spcPct val="150000"/>
              </a:lnSpc>
            </a:pPr>
            <a:r>
              <a:rPr lang="en-US" sz="1200" dirty="0">
                <a:solidFill>
                  <a:srgbClr val="757472"/>
                </a:solidFill>
                <a:latin typeface="Open Sans" panose="020B0606030504020204" pitchFamily="34" charset="0"/>
                <a:ea typeface="Open Sans" panose="020B0606030504020204" pitchFamily="34" charset="0"/>
                <a:cs typeface="Open Sans" panose="020B0606030504020204" pitchFamily="34" charset="0"/>
              </a:rPr>
              <a:t>2019 JCR (Clarivate Analytics): </a:t>
            </a:r>
          </a:p>
          <a:p>
            <a:pPr algn="ctr">
              <a:lnSpc>
                <a:spcPct val="150000"/>
              </a:lnSpc>
            </a:pPr>
            <a:r>
              <a:rPr lang="en-US" b="1" dirty="0">
                <a:solidFill>
                  <a:srgbClr val="FFAF05"/>
                </a:solidFill>
                <a:latin typeface="Open Sans" panose="020B0606030504020204" pitchFamily="34" charset="0"/>
                <a:ea typeface="Open Sans" panose="020B0606030504020204" pitchFamily="34" charset="0"/>
                <a:cs typeface="Open Sans" panose="020B0606030504020204" pitchFamily="34" charset="0"/>
              </a:rPr>
              <a:t>1/244 (Oncology)</a:t>
            </a:r>
          </a:p>
        </p:txBody>
      </p:sp>
    </p:spTree>
    <p:extLst>
      <p:ext uri="{BB962C8B-B14F-4D97-AF65-F5344CB8AC3E}">
        <p14:creationId xmlns:p14="http://schemas.microsoft.com/office/powerpoint/2010/main" val="1240893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2912CA-EAFD-814D-9C30-FFCCA13F0D55}"/>
              </a:ext>
            </a:extLst>
          </p:cNvPr>
          <p:cNvSpPr>
            <a:spLocks noGrp="1"/>
          </p:cNvSpPr>
          <p:nvPr>
            <p:ph type="body" sz="quarter" idx="13"/>
          </p:nvPr>
        </p:nvSpPr>
        <p:spPr/>
        <p:txBody>
          <a:bodyPr/>
          <a:lstStyle/>
          <a:p>
            <a:pPr indent="-217488"/>
            <a:r>
              <a:rPr lang="en-US" altLang="zh-CN" dirty="0">
                <a:latin typeface="Microsoft YaHei" panose="020B0503020204020204" pitchFamily="34" charset="-122"/>
                <a:ea typeface="Microsoft YaHei" panose="020B0503020204020204" pitchFamily="34" charset="-122"/>
              </a:rPr>
              <a:t>Wiley</a:t>
            </a:r>
            <a:r>
              <a:rPr lang="zh-CN" altLang="en-US" dirty="0">
                <a:latin typeface="Microsoft YaHei" panose="020B0503020204020204" pitchFamily="34" charset="-122"/>
                <a:ea typeface="Microsoft YaHei" panose="020B0503020204020204" pitchFamily="34" charset="-122"/>
              </a:rPr>
              <a:t>高品质期刊助力科研</a:t>
            </a:r>
            <a:endParaRPr lang="en-US" dirty="0">
              <a:latin typeface="Microsoft YaHei" panose="020B0503020204020204" pitchFamily="34" charset="-122"/>
              <a:ea typeface="Microsoft YaHei" panose="020B0503020204020204" pitchFamily="34" charset="-122"/>
            </a:endParaRPr>
          </a:p>
        </p:txBody>
      </p:sp>
      <p:sp>
        <p:nvSpPr>
          <p:cNvPr id="50" name="Text Placeholder 1">
            <a:extLst>
              <a:ext uri="{FF2B5EF4-FFF2-40B4-BE49-F238E27FC236}">
                <a16:creationId xmlns:a16="http://schemas.microsoft.com/office/drawing/2014/main" id="{15CCF99F-2BD5-4549-8AC0-DA7FC3385489}"/>
              </a:ext>
            </a:extLst>
          </p:cNvPr>
          <p:cNvSpPr txBox="1">
            <a:spLocks/>
          </p:cNvSpPr>
          <p:nvPr/>
        </p:nvSpPr>
        <p:spPr>
          <a:xfrm>
            <a:off x="955627" y="1136403"/>
            <a:ext cx="10803235" cy="338328"/>
          </a:xfrm>
          <a:prstGeom prst="rect">
            <a:avLst/>
          </a:prstGeom>
        </p:spPr>
        <p:txBody>
          <a:bodyPr lIns="182880" rIns="182880" anchor="ctr" anchorCtr="0"/>
          <a:lstStyle>
            <a:lvl1pPr marL="228600" indent="400050" algn="l" defTabSz="914400" rtl="0" eaLnBrk="1" latinLnBrk="0" hangingPunct="1">
              <a:lnSpc>
                <a:spcPct val="90000"/>
              </a:lnSpc>
              <a:spcBef>
                <a:spcPts val="1000"/>
              </a:spcBef>
              <a:buFont typeface="Arial"/>
              <a:buNone/>
              <a:tabLst/>
              <a:defRPr sz="2800" b="0" i="0" kern="1200" baseline="0">
                <a:solidFill>
                  <a:srgbClr val="414246"/>
                </a:solidFill>
                <a:latin typeface="Open Sans Regular" charset="0"/>
                <a:ea typeface="Open Sans Regular" charset="0"/>
                <a:cs typeface="Open Sans Regular"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217488"/>
            <a:r>
              <a:rPr lang="zh-CN" altLang="en-US" sz="2000" dirty="0">
                <a:latin typeface="Microsoft YaHei" panose="020B0503020204020204" pitchFamily="34" charset="-122"/>
                <a:ea typeface="Microsoft YaHei" panose="020B0503020204020204" pitchFamily="34" charset="-122"/>
              </a:rPr>
              <a:t>内容涵盖化学，材料科学，生命科学，地球与环境科学，数学及健康科学等学科</a:t>
            </a:r>
            <a:endParaRPr lang="en-US" sz="2000" dirty="0">
              <a:latin typeface="Microsoft YaHei" panose="020B0503020204020204" pitchFamily="34" charset="-122"/>
              <a:ea typeface="Microsoft YaHei" panose="020B0503020204020204" pitchFamily="34" charset="-122"/>
            </a:endParaRPr>
          </a:p>
        </p:txBody>
      </p:sp>
      <p:grpSp>
        <p:nvGrpSpPr>
          <p:cNvPr id="85" name="Group 84">
            <a:extLst>
              <a:ext uri="{FF2B5EF4-FFF2-40B4-BE49-F238E27FC236}">
                <a16:creationId xmlns:a16="http://schemas.microsoft.com/office/drawing/2014/main" id="{A894F7CC-DC01-4849-B6DD-37DA8392E674}"/>
              </a:ext>
            </a:extLst>
          </p:cNvPr>
          <p:cNvGrpSpPr/>
          <p:nvPr/>
        </p:nvGrpSpPr>
        <p:grpSpPr>
          <a:xfrm>
            <a:off x="1518732" y="1981202"/>
            <a:ext cx="914400" cy="914400"/>
            <a:chOff x="7737803" y="7600068"/>
            <a:chExt cx="2159990" cy="2160003"/>
          </a:xfrm>
        </p:grpSpPr>
        <p:sp>
          <p:nvSpPr>
            <p:cNvPr id="163" name="object 17">
              <a:extLst>
                <a:ext uri="{FF2B5EF4-FFF2-40B4-BE49-F238E27FC236}">
                  <a16:creationId xmlns:a16="http://schemas.microsoft.com/office/drawing/2014/main" id="{6570C059-476D-4FCE-B571-F78FF7C3C302}"/>
                </a:ext>
              </a:extLst>
            </p:cNvPr>
            <p:cNvSpPr/>
            <p:nvPr/>
          </p:nvSpPr>
          <p:spPr>
            <a:xfrm>
              <a:off x="7737803" y="7600068"/>
              <a:ext cx="2159990" cy="2160003"/>
            </a:xfrm>
            <a:custGeom>
              <a:avLst/>
              <a:gdLst/>
              <a:ahLst/>
              <a:cxnLst/>
              <a:rect l="l" t="t" r="r" b="b"/>
              <a:pathLst>
                <a:path w="2159990" h="2160003">
                  <a:moveTo>
                    <a:pt x="1079995" y="2160003"/>
                  </a:moveTo>
                  <a:lnTo>
                    <a:pt x="1168572" y="2156423"/>
                  </a:lnTo>
                  <a:lnTo>
                    <a:pt x="1255176" y="2145868"/>
                  </a:lnTo>
                  <a:lnTo>
                    <a:pt x="1339531" y="2128615"/>
                  </a:lnTo>
                  <a:lnTo>
                    <a:pt x="1421358" y="2104944"/>
                  </a:lnTo>
                  <a:lnTo>
                    <a:pt x="1500379" y="2075132"/>
                  </a:lnTo>
                  <a:lnTo>
                    <a:pt x="1576316" y="2039456"/>
                  </a:lnTo>
                  <a:lnTo>
                    <a:pt x="1648892" y="1998195"/>
                  </a:lnTo>
                  <a:lnTo>
                    <a:pt x="1717827" y="1951627"/>
                  </a:lnTo>
                  <a:lnTo>
                    <a:pt x="1782846" y="1900030"/>
                  </a:lnTo>
                  <a:lnTo>
                    <a:pt x="1843668" y="1843681"/>
                  </a:lnTo>
                  <a:lnTo>
                    <a:pt x="1900017" y="1782858"/>
                  </a:lnTo>
                  <a:lnTo>
                    <a:pt x="1951615" y="1717840"/>
                  </a:lnTo>
                  <a:lnTo>
                    <a:pt x="1998183" y="1648904"/>
                  </a:lnTo>
                  <a:lnTo>
                    <a:pt x="2039444" y="1576329"/>
                  </a:lnTo>
                  <a:lnTo>
                    <a:pt x="2075119" y="1500392"/>
                  </a:lnTo>
                  <a:lnTo>
                    <a:pt x="2104932" y="1421371"/>
                  </a:lnTo>
                  <a:lnTo>
                    <a:pt x="2128603" y="1339544"/>
                  </a:lnTo>
                  <a:lnTo>
                    <a:pt x="2145855" y="1255189"/>
                  </a:lnTo>
                  <a:lnTo>
                    <a:pt x="2156410" y="1168584"/>
                  </a:lnTo>
                  <a:lnTo>
                    <a:pt x="2159990" y="1080007"/>
                  </a:lnTo>
                  <a:lnTo>
                    <a:pt x="2156410" y="991431"/>
                  </a:lnTo>
                  <a:lnTo>
                    <a:pt x="2145855" y="904826"/>
                  </a:lnTo>
                  <a:lnTo>
                    <a:pt x="2128603" y="820470"/>
                  </a:lnTo>
                  <a:lnTo>
                    <a:pt x="2104932" y="738643"/>
                  </a:lnTo>
                  <a:lnTo>
                    <a:pt x="2075119" y="659621"/>
                  </a:lnTo>
                  <a:lnTo>
                    <a:pt x="2039444" y="583683"/>
                  </a:lnTo>
                  <a:lnTo>
                    <a:pt x="1998183" y="511107"/>
                  </a:lnTo>
                  <a:lnTo>
                    <a:pt x="1951615" y="442170"/>
                  </a:lnTo>
                  <a:lnTo>
                    <a:pt x="1900017" y="377151"/>
                  </a:lnTo>
                  <a:lnTo>
                    <a:pt x="1843668" y="316328"/>
                  </a:lnTo>
                  <a:lnTo>
                    <a:pt x="1782846" y="259978"/>
                  </a:lnTo>
                  <a:lnTo>
                    <a:pt x="1717827" y="208379"/>
                  </a:lnTo>
                  <a:lnTo>
                    <a:pt x="1648892" y="161810"/>
                  </a:lnTo>
                  <a:lnTo>
                    <a:pt x="1576316" y="120549"/>
                  </a:lnTo>
                  <a:lnTo>
                    <a:pt x="1500379" y="84872"/>
                  </a:lnTo>
                  <a:lnTo>
                    <a:pt x="1421358" y="55059"/>
                  </a:lnTo>
                  <a:lnTo>
                    <a:pt x="1339531" y="31388"/>
                  </a:lnTo>
                  <a:lnTo>
                    <a:pt x="1255176" y="14135"/>
                  </a:lnTo>
                  <a:lnTo>
                    <a:pt x="1168572" y="3580"/>
                  </a:lnTo>
                  <a:lnTo>
                    <a:pt x="1079995" y="0"/>
                  </a:lnTo>
                  <a:lnTo>
                    <a:pt x="991418" y="3580"/>
                  </a:lnTo>
                  <a:lnTo>
                    <a:pt x="904813" y="14135"/>
                  </a:lnTo>
                  <a:lnTo>
                    <a:pt x="820458" y="31388"/>
                  </a:lnTo>
                  <a:lnTo>
                    <a:pt x="738631" y="55059"/>
                  </a:lnTo>
                  <a:lnTo>
                    <a:pt x="659611" y="84872"/>
                  </a:lnTo>
                  <a:lnTo>
                    <a:pt x="583673" y="120549"/>
                  </a:lnTo>
                  <a:lnTo>
                    <a:pt x="511098" y="161810"/>
                  </a:lnTo>
                  <a:lnTo>
                    <a:pt x="442162" y="208379"/>
                  </a:lnTo>
                  <a:lnTo>
                    <a:pt x="377144" y="259978"/>
                  </a:lnTo>
                  <a:lnTo>
                    <a:pt x="316322" y="316328"/>
                  </a:lnTo>
                  <a:lnTo>
                    <a:pt x="259973" y="377151"/>
                  </a:lnTo>
                  <a:lnTo>
                    <a:pt x="208375" y="442170"/>
                  </a:lnTo>
                  <a:lnTo>
                    <a:pt x="161807" y="511107"/>
                  </a:lnTo>
                  <a:lnTo>
                    <a:pt x="120546" y="583683"/>
                  </a:lnTo>
                  <a:lnTo>
                    <a:pt x="84870" y="659621"/>
                  </a:lnTo>
                  <a:lnTo>
                    <a:pt x="55058" y="738643"/>
                  </a:lnTo>
                  <a:lnTo>
                    <a:pt x="31387" y="820470"/>
                  </a:lnTo>
                  <a:lnTo>
                    <a:pt x="14135" y="904826"/>
                  </a:lnTo>
                  <a:lnTo>
                    <a:pt x="3580" y="991431"/>
                  </a:lnTo>
                  <a:lnTo>
                    <a:pt x="0" y="1080007"/>
                  </a:lnTo>
                  <a:lnTo>
                    <a:pt x="3580" y="1168584"/>
                  </a:lnTo>
                  <a:lnTo>
                    <a:pt x="14135" y="1255189"/>
                  </a:lnTo>
                  <a:lnTo>
                    <a:pt x="31387" y="1339544"/>
                  </a:lnTo>
                  <a:lnTo>
                    <a:pt x="55058" y="1421371"/>
                  </a:lnTo>
                  <a:lnTo>
                    <a:pt x="84870" y="1500392"/>
                  </a:lnTo>
                  <a:lnTo>
                    <a:pt x="120546" y="1576329"/>
                  </a:lnTo>
                  <a:lnTo>
                    <a:pt x="161807" y="1648904"/>
                  </a:lnTo>
                  <a:lnTo>
                    <a:pt x="208375" y="1717840"/>
                  </a:lnTo>
                  <a:lnTo>
                    <a:pt x="259973" y="1782858"/>
                  </a:lnTo>
                  <a:lnTo>
                    <a:pt x="316322" y="1843681"/>
                  </a:lnTo>
                  <a:lnTo>
                    <a:pt x="377144" y="1900030"/>
                  </a:lnTo>
                  <a:lnTo>
                    <a:pt x="442162" y="1951627"/>
                  </a:lnTo>
                  <a:lnTo>
                    <a:pt x="511098" y="1998195"/>
                  </a:lnTo>
                  <a:lnTo>
                    <a:pt x="583673" y="2039456"/>
                  </a:lnTo>
                  <a:lnTo>
                    <a:pt x="659611" y="2075132"/>
                  </a:lnTo>
                  <a:lnTo>
                    <a:pt x="738632" y="2104944"/>
                  </a:lnTo>
                  <a:lnTo>
                    <a:pt x="820458" y="2128615"/>
                  </a:lnTo>
                  <a:lnTo>
                    <a:pt x="904813" y="2145868"/>
                  </a:lnTo>
                  <a:lnTo>
                    <a:pt x="991418" y="2156423"/>
                  </a:lnTo>
                  <a:lnTo>
                    <a:pt x="1079995" y="2160003"/>
                  </a:lnTo>
                  <a:close/>
                </a:path>
              </a:pathLst>
            </a:custGeom>
            <a:ln w="25400">
              <a:solidFill>
                <a:srgbClr val="FFAF05"/>
              </a:solidFill>
            </a:ln>
          </p:spPr>
          <p:txBody>
            <a:bodyPr wrap="square" lIns="0" tIns="0" rIns="0" bIns="0" rtlCol="0">
              <a:noAutofit/>
            </a:bodyPr>
            <a:lstStyle/>
            <a:p>
              <a:endParaRPr/>
            </a:p>
          </p:txBody>
        </p:sp>
        <p:sp>
          <p:nvSpPr>
            <p:cNvPr id="164" name="object 18">
              <a:extLst>
                <a:ext uri="{FF2B5EF4-FFF2-40B4-BE49-F238E27FC236}">
                  <a16:creationId xmlns:a16="http://schemas.microsoft.com/office/drawing/2014/main" id="{7B35644B-016B-4083-B840-86D96604F4BD}"/>
                </a:ext>
              </a:extLst>
            </p:cNvPr>
            <p:cNvSpPr/>
            <p:nvPr/>
          </p:nvSpPr>
          <p:spPr>
            <a:xfrm>
              <a:off x="8164358" y="8221319"/>
              <a:ext cx="1292736" cy="1002144"/>
            </a:xfrm>
            <a:custGeom>
              <a:avLst/>
              <a:gdLst/>
              <a:ahLst/>
              <a:cxnLst/>
              <a:rect l="l" t="t" r="r" b="b"/>
              <a:pathLst>
                <a:path w="1292736" h="1002144">
                  <a:moveTo>
                    <a:pt x="433531" y="1612"/>
                  </a:moveTo>
                  <a:lnTo>
                    <a:pt x="433531" y="173240"/>
                  </a:lnTo>
                  <a:lnTo>
                    <a:pt x="88256" y="717804"/>
                  </a:lnTo>
                  <a:lnTo>
                    <a:pt x="73686" y="734567"/>
                  </a:lnTo>
                  <a:lnTo>
                    <a:pt x="60605" y="749721"/>
                  </a:lnTo>
                  <a:lnTo>
                    <a:pt x="29773" y="787160"/>
                  </a:lnTo>
                  <a:lnTo>
                    <a:pt x="6332" y="824446"/>
                  </a:lnTo>
                  <a:lnTo>
                    <a:pt x="0" y="856864"/>
                  </a:lnTo>
                  <a:lnTo>
                    <a:pt x="696" y="865431"/>
                  </a:lnTo>
                  <a:lnTo>
                    <a:pt x="11023" y="906445"/>
                  </a:lnTo>
                  <a:lnTo>
                    <a:pt x="26327" y="945696"/>
                  </a:lnTo>
                  <a:lnTo>
                    <a:pt x="55829" y="980523"/>
                  </a:lnTo>
                  <a:lnTo>
                    <a:pt x="98239" y="996919"/>
                  </a:lnTo>
                  <a:lnTo>
                    <a:pt x="140807" y="1001296"/>
                  </a:lnTo>
                  <a:lnTo>
                    <a:pt x="194382" y="1002141"/>
                  </a:lnTo>
                  <a:lnTo>
                    <a:pt x="453851" y="1002144"/>
                  </a:lnTo>
                  <a:lnTo>
                    <a:pt x="1181688" y="1002144"/>
                  </a:lnTo>
                  <a:lnTo>
                    <a:pt x="1227872" y="990882"/>
                  </a:lnTo>
                  <a:lnTo>
                    <a:pt x="1263072" y="966827"/>
                  </a:lnTo>
                  <a:lnTo>
                    <a:pt x="1288564" y="923109"/>
                  </a:lnTo>
                  <a:lnTo>
                    <a:pt x="1292736" y="903221"/>
                  </a:lnTo>
                  <a:lnTo>
                    <a:pt x="1292083" y="886891"/>
                  </a:lnTo>
                  <a:lnTo>
                    <a:pt x="1281357" y="837795"/>
                  </a:lnTo>
                  <a:lnTo>
                    <a:pt x="1261616" y="791163"/>
                  </a:lnTo>
                  <a:lnTo>
                    <a:pt x="1238181" y="750357"/>
                  </a:lnTo>
                  <a:lnTo>
                    <a:pt x="1216372" y="718744"/>
                  </a:lnTo>
                  <a:lnTo>
                    <a:pt x="1198086" y="695619"/>
                  </a:lnTo>
                  <a:lnTo>
                    <a:pt x="871707" y="160312"/>
                  </a:lnTo>
                  <a:lnTo>
                    <a:pt x="871707" y="0"/>
                  </a:lnTo>
                </a:path>
              </a:pathLst>
            </a:custGeom>
            <a:ln w="25400">
              <a:solidFill>
                <a:srgbClr val="FFAF05"/>
              </a:solidFill>
            </a:ln>
          </p:spPr>
          <p:txBody>
            <a:bodyPr wrap="square" lIns="0" tIns="0" rIns="0" bIns="0" rtlCol="0">
              <a:noAutofit/>
            </a:bodyPr>
            <a:lstStyle/>
            <a:p>
              <a:endParaRPr/>
            </a:p>
          </p:txBody>
        </p:sp>
        <p:sp>
          <p:nvSpPr>
            <p:cNvPr id="165" name="object 19">
              <a:extLst>
                <a:ext uri="{FF2B5EF4-FFF2-40B4-BE49-F238E27FC236}">
                  <a16:creationId xmlns:a16="http://schemas.microsoft.com/office/drawing/2014/main" id="{A45F287E-C3C9-417F-BD83-72A318A6B268}"/>
                </a:ext>
              </a:extLst>
            </p:cNvPr>
            <p:cNvSpPr/>
            <p:nvPr/>
          </p:nvSpPr>
          <p:spPr>
            <a:xfrm>
              <a:off x="8506828" y="7951325"/>
              <a:ext cx="610095" cy="279717"/>
            </a:xfrm>
            <a:custGeom>
              <a:avLst/>
              <a:gdLst/>
              <a:ahLst/>
              <a:cxnLst/>
              <a:rect l="l" t="t" r="r" b="b"/>
              <a:pathLst>
                <a:path w="610095" h="279717">
                  <a:moveTo>
                    <a:pt x="91071" y="279717"/>
                  </a:moveTo>
                  <a:lnTo>
                    <a:pt x="91071" y="147421"/>
                  </a:lnTo>
                  <a:lnTo>
                    <a:pt x="774" y="147421"/>
                  </a:lnTo>
                  <a:lnTo>
                    <a:pt x="0" y="0"/>
                  </a:lnTo>
                  <a:lnTo>
                    <a:pt x="610095" y="0"/>
                  </a:lnTo>
                  <a:lnTo>
                    <a:pt x="610095" y="150977"/>
                  </a:lnTo>
                  <a:lnTo>
                    <a:pt x="529132" y="150977"/>
                  </a:lnTo>
                  <a:lnTo>
                    <a:pt x="529132" y="279717"/>
                  </a:lnTo>
                </a:path>
              </a:pathLst>
            </a:custGeom>
            <a:ln w="25400">
              <a:solidFill>
                <a:srgbClr val="FFAF05"/>
              </a:solidFill>
            </a:ln>
          </p:spPr>
          <p:txBody>
            <a:bodyPr wrap="square" lIns="0" tIns="0" rIns="0" bIns="0" rtlCol="0">
              <a:noAutofit/>
            </a:bodyPr>
            <a:lstStyle/>
            <a:p>
              <a:endParaRPr/>
            </a:p>
          </p:txBody>
        </p:sp>
        <p:sp>
          <p:nvSpPr>
            <p:cNvPr id="166" name="object 20">
              <a:extLst>
                <a:ext uri="{FF2B5EF4-FFF2-40B4-BE49-F238E27FC236}">
                  <a16:creationId xmlns:a16="http://schemas.microsoft.com/office/drawing/2014/main" id="{44D0AEC7-7851-4A02-BB57-14C2B279D4F7}"/>
                </a:ext>
              </a:extLst>
            </p:cNvPr>
            <p:cNvSpPr/>
            <p:nvPr/>
          </p:nvSpPr>
          <p:spPr>
            <a:xfrm>
              <a:off x="8354298" y="8676248"/>
              <a:ext cx="909002" cy="166506"/>
            </a:xfrm>
            <a:custGeom>
              <a:avLst/>
              <a:gdLst/>
              <a:ahLst/>
              <a:cxnLst/>
              <a:rect l="l" t="t" r="r" b="b"/>
              <a:pathLst>
                <a:path w="909002" h="166506">
                  <a:moveTo>
                    <a:pt x="0" y="104622"/>
                  </a:moveTo>
                  <a:lnTo>
                    <a:pt x="34049" y="84744"/>
                  </a:lnTo>
                  <a:lnTo>
                    <a:pt x="92914" y="51265"/>
                  </a:lnTo>
                  <a:lnTo>
                    <a:pt x="141964" y="26155"/>
                  </a:lnTo>
                  <a:lnTo>
                    <a:pt x="184196" y="9416"/>
                  </a:lnTo>
                  <a:lnTo>
                    <a:pt x="222607" y="1046"/>
                  </a:lnTo>
                  <a:lnTo>
                    <a:pt x="241317" y="0"/>
                  </a:lnTo>
                  <a:lnTo>
                    <a:pt x="260195" y="1046"/>
                  </a:lnTo>
                  <a:lnTo>
                    <a:pt x="299956" y="9416"/>
                  </a:lnTo>
                  <a:lnTo>
                    <a:pt x="344887" y="26155"/>
                  </a:lnTo>
                  <a:lnTo>
                    <a:pt x="397986" y="51265"/>
                  </a:lnTo>
                  <a:lnTo>
                    <a:pt x="462249" y="84744"/>
                  </a:lnTo>
                  <a:lnTo>
                    <a:pt x="499503" y="104622"/>
                  </a:lnTo>
                  <a:lnTo>
                    <a:pt x="537805" y="123506"/>
                  </a:lnTo>
                  <a:lnTo>
                    <a:pt x="574392" y="138520"/>
                  </a:lnTo>
                  <a:lnTo>
                    <a:pt x="642314" y="158189"/>
                  </a:lnTo>
                  <a:lnTo>
                    <a:pt x="703055" y="166140"/>
                  </a:lnTo>
                  <a:lnTo>
                    <a:pt x="730665" y="166506"/>
                  </a:lnTo>
                  <a:lnTo>
                    <a:pt x="756398" y="164885"/>
                  </a:lnTo>
                  <a:lnTo>
                    <a:pt x="802127" y="156933"/>
                  </a:lnTo>
                  <a:lnTo>
                    <a:pt x="840026" y="144797"/>
                  </a:lnTo>
                  <a:lnTo>
                    <a:pt x="881721" y="124239"/>
                  </a:lnTo>
                  <a:lnTo>
                    <a:pt x="907893" y="105616"/>
                  </a:lnTo>
                  <a:lnTo>
                    <a:pt x="909002" y="104622"/>
                  </a:lnTo>
                </a:path>
              </a:pathLst>
            </a:custGeom>
            <a:ln w="25400">
              <a:solidFill>
                <a:srgbClr val="FFAF05"/>
              </a:solidFill>
            </a:ln>
          </p:spPr>
          <p:txBody>
            <a:bodyPr wrap="square" lIns="0" tIns="0" rIns="0" bIns="0" rtlCol="0">
              <a:noAutofit/>
            </a:bodyPr>
            <a:lstStyle/>
            <a:p>
              <a:endParaRPr/>
            </a:p>
          </p:txBody>
        </p:sp>
        <p:sp>
          <p:nvSpPr>
            <p:cNvPr id="167" name="object 21">
              <a:extLst>
                <a:ext uri="{FF2B5EF4-FFF2-40B4-BE49-F238E27FC236}">
                  <a16:creationId xmlns:a16="http://schemas.microsoft.com/office/drawing/2014/main" id="{8D07C484-ABB5-48DB-ACDA-1851113EC600}"/>
                </a:ext>
              </a:extLst>
            </p:cNvPr>
            <p:cNvSpPr/>
            <p:nvPr/>
          </p:nvSpPr>
          <p:spPr>
            <a:xfrm>
              <a:off x="9004351" y="9002272"/>
              <a:ext cx="413499" cy="0"/>
            </a:xfrm>
            <a:custGeom>
              <a:avLst/>
              <a:gdLst/>
              <a:ahLst/>
              <a:cxnLst/>
              <a:rect l="l" t="t" r="r" b="b"/>
              <a:pathLst>
                <a:path w="413499">
                  <a:moveTo>
                    <a:pt x="413499" y="0"/>
                  </a:moveTo>
                  <a:lnTo>
                    <a:pt x="0" y="0"/>
                  </a:lnTo>
                </a:path>
              </a:pathLst>
            </a:custGeom>
            <a:ln w="25400">
              <a:solidFill>
                <a:srgbClr val="FFAF05"/>
              </a:solidFill>
            </a:ln>
          </p:spPr>
          <p:txBody>
            <a:bodyPr wrap="square" lIns="0" tIns="0" rIns="0" bIns="0" rtlCol="0">
              <a:noAutofit/>
            </a:bodyPr>
            <a:lstStyle/>
            <a:p>
              <a:endParaRPr/>
            </a:p>
          </p:txBody>
        </p:sp>
        <p:sp>
          <p:nvSpPr>
            <p:cNvPr id="168" name="object 22">
              <a:extLst>
                <a:ext uri="{FF2B5EF4-FFF2-40B4-BE49-F238E27FC236}">
                  <a16:creationId xmlns:a16="http://schemas.microsoft.com/office/drawing/2014/main" id="{84FA34AA-63F8-4941-AF90-C67263730E19}"/>
                </a:ext>
              </a:extLst>
            </p:cNvPr>
            <p:cNvSpPr/>
            <p:nvPr/>
          </p:nvSpPr>
          <p:spPr>
            <a:xfrm>
              <a:off x="9018750" y="8690640"/>
              <a:ext cx="184899" cy="0"/>
            </a:xfrm>
            <a:custGeom>
              <a:avLst/>
              <a:gdLst/>
              <a:ahLst/>
              <a:cxnLst/>
              <a:rect l="l" t="t" r="r" b="b"/>
              <a:pathLst>
                <a:path w="184899">
                  <a:moveTo>
                    <a:pt x="184899" y="0"/>
                  </a:moveTo>
                  <a:lnTo>
                    <a:pt x="0" y="0"/>
                  </a:lnTo>
                </a:path>
              </a:pathLst>
            </a:custGeom>
            <a:ln w="25400">
              <a:solidFill>
                <a:srgbClr val="FFAF05"/>
              </a:solidFill>
            </a:ln>
          </p:spPr>
          <p:txBody>
            <a:bodyPr wrap="square" lIns="0" tIns="0" rIns="0" bIns="0" rtlCol="0">
              <a:noAutofit/>
            </a:bodyPr>
            <a:lstStyle/>
            <a:p>
              <a:endParaRPr/>
            </a:p>
          </p:txBody>
        </p:sp>
        <p:sp>
          <p:nvSpPr>
            <p:cNvPr id="169" name="object 23">
              <a:extLst>
                <a:ext uri="{FF2B5EF4-FFF2-40B4-BE49-F238E27FC236}">
                  <a16:creationId xmlns:a16="http://schemas.microsoft.com/office/drawing/2014/main" id="{60896FBE-BD92-4AAB-A06D-9F9ADCA84626}"/>
                </a:ext>
              </a:extLst>
            </p:cNvPr>
            <p:cNvSpPr/>
            <p:nvPr/>
          </p:nvSpPr>
          <p:spPr>
            <a:xfrm>
              <a:off x="9067099" y="8477971"/>
              <a:ext cx="0" cy="63500"/>
            </a:xfrm>
            <a:custGeom>
              <a:avLst/>
              <a:gdLst/>
              <a:ahLst/>
              <a:cxnLst/>
              <a:rect l="l" t="t" r="r" b="b"/>
              <a:pathLst>
                <a:path h="63500">
                  <a:moveTo>
                    <a:pt x="0" y="0"/>
                  </a:moveTo>
                  <a:lnTo>
                    <a:pt x="0" y="63500"/>
                  </a:lnTo>
                </a:path>
              </a:pathLst>
            </a:custGeom>
            <a:ln w="25400">
              <a:solidFill>
                <a:srgbClr val="FFAF05"/>
              </a:solidFill>
            </a:ln>
          </p:spPr>
          <p:txBody>
            <a:bodyPr wrap="square" lIns="0" tIns="0" rIns="0" bIns="0" rtlCol="0">
              <a:noAutofit/>
            </a:bodyPr>
            <a:lstStyle/>
            <a:p>
              <a:endParaRPr/>
            </a:p>
          </p:txBody>
        </p:sp>
      </p:grpSp>
      <p:grpSp>
        <p:nvGrpSpPr>
          <p:cNvPr id="86" name="Group 85">
            <a:extLst>
              <a:ext uri="{FF2B5EF4-FFF2-40B4-BE49-F238E27FC236}">
                <a16:creationId xmlns:a16="http://schemas.microsoft.com/office/drawing/2014/main" id="{847D4B8A-5A4D-41D1-A019-72D5947B12E7}"/>
              </a:ext>
            </a:extLst>
          </p:cNvPr>
          <p:cNvGrpSpPr/>
          <p:nvPr/>
        </p:nvGrpSpPr>
        <p:grpSpPr>
          <a:xfrm>
            <a:off x="4875945" y="1981202"/>
            <a:ext cx="914400" cy="914400"/>
            <a:chOff x="7716305" y="7383701"/>
            <a:chExt cx="2160003" cy="2160003"/>
          </a:xfrm>
        </p:grpSpPr>
        <p:sp>
          <p:nvSpPr>
            <p:cNvPr id="155" name="object 128">
              <a:extLst>
                <a:ext uri="{FF2B5EF4-FFF2-40B4-BE49-F238E27FC236}">
                  <a16:creationId xmlns:a16="http://schemas.microsoft.com/office/drawing/2014/main" id="{1AB79F47-F5D4-43F8-BE8B-2C13A40E7E90}"/>
                </a:ext>
              </a:extLst>
            </p:cNvPr>
            <p:cNvSpPr/>
            <p:nvPr/>
          </p:nvSpPr>
          <p:spPr>
            <a:xfrm>
              <a:off x="7716305" y="7383701"/>
              <a:ext cx="2160003" cy="2160003"/>
            </a:xfrm>
            <a:custGeom>
              <a:avLst/>
              <a:gdLst/>
              <a:ahLst/>
              <a:cxnLst/>
              <a:rect l="l" t="t" r="r" b="b"/>
              <a:pathLst>
                <a:path w="2160003" h="2160003">
                  <a:moveTo>
                    <a:pt x="0" y="1080046"/>
                  </a:moveTo>
                  <a:lnTo>
                    <a:pt x="3580" y="1168627"/>
                  </a:lnTo>
                  <a:lnTo>
                    <a:pt x="14136" y="1255235"/>
                  </a:lnTo>
                  <a:lnTo>
                    <a:pt x="31390" y="1339592"/>
                  </a:lnTo>
                  <a:lnTo>
                    <a:pt x="55063" y="1421420"/>
                  </a:lnTo>
                  <a:lnTo>
                    <a:pt x="84878" y="1500440"/>
                  </a:lnTo>
                  <a:lnTo>
                    <a:pt x="120555" y="1576376"/>
                  </a:lnTo>
                  <a:lnTo>
                    <a:pt x="161818" y="1648949"/>
                  </a:lnTo>
                  <a:lnTo>
                    <a:pt x="208387" y="1717881"/>
                  </a:lnTo>
                  <a:lnTo>
                    <a:pt x="259985" y="1782896"/>
                  </a:lnTo>
                  <a:lnTo>
                    <a:pt x="316333" y="1843714"/>
                  </a:lnTo>
                  <a:lnTo>
                    <a:pt x="377153" y="1900059"/>
                  </a:lnTo>
                  <a:lnTo>
                    <a:pt x="442168" y="1951652"/>
                  </a:lnTo>
                  <a:lnTo>
                    <a:pt x="511098" y="1998215"/>
                  </a:lnTo>
                  <a:lnTo>
                    <a:pt x="583666" y="2039472"/>
                  </a:lnTo>
                  <a:lnTo>
                    <a:pt x="659594" y="2075143"/>
                  </a:lnTo>
                  <a:lnTo>
                    <a:pt x="738604" y="2104952"/>
                  </a:lnTo>
                  <a:lnTo>
                    <a:pt x="820417" y="2128620"/>
                  </a:lnTo>
                  <a:lnTo>
                    <a:pt x="904755" y="2145870"/>
                  </a:lnTo>
                  <a:lnTo>
                    <a:pt x="991339" y="2156423"/>
                  </a:lnTo>
                  <a:lnTo>
                    <a:pt x="1079893" y="2160003"/>
                  </a:lnTo>
                  <a:lnTo>
                    <a:pt x="1168486" y="2156423"/>
                  </a:lnTo>
                  <a:lnTo>
                    <a:pt x="1255106" y="2145870"/>
                  </a:lnTo>
                  <a:lnTo>
                    <a:pt x="1339474" y="2128620"/>
                  </a:lnTo>
                  <a:lnTo>
                    <a:pt x="1421312" y="2104952"/>
                  </a:lnTo>
                  <a:lnTo>
                    <a:pt x="1500344" y="2075143"/>
                  </a:lnTo>
                  <a:lnTo>
                    <a:pt x="1576290" y="2039472"/>
                  </a:lnTo>
                  <a:lnTo>
                    <a:pt x="1648873" y="1998215"/>
                  </a:lnTo>
                  <a:lnTo>
                    <a:pt x="1717815" y="1951652"/>
                  </a:lnTo>
                  <a:lnTo>
                    <a:pt x="1782839" y="1900059"/>
                  </a:lnTo>
                  <a:lnTo>
                    <a:pt x="1843666" y="1843714"/>
                  </a:lnTo>
                  <a:lnTo>
                    <a:pt x="1900019" y="1782896"/>
                  </a:lnTo>
                  <a:lnTo>
                    <a:pt x="1951620" y="1717881"/>
                  </a:lnTo>
                  <a:lnTo>
                    <a:pt x="1998191" y="1648949"/>
                  </a:lnTo>
                  <a:lnTo>
                    <a:pt x="2039453" y="1576376"/>
                  </a:lnTo>
                  <a:lnTo>
                    <a:pt x="2075130" y="1500440"/>
                  </a:lnTo>
                  <a:lnTo>
                    <a:pt x="2104943" y="1421420"/>
                  </a:lnTo>
                  <a:lnTo>
                    <a:pt x="2128615" y="1339592"/>
                  </a:lnTo>
                  <a:lnTo>
                    <a:pt x="2145867" y="1255235"/>
                  </a:lnTo>
                  <a:lnTo>
                    <a:pt x="2156423" y="1168627"/>
                  </a:lnTo>
                  <a:lnTo>
                    <a:pt x="2160003" y="1080046"/>
                  </a:lnTo>
                  <a:lnTo>
                    <a:pt x="2156423" y="991463"/>
                  </a:lnTo>
                  <a:lnTo>
                    <a:pt x="2145867" y="904853"/>
                  </a:lnTo>
                  <a:lnTo>
                    <a:pt x="2128615" y="820494"/>
                  </a:lnTo>
                  <a:lnTo>
                    <a:pt x="2104943" y="738662"/>
                  </a:lnTo>
                  <a:lnTo>
                    <a:pt x="2075130" y="659637"/>
                  </a:lnTo>
                  <a:lnTo>
                    <a:pt x="2039453" y="583696"/>
                  </a:lnTo>
                  <a:lnTo>
                    <a:pt x="1998191" y="511118"/>
                  </a:lnTo>
                  <a:lnTo>
                    <a:pt x="1951620" y="442179"/>
                  </a:lnTo>
                  <a:lnTo>
                    <a:pt x="1900019" y="377158"/>
                  </a:lnTo>
                  <a:lnTo>
                    <a:pt x="1843666" y="316333"/>
                  </a:lnTo>
                  <a:lnTo>
                    <a:pt x="1782839" y="259981"/>
                  </a:lnTo>
                  <a:lnTo>
                    <a:pt x="1717815" y="208382"/>
                  </a:lnTo>
                  <a:lnTo>
                    <a:pt x="1648873" y="161812"/>
                  </a:lnTo>
                  <a:lnTo>
                    <a:pt x="1576290" y="120550"/>
                  </a:lnTo>
                  <a:lnTo>
                    <a:pt x="1500344" y="84873"/>
                  </a:lnTo>
                  <a:lnTo>
                    <a:pt x="1421312" y="55060"/>
                  </a:lnTo>
                  <a:lnTo>
                    <a:pt x="1339474" y="31388"/>
                  </a:lnTo>
                  <a:lnTo>
                    <a:pt x="1255106" y="14135"/>
                  </a:lnTo>
                  <a:lnTo>
                    <a:pt x="1168486" y="3580"/>
                  </a:lnTo>
                  <a:lnTo>
                    <a:pt x="1079893" y="0"/>
                  </a:lnTo>
                  <a:lnTo>
                    <a:pt x="991339" y="3580"/>
                  </a:lnTo>
                  <a:lnTo>
                    <a:pt x="904755" y="14135"/>
                  </a:lnTo>
                  <a:lnTo>
                    <a:pt x="820417" y="31388"/>
                  </a:lnTo>
                  <a:lnTo>
                    <a:pt x="738604" y="55060"/>
                  </a:lnTo>
                  <a:lnTo>
                    <a:pt x="659594" y="84873"/>
                  </a:lnTo>
                  <a:lnTo>
                    <a:pt x="583666" y="120550"/>
                  </a:lnTo>
                  <a:lnTo>
                    <a:pt x="511098" y="161812"/>
                  </a:lnTo>
                  <a:lnTo>
                    <a:pt x="442168" y="208382"/>
                  </a:lnTo>
                  <a:lnTo>
                    <a:pt x="377153" y="259981"/>
                  </a:lnTo>
                  <a:lnTo>
                    <a:pt x="316333" y="316333"/>
                  </a:lnTo>
                  <a:lnTo>
                    <a:pt x="259985" y="377158"/>
                  </a:lnTo>
                  <a:lnTo>
                    <a:pt x="208387" y="442179"/>
                  </a:lnTo>
                  <a:lnTo>
                    <a:pt x="161818" y="511118"/>
                  </a:lnTo>
                  <a:lnTo>
                    <a:pt x="120555" y="583696"/>
                  </a:lnTo>
                  <a:lnTo>
                    <a:pt x="84878" y="659637"/>
                  </a:lnTo>
                  <a:lnTo>
                    <a:pt x="55063" y="738662"/>
                  </a:lnTo>
                  <a:lnTo>
                    <a:pt x="31390" y="820494"/>
                  </a:lnTo>
                  <a:lnTo>
                    <a:pt x="14136" y="904853"/>
                  </a:lnTo>
                  <a:lnTo>
                    <a:pt x="3580" y="991463"/>
                  </a:lnTo>
                  <a:lnTo>
                    <a:pt x="0" y="1080046"/>
                  </a:lnTo>
                  <a:close/>
                </a:path>
              </a:pathLst>
            </a:custGeom>
            <a:ln w="25400">
              <a:solidFill>
                <a:srgbClr val="FFAF05"/>
              </a:solidFill>
            </a:ln>
          </p:spPr>
          <p:txBody>
            <a:bodyPr wrap="square" lIns="0" tIns="0" rIns="0" bIns="0" rtlCol="0">
              <a:noAutofit/>
            </a:bodyPr>
            <a:lstStyle/>
            <a:p>
              <a:endParaRPr/>
            </a:p>
          </p:txBody>
        </p:sp>
        <p:sp>
          <p:nvSpPr>
            <p:cNvPr id="156" name="object 129">
              <a:extLst>
                <a:ext uri="{FF2B5EF4-FFF2-40B4-BE49-F238E27FC236}">
                  <a16:creationId xmlns:a16="http://schemas.microsoft.com/office/drawing/2014/main" id="{46F0735E-02F5-4B75-B10E-BB5083143873}"/>
                </a:ext>
              </a:extLst>
            </p:cNvPr>
            <p:cNvSpPr/>
            <p:nvPr/>
          </p:nvSpPr>
          <p:spPr>
            <a:xfrm>
              <a:off x="8738703" y="7923703"/>
              <a:ext cx="516000" cy="108000"/>
            </a:xfrm>
            <a:custGeom>
              <a:avLst/>
              <a:gdLst/>
              <a:ahLst/>
              <a:cxnLst/>
              <a:rect l="l" t="t" r="r" b="b"/>
              <a:pathLst>
                <a:path w="516000" h="108000">
                  <a:moveTo>
                    <a:pt x="516000" y="108000"/>
                  </a:moveTo>
                  <a:lnTo>
                    <a:pt x="0" y="0"/>
                  </a:lnTo>
                </a:path>
              </a:pathLst>
            </a:custGeom>
            <a:ln w="25400">
              <a:solidFill>
                <a:srgbClr val="FFAF05"/>
              </a:solidFill>
            </a:ln>
          </p:spPr>
          <p:txBody>
            <a:bodyPr wrap="square" lIns="0" tIns="0" rIns="0" bIns="0" rtlCol="0">
              <a:noAutofit/>
            </a:bodyPr>
            <a:lstStyle/>
            <a:p>
              <a:endParaRPr/>
            </a:p>
          </p:txBody>
        </p:sp>
        <p:sp>
          <p:nvSpPr>
            <p:cNvPr id="157" name="object 130">
              <a:extLst>
                <a:ext uri="{FF2B5EF4-FFF2-40B4-BE49-F238E27FC236}">
                  <a16:creationId xmlns:a16="http://schemas.microsoft.com/office/drawing/2014/main" id="{635103BD-9C62-49B9-AF15-F9D80AD94E0B}"/>
                </a:ext>
              </a:extLst>
            </p:cNvPr>
            <p:cNvSpPr/>
            <p:nvPr/>
          </p:nvSpPr>
          <p:spPr>
            <a:xfrm>
              <a:off x="8450704" y="8715704"/>
              <a:ext cx="432003" cy="78003"/>
            </a:xfrm>
            <a:custGeom>
              <a:avLst/>
              <a:gdLst/>
              <a:ahLst/>
              <a:cxnLst/>
              <a:rect l="l" t="t" r="r" b="b"/>
              <a:pathLst>
                <a:path w="432003" h="78003">
                  <a:moveTo>
                    <a:pt x="0" y="0"/>
                  </a:moveTo>
                  <a:lnTo>
                    <a:pt x="432003" y="78003"/>
                  </a:lnTo>
                </a:path>
              </a:pathLst>
            </a:custGeom>
            <a:ln w="25400">
              <a:solidFill>
                <a:srgbClr val="FFAF05"/>
              </a:solidFill>
            </a:ln>
          </p:spPr>
          <p:txBody>
            <a:bodyPr wrap="square" lIns="0" tIns="0" rIns="0" bIns="0" rtlCol="0">
              <a:noAutofit/>
            </a:bodyPr>
            <a:lstStyle/>
            <a:p>
              <a:endParaRPr/>
            </a:p>
          </p:txBody>
        </p:sp>
        <p:sp>
          <p:nvSpPr>
            <p:cNvPr id="158" name="object 131">
              <a:extLst>
                <a:ext uri="{FF2B5EF4-FFF2-40B4-BE49-F238E27FC236}">
                  <a16:creationId xmlns:a16="http://schemas.microsoft.com/office/drawing/2014/main" id="{FF358DD2-4C74-401C-A5F9-74D2263239C3}"/>
                </a:ext>
              </a:extLst>
            </p:cNvPr>
            <p:cNvSpPr/>
            <p:nvPr/>
          </p:nvSpPr>
          <p:spPr>
            <a:xfrm>
              <a:off x="8479809" y="7725703"/>
              <a:ext cx="587314" cy="1475994"/>
            </a:xfrm>
            <a:custGeom>
              <a:avLst/>
              <a:gdLst/>
              <a:ahLst/>
              <a:cxnLst/>
              <a:rect l="l" t="t" r="r" b="b"/>
              <a:pathLst>
                <a:path w="587314" h="1475994">
                  <a:moveTo>
                    <a:pt x="114895" y="0"/>
                  </a:moveTo>
                  <a:lnTo>
                    <a:pt x="90969" y="70198"/>
                  </a:lnTo>
                  <a:lnTo>
                    <a:pt x="69644" y="133547"/>
                  </a:lnTo>
                  <a:lnTo>
                    <a:pt x="51001" y="190578"/>
                  </a:lnTo>
                  <a:lnTo>
                    <a:pt x="35121" y="241823"/>
                  </a:lnTo>
                  <a:lnTo>
                    <a:pt x="22085" y="287811"/>
                  </a:lnTo>
                  <a:lnTo>
                    <a:pt x="11973" y="329074"/>
                  </a:lnTo>
                  <a:lnTo>
                    <a:pt x="850" y="399550"/>
                  </a:lnTo>
                  <a:lnTo>
                    <a:pt x="0" y="429824"/>
                  </a:lnTo>
                  <a:lnTo>
                    <a:pt x="2398" y="457498"/>
                  </a:lnTo>
                  <a:lnTo>
                    <a:pt x="17266" y="507166"/>
                  </a:lnTo>
                  <a:lnTo>
                    <a:pt x="46102" y="552802"/>
                  </a:lnTo>
                  <a:lnTo>
                    <a:pt x="89553" y="598654"/>
                  </a:lnTo>
                  <a:lnTo>
                    <a:pt x="148268" y="648971"/>
                  </a:lnTo>
                  <a:lnTo>
                    <a:pt x="183552" y="677130"/>
                  </a:lnTo>
                  <a:lnTo>
                    <a:pt x="222895" y="707999"/>
                  </a:lnTo>
                  <a:lnTo>
                    <a:pt x="263378" y="739474"/>
                  </a:lnTo>
                  <a:lnTo>
                    <a:pt x="301963" y="769355"/>
                  </a:lnTo>
                  <a:lnTo>
                    <a:pt x="338549" y="798031"/>
                  </a:lnTo>
                  <a:lnTo>
                    <a:pt x="373038" y="825888"/>
                  </a:lnTo>
                  <a:lnTo>
                    <a:pt x="405332" y="853312"/>
                  </a:lnTo>
                  <a:lnTo>
                    <a:pt x="435331" y="880692"/>
                  </a:lnTo>
                  <a:lnTo>
                    <a:pt x="462935" y="908413"/>
                  </a:lnTo>
                  <a:lnTo>
                    <a:pt x="510567" y="966430"/>
                  </a:lnTo>
                  <a:lnTo>
                    <a:pt x="547435" y="1030458"/>
                  </a:lnTo>
                  <a:lnTo>
                    <a:pt x="572747" y="1103594"/>
                  </a:lnTo>
                  <a:lnTo>
                    <a:pt x="580822" y="1144545"/>
                  </a:lnTo>
                  <a:lnTo>
                    <a:pt x="585710" y="1188934"/>
                  </a:lnTo>
                  <a:lnTo>
                    <a:pt x="587314" y="1237148"/>
                  </a:lnTo>
                  <a:lnTo>
                    <a:pt x="585534" y="1289574"/>
                  </a:lnTo>
                  <a:lnTo>
                    <a:pt x="580271" y="1346599"/>
                  </a:lnTo>
                  <a:lnTo>
                    <a:pt x="571426" y="1408610"/>
                  </a:lnTo>
                  <a:lnTo>
                    <a:pt x="558899" y="1475994"/>
                  </a:lnTo>
                </a:path>
              </a:pathLst>
            </a:custGeom>
            <a:ln w="25400">
              <a:solidFill>
                <a:srgbClr val="FFAF05"/>
              </a:solidFill>
            </a:ln>
          </p:spPr>
          <p:txBody>
            <a:bodyPr wrap="square" lIns="0" tIns="0" rIns="0" bIns="0" rtlCol="0">
              <a:noAutofit/>
            </a:bodyPr>
            <a:lstStyle/>
            <a:p>
              <a:endParaRPr/>
            </a:p>
          </p:txBody>
        </p:sp>
        <p:sp>
          <p:nvSpPr>
            <p:cNvPr id="159" name="object 132">
              <a:extLst>
                <a:ext uri="{FF2B5EF4-FFF2-40B4-BE49-F238E27FC236}">
                  <a16:creationId xmlns:a16="http://schemas.microsoft.com/office/drawing/2014/main" id="{40A9A0FE-39FB-40C7-B46F-FF0748C07035}"/>
                </a:ext>
              </a:extLst>
            </p:cNvPr>
            <p:cNvSpPr/>
            <p:nvPr/>
          </p:nvSpPr>
          <p:spPr>
            <a:xfrm>
              <a:off x="8966699" y="7833703"/>
              <a:ext cx="348005" cy="575995"/>
            </a:xfrm>
            <a:custGeom>
              <a:avLst/>
              <a:gdLst/>
              <a:ahLst/>
              <a:cxnLst/>
              <a:rect l="l" t="t" r="r" b="b"/>
              <a:pathLst>
                <a:path w="348005" h="575995">
                  <a:moveTo>
                    <a:pt x="348005" y="0"/>
                  </a:moveTo>
                  <a:lnTo>
                    <a:pt x="341121" y="68471"/>
                  </a:lnTo>
                  <a:lnTo>
                    <a:pt x="334695" y="130175"/>
                  </a:lnTo>
                  <a:lnTo>
                    <a:pt x="328468" y="185542"/>
                  </a:lnTo>
                  <a:lnTo>
                    <a:pt x="322178" y="235006"/>
                  </a:lnTo>
                  <a:lnTo>
                    <a:pt x="315564" y="278997"/>
                  </a:lnTo>
                  <a:lnTo>
                    <a:pt x="308365" y="317949"/>
                  </a:lnTo>
                  <a:lnTo>
                    <a:pt x="291168" y="382461"/>
                  </a:lnTo>
                  <a:lnTo>
                    <a:pt x="268500" y="431996"/>
                  </a:lnTo>
                  <a:lnTo>
                    <a:pt x="238271" y="470012"/>
                  </a:lnTo>
                  <a:lnTo>
                    <a:pt x="198395" y="499964"/>
                  </a:lnTo>
                  <a:lnTo>
                    <a:pt x="146783" y="525308"/>
                  </a:lnTo>
                  <a:lnTo>
                    <a:pt x="81347" y="549499"/>
                  </a:lnTo>
                  <a:lnTo>
                    <a:pt x="42793" y="562243"/>
                  </a:lnTo>
                  <a:lnTo>
                    <a:pt x="0" y="575995"/>
                  </a:lnTo>
                </a:path>
              </a:pathLst>
            </a:custGeom>
            <a:ln w="25400">
              <a:solidFill>
                <a:srgbClr val="FFAF05"/>
              </a:solidFill>
            </a:ln>
          </p:spPr>
          <p:txBody>
            <a:bodyPr wrap="square" lIns="0" tIns="0" rIns="0" bIns="0" rtlCol="0">
              <a:noAutofit/>
            </a:bodyPr>
            <a:lstStyle/>
            <a:p>
              <a:endParaRPr/>
            </a:p>
          </p:txBody>
        </p:sp>
        <p:sp>
          <p:nvSpPr>
            <p:cNvPr id="160" name="object 133">
              <a:extLst>
                <a:ext uri="{FF2B5EF4-FFF2-40B4-BE49-F238E27FC236}">
                  <a16:creationId xmlns:a16="http://schemas.microsoft.com/office/drawing/2014/main" id="{62ABEA39-BFC5-4DFD-B1E7-2699C003E69E}"/>
                </a:ext>
              </a:extLst>
            </p:cNvPr>
            <p:cNvSpPr/>
            <p:nvPr/>
          </p:nvSpPr>
          <p:spPr>
            <a:xfrm>
              <a:off x="8738706" y="8181707"/>
              <a:ext cx="395998" cy="71996"/>
            </a:xfrm>
            <a:custGeom>
              <a:avLst/>
              <a:gdLst/>
              <a:ahLst/>
              <a:cxnLst/>
              <a:rect l="l" t="t" r="r" b="b"/>
              <a:pathLst>
                <a:path w="395998" h="71996">
                  <a:moveTo>
                    <a:pt x="395998" y="71996"/>
                  </a:moveTo>
                  <a:lnTo>
                    <a:pt x="0" y="0"/>
                  </a:lnTo>
                </a:path>
              </a:pathLst>
            </a:custGeom>
            <a:ln w="25400">
              <a:solidFill>
                <a:srgbClr val="FFAF05"/>
              </a:solidFill>
            </a:ln>
          </p:spPr>
          <p:txBody>
            <a:bodyPr wrap="square" lIns="0" tIns="0" rIns="0" bIns="0" rtlCol="0">
              <a:noAutofit/>
            </a:bodyPr>
            <a:lstStyle/>
            <a:p>
              <a:endParaRPr/>
            </a:p>
          </p:txBody>
        </p:sp>
        <p:sp>
          <p:nvSpPr>
            <p:cNvPr id="161" name="object 134">
              <a:extLst>
                <a:ext uri="{FF2B5EF4-FFF2-40B4-BE49-F238E27FC236}">
                  <a16:creationId xmlns:a16="http://schemas.microsoft.com/office/drawing/2014/main" id="{3A456F0B-3F52-4474-8B02-E9EE168D281C}"/>
                </a:ext>
              </a:extLst>
            </p:cNvPr>
            <p:cNvSpPr/>
            <p:nvPr/>
          </p:nvSpPr>
          <p:spPr>
            <a:xfrm>
              <a:off x="8282705" y="8481707"/>
              <a:ext cx="466801" cy="575995"/>
            </a:xfrm>
            <a:custGeom>
              <a:avLst/>
              <a:gdLst/>
              <a:ahLst/>
              <a:cxnLst/>
              <a:rect l="l" t="t" r="r" b="b"/>
              <a:pathLst>
                <a:path w="466801" h="575995">
                  <a:moveTo>
                    <a:pt x="0" y="575995"/>
                  </a:moveTo>
                  <a:lnTo>
                    <a:pt x="13568" y="504103"/>
                  </a:lnTo>
                  <a:lnTo>
                    <a:pt x="26064" y="439339"/>
                  </a:lnTo>
                  <a:lnTo>
                    <a:pt x="37838" y="381272"/>
                  </a:lnTo>
                  <a:lnTo>
                    <a:pt x="49241" y="329468"/>
                  </a:lnTo>
                  <a:lnTo>
                    <a:pt x="60621" y="283496"/>
                  </a:lnTo>
                  <a:lnTo>
                    <a:pt x="72331" y="242924"/>
                  </a:lnTo>
                  <a:lnTo>
                    <a:pt x="98135" y="176252"/>
                  </a:lnTo>
                  <a:lnTo>
                    <a:pt x="129454" y="125996"/>
                  </a:lnTo>
                  <a:lnTo>
                    <a:pt x="169089" y="88701"/>
                  </a:lnTo>
                  <a:lnTo>
                    <a:pt x="219840" y="60909"/>
                  </a:lnTo>
                  <a:lnTo>
                    <a:pt x="284508" y="39166"/>
                  </a:lnTo>
                  <a:lnTo>
                    <a:pt x="322937" y="29482"/>
                  </a:lnTo>
                  <a:lnTo>
                    <a:pt x="365895" y="20014"/>
                  </a:lnTo>
                  <a:lnTo>
                    <a:pt x="413733" y="10331"/>
                  </a:lnTo>
                  <a:lnTo>
                    <a:pt x="466801" y="0"/>
                  </a:lnTo>
                </a:path>
              </a:pathLst>
            </a:custGeom>
            <a:ln w="25400">
              <a:solidFill>
                <a:srgbClr val="FFAF05"/>
              </a:solidFill>
            </a:ln>
          </p:spPr>
          <p:txBody>
            <a:bodyPr wrap="square" lIns="0" tIns="0" rIns="0" bIns="0" rtlCol="0">
              <a:noAutofit/>
            </a:bodyPr>
            <a:lstStyle/>
            <a:p>
              <a:endParaRPr/>
            </a:p>
          </p:txBody>
        </p:sp>
        <p:sp>
          <p:nvSpPr>
            <p:cNvPr id="162" name="object 135">
              <a:extLst>
                <a:ext uri="{FF2B5EF4-FFF2-40B4-BE49-F238E27FC236}">
                  <a16:creationId xmlns:a16="http://schemas.microsoft.com/office/drawing/2014/main" id="{8C3450D9-84AB-428D-8286-904052E26132}"/>
                </a:ext>
              </a:extLst>
            </p:cNvPr>
            <p:cNvSpPr/>
            <p:nvPr/>
          </p:nvSpPr>
          <p:spPr>
            <a:xfrm>
              <a:off x="8342704" y="8931702"/>
              <a:ext cx="540003" cy="113995"/>
            </a:xfrm>
            <a:custGeom>
              <a:avLst/>
              <a:gdLst/>
              <a:ahLst/>
              <a:cxnLst/>
              <a:rect l="l" t="t" r="r" b="b"/>
              <a:pathLst>
                <a:path w="540003" h="113995">
                  <a:moveTo>
                    <a:pt x="0" y="0"/>
                  </a:moveTo>
                  <a:lnTo>
                    <a:pt x="540004" y="113995"/>
                  </a:lnTo>
                </a:path>
              </a:pathLst>
            </a:custGeom>
            <a:ln w="25400">
              <a:solidFill>
                <a:srgbClr val="FFAF05"/>
              </a:solidFill>
            </a:ln>
          </p:spPr>
          <p:txBody>
            <a:bodyPr wrap="square" lIns="0" tIns="0" rIns="0" bIns="0" rtlCol="0">
              <a:noAutofit/>
            </a:bodyPr>
            <a:lstStyle/>
            <a:p>
              <a:endParaRPr/>
            </a:p>
          </p:txBody>
        </p:sp>
      </p:grpSp>
      <p:grpSp>
        <p:nvGrpSpPr>
          <p:cNvPr id="87" name="Group 86">
            <a:extLst>
              <a:ext uri="{FF2B5EF4-FFF2-40B4-BE49-F238E27FC236}">
                <a16:creationId xmlns:a16="http://schemas.microsoft.com/office/drawing/2014/main" id="{5D36A856-14DB-4E64-9431-635E5C3BA689}"/>
              </a:ext>
            </a:extLst>
          </p:cNvPr>
          <p:cNvGrpSpPr/>
          <p:nvPr/>
        </p:nvGrpSpPr>
        <p:grpSpPr>
          <a:xfrm>
            <a:off x="9940420" y="1981202"/>
            <a:ext cx="914400" cy="914400"/>
            <a:chOff x="12680396" y="4148347"/>
            <a:chExt cx="2160003" cy="2160003"/>
          </a:xfrm>
        </p:grpSpPr>
        <p:sp>
          <p:nvSpPr>
            <p:cNvPr id="145" name="object 110">
              <a:extLst>
                <a:ext uri="{FF2B5EF4-FFF2-40B4-BE49-F238E27FC236}">
                  <a16:creationId xmlns:a16="http://schemas.microsoft.com/office/drawing/2014/main" id="{69533448-81CB-4C68-87C5-6B273257A067}"/>
                </a:ext>
              </a:extLst>
            </p:cNvPr>
            <p:cNvSpPr/>
            <p:nvPr/>
          </p:nvSpPr>
          <p:spPr>
            <a:xfrm>
              <a:off x="12680396" y="4148347"/>
              <a:ext cx="2160003" cy="2160003"/>
            </a:xfrm>
            <a:custGeom>
              <a:avLst/>
              <a:gdLst/>
              <a:ahLst/>
              <a:cxnLst/>
              <a:rect l="l" t="t" r="r" b="b"/>
              <a:pathLst>
                <a:path w="2160003" h="2160003">
                  <a:moveTo>
                    <a:pt x="2160003" y="1080109"/>
                  </a:moveTo>
                  <a:lnTo>
                    <a:pt x="2156423" y="1168675"/>
                  </a:lnTo>
                  <a:lnTo>
                    <a:pt x="2145869" y="1255269"/>
                  </a:lnTo>
                  <a:lnTo>
                    <a:pt x="2128619" y="1339615"/>
                  </a:lnTo>
                  <a:lnTo>
                    <a:pt x="2104950" y="1421433"/>
                  </a:lnTo>
                  <a:lnTo>
                    <a:pt x="2075140" y="1500445"/>
                  </a:lnTo>
                  <a:lnTo>
                    <a:pt x="2039467" y="1576375"/>
                  </a:lnTo>
                  <a:lnTo>
                    <a:pt x="1998210" y="1648944"/>
                  </a:lnTo>
                  <a:lnTo>
                    <a:pt x="1951645" y="1717873"/>
                  </a:lnTo>
                  <a:lnTo>
                    <a:pt x="1900051" y="1782885"/>
                  </a:lnTo>
                  <a:lnTo>
                    <a:pt x="1843706" y="1843703"/>
                  </a:lnTo>
                  <a:lnTo>
                    <a:pt x="1782887" y="1900047"/>
                  </a:lnTo>
                  <a:lnTo>
                    <a:pt x="1717873" y="1951641"/>
                  </a:lnTo>
                  <a:lnTo>
                    <a:pt x="1648941" y="1998206"/>
                  </a:lnTo>
                  <a:lnTo>
                    <a:pt x="1576369" y="2039464"/>
                  </a:lnTo>
                  <a:lnTo>
                    <a:pt x="1500435" y="2075137"/>
                  </a:lnTo>
                  <a:lnTo>
                    <a:pt x="1421416" y="2104947"/>
                  </a:lnTo>
                  <a:lnTo>
                    <a:pt x="1339592" y="2128617"/>
                  </a:lnTo>
                  <a:lnTo>
                    <a:pt x="1255239" y="2145868"/>
                  </a:lnTo>
                  <a:lnTo>
                    <a:pt x="1168635" y="2156423"/>
                  </a:lnTo>
                  <a:lnTo>
                    <a:pt x="1080058" y="2160003"/>
                  </a:lnTo>
                  <a:lnTo>
                    <a:pt x="991476" y="2156423"/>
                  </a:lnTo>
                  <a:lnTo>
                    <a:pt x="904866" y="2145868"/>
                  </a:lnTo>
                  <a:lnTo>
                    <a:pt x="820506" y="2128617"/>
                  </a:lnTo>
                  <a:lnTo>
                    <a:pt x="738674" y="2104947"/>
                  </a:lnTo>
                  <a:lnTo>
                    <a:pt x="659648" y="2075137"/>
                  </a:lnTo>
                  <a:lnTo>
                    <a:pt x="583706" y="2039464"/>
                  </a:lnTo>
                  <a:lnTo>
                    <a:pt x="511127" y="1998206"/>
                  </a:lnTo>
                  <a:lnTo>
                    <a:pt x="442187" y="1951641"/>
                  </a:lnTo>
                  <a:lnTo>
                    <a:pt x="377165" y="1900047"/>
                  </a:lnTo>
                  <a:lnTo>
                    <a:pt x="316339" y="1843703"/>
                  </a:lnTo>
                  <a:lnTo>
                    <a:pt x="259987" y="1782885"/>
                  </a:lnTo>
                  <a:lnTo>
                    <a:pt x="208386" y="1717873"/>
                  </a:lnTo>
                  <a:lnTo>
                    <a:pt x="161816" y="1648944"/>
                  </a:lnTo>
                  <a:lnTo>
                    <a:pt x="120553" y="1576375"/>
                  </a:lnTo>
                  <a:lnTo>
                    <a:pt x="84875" y="1500445"/>
                  </a:lnTo>
                  <a:lnTo>
                    <a:pt x="55061" y="1421433"/>
                  </a:lnTo>
                  <a:lnTo>
                    <a:pt x="31389" y="1339615"/>
                  </a:lnTo>
                  <a:lnTo>
                    <a:pt x="14135" y="1255269"/>
                  </a:lnTo>
                  <a:lnTo>
                    <a:pt x="3580" y="1168675"/>
                  </a:lnTo>
                  <a:lnTo>
                    <a:pt x="0" y="1080109"/>
                  </a:lnTo>
                  <a:lnTo>
                    <a:pt x="3580" y="991531"/>
                  </a:lnTo>
                  <a:lnTo>
                    <a:pt x="14135" y="904924"/>
                  </a:lnTo>
                  <a:lnTo>
                    <a:pt x="31389" y="820566"/>
                  </a:lnTo>
                  <a:lnTo>
                    <a:pt x="55061" y="738734"/>
                  </a:lnTo>
                  <a:lnTo>
                    <a:pt x="84875" y="659707"/>
                  </a:lnTo>
                  <a:lnTo>
                    <a:pt x="120553" y="583763"/>
                  </a:lnTo>
                  <a:lnTo>
                    <a:pt x="161816" y="511180"/>
                  </a:lnTo>
                  <a:lnTo>
                    <a:pt x="208386" y="442236"/>
                  </a:lnTo>
                  <a:lnTo>
                    <a:pt x="259987" y="377210"/>
                  </a:lnTo>
                  <a:lnTo>
                    <a:pt x="316339" y="316379"/>
                  </a:lnTo>
                  <a:lnTo>
                    <a:pt x="377165" y="260021"/>
                  </a:lnTo>
                  <a:lnTo>
                    <a:pt x="442187" y="208415"/>
                  </a:lnTo>
                  <a:lnTo>
                    <a:pt x="511127" y="161839"/>
                  </a:lnTo>
                  <a:lnTo>
                    <a:pt x="583706" y="120571"/>
                  </a:lnTo>
                  <a:lnTo>
                    <a:pt x="659648" y="84888"/>
                  </a:lnTo>
                  <a:lnTo>
                    <a:pt x="738674" y="55070"/>
                  </a:lnTo>
                  <a:lnTo>
                    <a:pt x="820506" y="31394"/>
                  </a:lnTo>
                  <a:lnTo>
                    <a:pt x="904866" y="14138"/>
                  </a:lnTo>
                  <a:lnTo>
                    <a:pt x="991476" y="3580"/>
                  </a:lnTo>
                  <a:lnTo>
                    <a:pt x="1080058" y="0"/>
                  </a:lnTo>
                  <a:lnTo>
                    <a:pt x="1168635" y="3580"/>
                  </a:lnTo>
                  <a:lnTo>
                    <a:pt x="1255239" y="14138"/>
                  </a:lnTo>
                  <a:lnTo>
                    <a:pt x="1339592" y="31394"/>
                  </a:lnTo>
                  <a:lnTo>
                    <a:pt x="1421416" y="55070"/>
                  </a:lnTo>
                  <a:lnTo>
                    <a:pt x="1500435" y="84888"/>
                  </a:lnTo>
                  <a:lnTo>
                    <a:pt x="1576369" y="120571"/>
                  </a:lnTo>
                  <a:lnTo>
                    <a:pt x="1648941" y="161839"/>
                  </a:lnTo>
                  <a:lnTo>
                    <a:pt x="1717873" y="208415"/>
                  </a:lnTo>
                  <a:lnTo>
                    <a:pt x="1782887" y="260021"/>
                  </a:lnTo>
                  <a:lnTo>
                    <a:pt x="1843706" y="316379"/>
                  </a:lnTo>
                  <a:lnTo>
                    <a:pt x="1900051" y="377210"/>
                  </a:lnTo>
                  <a:lnTo>
                    <a:pt x="1951645" y="442236"/>
                  </a:lnTo>
                  <a:lnTo>
                    <a:pt x="1998210" y="511180"/>
                  </a:lnTo>
                  <a:lnTo>
                    <a:pt x="2039467" y="583763"/>
                  </a:lnTo>
                  <a:lnTo>
                    <a:pt x="2075140" y="659707"/>
                  </a:lnTo>
                  <a:lnTo>
                    <a:pt x="2104950" y="738734"/>
                  </a:lnTo>
                  <a:lnTo>
                    <a:pt x="2128619" y="820566"/>
                  </a:lnTo>
                  <a:lnTo>
                    <a:pt x="2145869" y="904924"/>
                  </a:lnTo>
                  <a:lnTo>
                    <a:pt x="2156423" y="991531"/>
                  </a:lnTo>
                  <a:lnTo>
                    <a:pt x="2160003" y="1080109"/>
                  </a:lnTo>
                </a:path>
              </a:pathLst>
            </a:custGeom>
            <a:ln w="25400">
              <a:solidFill>
                <a:srgbClr val="FFAF05"/>
              </a:solidFill>
            </a:ln>
          </p:spPr>
          <p:txBody>
            <a:bodyPr wrap="square" lIns="0" tIns="0" rIns="0" bIns="0" rtlCol="0">
              <a:noAutofit/>
            </a:bodyPr>
            <a:lstStyle/>
            <a:p>
              <a:endParaRPr/>
            </a:p>
          </p:txBody>
        </p:sp>
        <p:sp>
          <p:nvSpPr>
            <p:cNvPr id="146" name="object 111">
              <a:extLst>
                <a:ext uri="{FF2B5EF4-FFF2-40B4-BE49-F238E27FC236}">
                  <a16:creationId xmlns:a16="http://schemas.microsoft.com/office/drawing/2014/main" id="{4FFF0514-36C0-45F3-AE44-762117AE9D5A}"/>
                </a:ext>
              </a:extLst>
            </p:cNvPr>
            <p:cNvSpPr/>
            <p:nvPr/>
          </p:nvSpPr>
          <p:spPr>
            <a:xfrm>
              <a:off x="13433409" y="4820896"/>
              <a:ext cx="1077972" cy="1078006"/>
            </a:xfrm>
            <a:custGeom>
              <a:avLst/>
              <a:gdLst/>
              <a:ahLst/>
              <a:cxnLst/>
              <a:rect l="l" t="t" r="r" b="b"/>
              <a:pathLst>
                <a:path w="1077972" h="1078006">
                  <a:moveTo>
                    <a:pt x="829641" y="0"/>
                  </a:moveTo>
                  <a:lnTo>
                    <a:pt x="791627" y="2910"/>
                  </a:lnTo>
                  <a:lnTo>
                    <a:pt x="754336" y="11641"/>
                  </a:lnTo>
                  <a:lnTo>
                    <a:pt x="718490" y="26194"/>
                  </a:lnTo>
                  <a:lnTo>
                    <a:pt x="684813" y="46567"/>
                  </a:lnTo>
                  <a:lnTo>
                    <a:pt x="654029" y="72761"/>
                  </a:lnTo>
                  <a:lnTo>
                    <a:pt x="72737" y="654040"/>
                  </a:lnTo>
                  <a:lnTo>
                    <a:pt x="46553" y="684821"/>
                  </a:lnTo>
                  <a:lnTo>
                    <a:pt x="26187" y="718495"/>
                  </a:lnTo>
                  <a:lnTo>
                    <a:pt x="11639" y="754339"/>
                  </a:lnTo>
                  <a:lnTo>
                    <a:pt x="2910" y="791629"/>
                  </a:lnTo>
                  <a:lnTo>
                    <a:pt x="0" y="829643"/>
                  </a:lnTo>
                  <a:lnTo>
                    <a:pt x="726" y="848695"/>
                  </a:lnTo>
                  <a:lnTo>
                    <a:pt x="6545" y="886437"/>
                  </a:lnTo>
                  <a:lnTo>
                    <a:pt x="18182" y="923095"/>
                  </a:lnTo>
                  <a:lnTo>
                    <a:pt x="35639" y="957944"/>
                  </a:lnTo>
                  <a:lnTo>
                    <a:pt x="58916" y="990262"/>
                  </a:lnTo>
                  <a:lnTo>
                    <a:pt x="87719" y="1019070"/>
                  </a:lnTo>
                  <a:lnTo>
                    <a:pt x="120034" y="1042354"/>
                  </a:lnTo>
                  <a:lnTo>
                    <a:pt x="154881" y="1059817"/>
                  </a:lnTo>
                  <a:lnTo>
                    <a:pt x="191536" y="1071458"/>
                  </a:lnTo>
                  <a:lnTo>
                    <a:pt x="229277" y="1077278"/>
                  </a:lnTo>
                  <a:lnTo>
                    <a:pt x="248329" y="1078006"/>
                  </a:lnTo>
                  <a:lnTo>
                    <a:pt x="267381" y="1077278"/>
                  </a:lnTo>
                  <a:lnTo>
                    <a:pt x="305122" y="1071455"/>
                  </a:lnTo>
                  <a:lnTo>
                    <a:pt x="341780" y="1059812"/>
                  </a:lnTo>
                  <a:lnTo>
                    <a:pt x="376629" y="1042346"/>
                  </a:lnTo>
                  <a:lnTo>
                    <a:pt x="408947" y="1019060"/>
                  </a:lnTo>
                  <a:lnTo>
                    <a:pt x="1005235" y="423967"/>
                  </a:lnTo>
                  <a:lnTo>
                    <a:pt x="1031422" y="393186"/>
                  </a:lnTo>
                  <a:lnTo>
                    <a:pt x="1051789" y="359512"/>
                  </a:lnTo>
                  <a:lnTo>
                    <a:pt x="1066336" y="323668"/>
                  </a:lnTo>
                  <a:lnTo>
                    <a:pt x="1075064" y="286378"/>
                  </a:lnTo>
                  <a:lnTo>
                    <a:pt x="1077972" y="248364"/>
                  </a:lnTo>
                  <a:lnTo>
                    <a:pt x="1077244" y="229312"/>
                  </a:lnTo>
                  <a:lnTo>
                    <a:pt x="1071425" y="191569"/>
                  </a:lnTo>
                  <a:lnTo>
                    <a:pt x="1059786" y="154912"/>
                  </a:lnTo>
                  <a:lnTo>
                    <a:pt x="1042329" y="120062"/>
                  </a:lnTo>
                  <a:lnTo>
                    <a:pt x="1019054" y="87745"/>
                  </a:lnTo>
                  <a:lnTo>
                    <a:pt x="990253" y="58936"/>
                  </a:lnTo>
                  <a:lnTo>
                    <a:pt x="957938" y="35653"/>
                  </a:lnTo>
                  <a:lnTo>
                    <a:pt x="923091" y="18190"/>
                  </a:lnTo>
                  <a:lnTo>
                    <a:pt x="886435" y="6548"/>
                  </a:lnTo>
                  <a:lnTo>
                    <a:pt x="848693" y="727"/>
                  </a:lnTo>
                  <a:lnTo>
                    <a:pt x="829641" y="0"/>
                  </a:lnTo>
                  <a:close/>
                </a:path>
              </a:pathLst>
            </a:custGeom>
            <a:noFill/>
            <a:ln w="25400">
              <a:solidFill>
                <a:srgbClr val="FFAF05"/>
              </a:solidFill>
            </a:ln>
          </p:spPr>
          <p:txBody>
            <a:bodyPr wrap="square" lIns="0" tIns="0" rIns="0" bIns="0" rtlCol="0">
              <a:noAutofit/>
            </a:bodyPr>
            <a:lstStyle/>
            <a:p>
              <a:endParaRPr/>
            </a:p>
          </p:txBody>
        </p:sp>
        <p:sp>
          <p:nvSpPr>
            <p:cNvPr id="147" name="object 112">
              <a:extLst>
                <a:ext uri="{FF2B5EF4-FFF2-40B4-BE49-F238E27FC236}">
                  <a16:creationId xmlns:a16="http://schemas.microsoft.com/office/drawing/2014/main" id="{2F90BF38-ACF3-4BE1-A0B0-8602A5D02F69}"/>
                </a:ext>
              </a:extLst>
            </p:cNvPr>
            <p:cNvSpPr/>
            <p:nvPr/>
          </p:nvSpPr>
          <p:spPr>
            <a:xfrm>
              <a:off x="13433409" y="4820896"/>
              <a:ext cx="1077972" cy="1078006"/>
            </a:xfrm>
            <a:custGeom>
              <a:avLst/>
              <a:gdLst/>
              <a:ahLst/>
              <a:cxnLst/>
              <a:rect l="l" t="t" r="r" b="b"/>
              <a:pathLst>
                <a:path w="1077972" h="1078006">
                  <a:moveTo>
                    <a:pt x="423930" y="1005233"/>
                  </a:moveTo>
                  <a:lnTo>
                    <a:pt x="393149" y="1031431"/>
                  </a:lnTo>
                  <a:lnTo>
                    <a:pt x="359476" y="1051807"/>
                  </a:lnTo>
                  <a:lnTo>
                    <a:pt x="323632" y="1066361"/>
                  </a:lnTo>
                  <a:lnTo>
                    <a:pt x="286342" y="1075094"/>
                  </a:lnTo>
                  <a:lnTo>
                    <a:pt x="248329" y="1078006"/>
                  </a:lnTo>
                  <a:lnTo>
                    <a:pt x="229277" y="1077278"/>
                  </a:lnTo>
                  <a:lnTo>
                    <a:pt x="191536" y="1071458"/>
                  </a:lnTo>
                  <a:lnTo>
                    <a:pt x="154881" y="1059817"/>
                  </a:lnTo>
                  <a:lnTo>
                    <a:pt x="120034" y="1042354"/>
                  </a:lnTo>
                  <a:lnTo>
                    <a:pt x="87719" y="1019070"/>
                  </a:lnTo>
                  <a:lnTo>
                    <a:pt x="58916" y="990262"/>
                  </a:lnTo>
                  <a:lnTo>
                    <a:pt x="35639" y="957944"/>
                  </a:lnTo>
                  <a:lnTo>
                    <a:pt x="18182" y="923095"/>
                  </a:lnTo>
                  <a:lnTo>
                    <a:pt x="6545" y="886437"/>
                  </a:lnTo>
                  <a:lnTo>
                    <a:pt x="726" y="848695"/>
                  </a:lnTo>
                  <a:lnTo>
                    <a:pt x="0" y="829643"/>
                  </a:lnTo>
                  <a:lnTo>
                    <a:pt x="727" y="810591"/>
                  </a:lnTo>
                  <a:lnTo>
                    <a:pt x="6547" y="772848"/>
                  </a:lnTo>
                  <a:lnTo>
                    <a:pt x="18186" y="736191"/>
                  </a:lnTo>
                  <a:lnTo>
                    <a:pt x="35643" y="701341"/>
                  </a:lnTo>
                  <a:lnTo>
                    <a:pt x="58918" y="669024"/>
                  </a:lnTo>
                  <a:lnTo>
                    <a:pt x="654029" y="72761"/>
                  </a:lnTo>
                  <a:lnTo>
                    <a:pt x="684813" y="46567"/>
                  </a:lnTo>
                  <a:lnTo>
                    <a:pt x="718490" y="26194"/>
                  </a:lnTo>
                  <a:lnTo>
                    <a:pt x="754336" y="11641"/>
                  </a:lnTo>
                  <a:lnTo>
                    <a:pt x="791627" y="2910"/>
                  </a:lnTo>
                  <a:lnTo>
                    <a:pt x="829641" y="0"/>
                  </a:lnTo>
                  <a:lnTo>
                    <a:pt x="848693" y="727"/>
                  </a:lnTo>
                  <a:lnTo>
                    <a:pt x="886435" y="6548"/>
                  </a:lnTo>
                  <a:lnTo>
                    <a:pt x="923091" y="18190"/>
                  </a:lnTo>
                  <a:lnTo>
                    <a:pt x="957938" y="35653"/>
                  </a:lnTo>
                  <a:lnTo>
                    <a:pt x="990253" y="58936"/>
                  </a:lnTo>
                  <a:lnTo>
                    <a:pt x="1019054" y="87745"/>
                  </a:lnTo>
                  <a:lnTo>
                    <a:pt x="1042329" y="120062"/>
                  </a:lnTo>
                  <a:lnTo>
                    <a:pt x="1059786" y="154912"/>
                  </a:lnTo>
                  <a:lnTo>
                    <a:pt x="1071425" y="191569"/>
                  </a:lnTo>
                  <a:lnTo>
                    <a:pt x="1077244" y="229312"/>
                  </a:lnTo>
                  <a:lnTo>
                    <a:pt x="1077972" y="248364"/>
                  </a:lnTo>
                  <a:lnTo>
                    <a:pt x="1077245" y="267416"/>
                  </a:lnTo>
                  <a:lnTo>
                    <a:pt x="1071427" y="305158"/>
                  </a:lnTo>
                  <a:lnTo>
                    <a:pt x="1059790" y="341816"/>
                  </a:lnTo>
                  <a:lnTo>
                    <a:pt x="1042333" y="376665"/>
                  </a:lnTo>
                  <a:lnTo>
                    <a:pt x="1019056" y="408983"/>
                  </a:lnTo>
                  <a:lnTo>
                    <a:pt x="423930" y="1005233"/>
                  </a:lnTo>
                  <a:close/>
                </a:path>
              </a:pathLst>
            </a:custGeom>
            <a:ln w="25400">
              <a:solidFill>
                <a:srgbClr val="FFAF05"/>
              </a:solidFill>
            </a:ln>
          </p:spPr>
          <p:txBody>
            <a:bodyPr wrap="square" lIns="0" tIns="0" rIns="0" bIns="0" rtlCol="0">
              <a:noAutofit/>
            </a:bodyPr>
            <a:lstStyle/>
            <a:p>
              <a:endParaRPr/>
            </a:p>
          </p:txBody>
        </p:sp>
        <p:sp>
          <p:nvSpPr>
            <p:cNvPr id="148" name="object 113">
              <a:extLst>
                <a:ext uri="{FF2B5EF4-FFF2-40B4-BE49-F238E27FC236}">
                  <a16:creationId xmlns:a16="http://schemas.microsoft.com/office/drawing/2014/main" id="{9C5AE8A8-DFF5-406B-96A2-B66F59CAA698}"/>
                </a:ext>
              </a:extLst>
            </p:cNvPr>
            <p:cNvSpPr/>
            <p:nvPr/>
          </p:nvSpPr>
          <p:spPr>
            <a:xfrm>
              <a:off x="13721929" y="5198929"/>
              <a:ext cx="318084" cy="91925"/>
            </a:xfrm>
            <a:custGeom>
              <a:avLst/>
              <a:gdLst/>
              <a:ahLst/>
              <a:cxnLst/>
              <a:rect l="l" t="t" r="r" b="b"/>
              <a:pathLst>
                <a:path w="318084" h="91925">
                  <a:moveTo>
                    <a:pt x="0" y="58791"/>
                  </a:moveTo>
                  <a:lnTo>
                    <a:pt x="30195" y="33185"/>
                  </a:lnTo>
                  <a:lnTo>
                    <a:pt x="77570" y="8808"/>
                  </a:lnTo>
                  <a:lnTo>
                    <a:pt x="126539" y="0"/>
                  </a:lnTo>
                  <a:lnTo>
                    <a:pt x="143041" y="277"/>
                  </a:lnTo>
                  <a:lnTo>
                    <a:pt x="192559" y="10008"/>
                  </a:lnTo>
                  <a:lnTo>
                    <a:pt x="241306" y="31980"/>
                  </a:lnTo>
                  <a:lnTo>
                    <a:pt x="288268" y="64765"/>
                  </a:lnTo>
                  <a:lnTo>
                    <a:pt x="303350" y="77850"/>
                  </a:lnTo>
                  <a:lnTo>
                    <a:pt x="318084" y="91925"/>
                  </a:lnTo>
                </a:path>
              </a:pathLst>
            </a:custGeom>
            <a:ln w="25400">
              <a:solidFill>
                <a:srgbClr val="FFAF05"/>
              </a:solidFill>
            </a:ln>
          </p:spPr>
          <p:txBody>
            <a:bodyPr wrap="square" lIns="0" tIns="0" rIns="0" bIns="0" rtlCol="0">
              <a:noAutofit/>
            </a:bodyPr>
            <a:lstStyle/>
            <a:p>
              <a:endParaRPr/>
            </a:p>
          </p:txBody>
        </p:sp>
        <p:sp>
          <p:nvSpPr>
            <p:cNvPr id="149" name="object 114">
              <a:extLst>
                <a:ext uri="{FF2B5EF4-FFF2-40B4-BE49-F238E27FC236}">
                  <a16:creationId xmlns:a16="http://schemas.microsoft.com/office/drawing/2014/main" id="{A29D2B7B-6ACE-4FB5-ACA6-0DA0CA3AC95F}"/>
                </a:ext>
              </a:extLst>
            </p:cNvPr>
            <p:cNvSpPr/>
            <p:nvPr/>
          </p:nvSpPr>
          <p:spPr>
            <a:xfrm>
              <a:off x="14040014" y="5290855"/>
              <a:ext cx="91898" cy="318084"/>
            </a:xfrm>
            <a:custGeom>
              <a:avLst/>
              <a:gdLst/>
              <a:ahLst/>
              <a:cxnLst/>
              <a:rect l="l" t="t" r="r" b="b"/>
              <a:pathLst>
                <a:path w="91898" h="318084">
                  <a:moveTo>
                    <a:pt x="0" y="0"/>
                  </a:moveTo>
                  <a:lnTo>
                    <a:pt x="14069" y="14735"/>
                  </a:lnTo>
                  <a:lnTo>
                    <a:pt x="27149" y="29818"/>
                  </a:lnTo>
                  <a:lnTo>
                    <a:pt x="50129" y="60880"/>
                  </a:lnTo>
                  <a:lnTo>
                    <a:pt x="75856" y="109148"/>
                  </a:lnTo>
                  <a:lnTo>
                    <a:pt x="89823" y="158522"/>
                  </a:lnTo>
                  <a:lnTo>
                    <a:pt x="91898" y="191553"/>
                  </a:lnTo>
                  <a:lnTo>
                    <a:pt x="90605" y="207991"/>
                  </a:lnTo>
                  <a:lnTo>
                    <a:pt x="76773" y="256538"/>
                  </a:lnTo>
                  <a:lnTo>
                    <a:pt x="46902" y="303151"/>
                  </a:lnTo>
                  <a:lnTo>
                    <a:pt x="33134" y="318084"/>
                  </a:lnTo>
                </a:path>
              </a:pathLst>
            </a:custGeom>
            <a:ln w="25400">
              <a:solidFill>
                <a:srgbClr val="FFAF05"/>
              </a:solidFill>
            </a:ln>
          </p:spPr>
          <p:txBody>
            <a:bodyPr wrap="square" lIns="0" tIns="0" rIns="0" bIns="0" rtlCol="0">
              <a:noAutofit/>
            </a:bodyPr>
            <a:lstStyle/>
            <a:p>
              <a:endParaRPr/>
            </a:p>
          </p:txBody>
        </p:sp>
        <p:sp>
          <p:nvSpPr>
            <p:cNvPr id="150" name="object 115">
              <a:extLst>
                <a:ext uri="{FF2B5EF4-FFF2-40B4-BE49-F238E27FC236}">
                  <a16:creationId xmlns:a16="http://schemas.microsoft.com/office/drawing/2014/main" id="{CA099C4B-C901-41DC-BD33-94D83143394E}"/>
                </a:ext>
              </a:extLst>
            </p:cNvPr>
            <p:cNvSpPr/>
            <p:nvPr/>
          </p:nvSpPr>
          <p:spPr>
            <a:xfrm>
              <a:off x="13034813" y="4810104"/>
              <a:ext cx="767842" cy="301726"/>
            </a:xfrm>
            <a:custGeom>
              <a:avLst/>
              <a:gdLst/>
              <a:ahLst/>
              <a:cxnLst/>
              <a:rect l="l" t="t" r="r" b="b"/>
              <a:pathLst>
                <a:path w="767842" h="301726">
                  <a:moveTo>
                    <a:pt x="383921" y="301726"/>
                  </a:moveTo>
                  <a:lnTo>
                    <a:pt x="446193" y="299752"/>
                  </a:lnTo>
                  <a:lnTo>
                    <a:pt x="505266" y="294035"/>
                  </a:lnTo>
                  <a:lnTo>
                    <a:pt x="560351" y="284888"/>
                  </a:lnTo>
                  <a:lnTo>
                    <a:pt x="610656" y="272620"/>
                  </a:lnTo>
                  <a:lnTo>
                    <a:pt x="655391" y="257541"/>
                  </a:lnTo>
                  <a:lnTo>
                    <a:pt x="693765" y="239963"/>
                  </a:lnTo>
                  <a:lnTo>
                    <a:pt x="737670" y="209588"/>
                  </a:lnTo>
                  <a:lnTo>
                    <a:pt x="762816" y="175335"/>
                  </a:lnTo>
                  <a:lnTo>
                    <a:pt x="767842" y="150863"/>
                  </a:lnTo>
                  <a:lnTo>
                    <a:pt x="766569" y="138489"/>
                  </a:lnTo>
                  <a:lnTo>
                    <a:pt x="748268" y="103176"/>
                  </a:lnTo>
                  <a:lnTo>
                    <a:pt x="710320" y="71392"/>
                  </a:lnTo>
                  <a:lnTo>
                    <a:pt x="675422" y="52680"/>
                  </a:lnTo>
                  <a:lnTo>
                    <a:pt x="633769" y="36313"/>
                  </a:lnTo>
                  <a:lnTo>
                    <a:pt x="586150" y="22601"/>
                  </a:lnTo>
                  <a:lnTo>
                    <a:pt x="533357" y="11854"/>
                  </a:lnTo>
                  <a:lnTo>
                    <a:pt x="476179" y="4384"/>
                  </a:lnTo>
                  <a:lnTo>
                    <a:pt x="415407" y="500"/>
                  </a:lnTo>
                  <a:lnTo>
                    <a:pt x="383921" y="0"/>
                  </a:lnTo>
                  <a:lnTo>
                    <a:pt x="352434" y="500"/>
                  </a:lnTo>
                  <a:lnTo>
                    <a:pt x="291662" y="4384"/>
                  </a:lnTo>
                  <a:lnTo>
                    <a:pt x="234484" y="11854"/>
                  </a:lnTo>
                  <a:lnTo>
                    <a:pt x="181691" y="22601"/>
                  </a:lnTo>
                  <a:lnTo>
                    <a:pt x="134072" y="36313"/>
                  </a:lnTo>
                  <a:lnTo>
                    <a:pt x="92419" y="52680"/>
                  </a:lnTo>
                  <a:lnTo>
                    <a:pt x="57521" y="71392"/>
                  </a:lnTo>
                  <a:lnTo>
                    <a:pt x="19573" y="103176"/>
                  </a:lnTo>
                  <a:lnTo>
                    <a:pt x="1272" y="138489"/>
                  </a:lnTo>
                  <a:lnTo>
                    <a:pt x="0" y="150863"/>
                  </a:lnTo>
                  <a:lnTo>
                    <a:pt x="1272" y="163237"/>
                  </a:lnTo>
                  <a:lnTo>
                    <a:pt x="19573" y="198549"/>
                  </a:lnTo>
                  <a:lnTo>
                    <a:pt x="57521" y="230333"/>
                  </a:lnTo>
                  <a:lnTo>
                    <a:pt x="92419" y="249045"/>
                  </a:lnTo>
                  <a:lnTo>
                    <a:pt x="134072" y="265412"/>
                  </a:lnTo>
                  <a:lnTo>
                    <a:pt x="181691" y="279125"/>
                  </a:lnTo>
                  <a:lnTo>
                    <a:pt x="234484" y="289871"/>
                  </a:lnTo>
                  <a:lnTo>
                    <a:pt x="291662" y="297342"/>
                  </a:lnTo>
                  <a:lnTo>
                    <a:pt x="352434" y="301226"/>
                  </a:lnTo>
                  <a:lnTo>
                    <a:pt x="383921" y="301726"/>
                  </a:lnTo>
                  <a:close/>
                </a:path>
              </a:pathLst>
            </a:custGeom>
            <a:ln w="25400">
              <a:solidFill>
                <a:srgbClr val="FFAF05"/>
              </a:solidFill>
            </a:ln>
          </p:spPr>
          <p:txBody>
            <a:bodyPr wrap="square" lIns="0" tIns="0" rIns="0" bIns="0" rtlCol="0">
              <a:noAutofit/>
            </a:bodyPr>
            <a:lstStyle/>
            <a:p>
              <a:endParaRPr/>
            </a:p>
          </p:txBody>
        </p:sp>
        <p:sp>
          <p:nvSpPr>
            <p:cNvPr id="151" name="object 116">
              <a:extLst>
                <a:ext uri="{FF2B5EF4-FFF2-40B4-BE49-F238E27FC236}">
                  <a16:creationId xmlns:a16="http://schemas.microsoft.com/office/drawing/2014/main" id="{14DC3A43-6FAA-43D5-89CB-DB72B651C836}"/>
                </a:ext>
              </a:extLst>
            </p:cNvPr>
            <p:cNvSpPr/>
            <p:nvPr/>
          </p:nvSpPr>
          <p:spPr>
            <a:xfrm>
              <a:off x="13034816" y="5155635"/>
              <a:ext cx="767829" cy="155600"/>
            </a:xfrm>
            <a:custGeom>
              <a:avLst/>
              <a:gdLst/>
              <a:ahLst/>
              <a:cxnLst/>
              <a:rect l="l" t="t" r="r" b="b"/>
              <a:pathLst>
                <a:path w="767829" h="155600">
                  <a:moveTo>
                    <a:pt x="0" y="0"/>
                  </a:moveTo>
                  <a:lnTo>
                    <a:pt x="11157" y="37394"/>
                  </a:lnTo>
                  <a:lnTo>
                    <a:pt x="42851" y="71509"/>
                  </a:lnTo>
                  <a:lnTo>
                    <a:pt x="92414" y="101265"/>
                  </a:lnTo>
                  <a:lnTo>
                    <a:pt x="134067" y="118146"/>
                  </a:lnTo>
                  <a:lnTo>
                    <a:pt x="181685" y="132289"/>
                  </a:lnTo>
                  <a:lnTo>
                    <a:pt x="234479" y="143373"/>
                  </a:lnTo>
                  <a:lnTo>
                    <a:pt x="291658" y="151078"/>
                  </a:lnTo>
                  <a:lnTo>
                    <a:pt x="352432" y="155084"/>
                  </a:lnTo>
                  <a:lnTo>
                    <a:pt x="383921" y="155600"/>
                  </a:lnTo>
                  <a:lnTo>
                    <a:pt x="415407" y="155084"/>
                  </a:lnTo>
                  <a:lnTo>
                    <a:pt x="476178" y="151078"/>
                  </a:lnTo>
                  <a:lnTo>
                    <a:pt x="533355" y="143373"/>
                  </a:lnTo>
                  <a:lnTo>
                    <a:pt x="586147" y="132289"/>
                  </a:lnTo>
                  <a:lnTo>
                    <a:pt x="633764" y="118146"/>
                  </a:lnTo>
                  <a:lnTo>
                    <a:pt x="675415" y="101265"/>
                  </a:lnTo>
                  <a:lnTo>
                    <a:pt x="710310" y="81965"/>
                  </a:lnTo>
                  <a:lnTo>
                    <a:pt x="748257" y="49183"/>
                  </a:lnTo>
                  <a:lnTo>
                    <a:pt x="766556" y="12762"/>
                  </a:lnTo>
                  <a:lnTo>
                    <a:pt x="767829" y="0"/>
                  </a:lnTo>
                </a:path>
              </a:pathLst>
            </a:custGeom>
            <a:ln w="25400">
              <a:solidFill>
                <a:srgbClr val="FFAF05"/>
              </a:solidFill>
            </a:ln>
          </p:spPr>
          <p:txBody>
            <a:bodyPr wrap="square" lIns="0" tIns="0" rIns="0" bIns="0" rtlCol="0">
              <a:noAutofit/>
            </a:bodyPr>
            <a:lstStyle/>
            <a:p>
              <a:endParaRPr/>
            </a:p>
          </p:txBody>
        </p:sp>
        <p:sp>
          <p:nvSpPr>
            <p:cNvPr id="152" name="object 117">
              <a:extLst>
                <a:ext uri="{FF2B5EF4-FFF2-40B4-BE49-F238E27FC236}">
                  <a16:creationId xmlns:a16="http://schemas.microsoft.com/office/drawing/2014/main" id="{F0112482-2E7B-498A-AD61-D285C6603F45}"/>
                </a:ext>
              </a:extLst>
            </p:cNvPr>
            <p:cNvSpPr/>
            <p:nvPr/>
          </p:nvSpPr>
          <p:spPr>
            <a:xfrm rot="5400000">
              <a:off x="12943376" y="5095413"/>
              <a:ext cx="182880" cy="0"/>
            </a:xfrm>
            <a:custGeom>
              <a:avLst/>
              <a:gdLst/>
              <a:ahLst/>
              <a:cxnLst/>
              <a:rect l="l" t="t" r="r" b="b"/>
              <a:pathLst>
                <a:path w="63500">
                  <a:moveTo>
                    <a:pt x="0" y="0"/>
                  </a:moveTo>
                  <a:lnTo>
                    <a:pt x="63500" y="0"/>
                  </a:lnTo>
                </a:path>
              </a:pathLst>
            </a:custGeom>
            <a:ln w="25400">
              <a:solidFill>
                <a:srgbClr val="FFAF05"/>
              </a:solidFill>
            </a:ln>
          </p:spPr>
          <p:txBody>
            <a:bodyPr wrap="square" lIns="0" tIns="0" rIns="0" bIns="0" rtlCol="0">
              <a:noAutofit/>
            </a:bodyPr>
            <a:lstStyle/>
            <a:p>
              <a:endParaRPr/>
            </a:p>
          </p:txBody>
        </p:sp>
        <p:sp>
          <p:nvSpPr>
            <p:cNvPr id="153" name="object 118">
              <a:extLst>
                <a:ext uri="{FF2B5EF4-FFF2-40B4-BE49-F238E27FC236}">
                  <a16:creationId xmlns:a16="http://schemas.microsoft.com/office/drawing/2014/main" id="{E867613F-73DE-41D1-B83E-BFC17896F4A2}"/>
                </a:ext>
              </a:extLst>
            </p:cNvPr>
            <p:cNvSpPr/>
            <p:nvPr/>
          </p:nvSpPr>
          <p:spPr>
            <a:xfrm>
              <a:off x="13070192" y="4904378"/>
              <a:ext cx="679005" cy="91681"/>
            </a:xfrm>
            <a:custGeom>
              <a:avLst/>
              <a:gdLst/>
              <a:ahLst/>
              <a:cxnLst/>
              <a:rect l="l" t="t" r="r" b="b"/>
              <a:pathLst>
                <a:path w="679005" h="91681">
                  <a:moveTo>
                    <a:pt x="679005" y="0"/>
                  </a:moveTo>
                  <a:lnTo>
                    <a:pt x="0" y="91681"/>
                  </a:lnTo>
                </a:path>
              </a:pathLst>
            </a:custGeom>
            <a:ln w="25400">
              <a:solidFill>
                <a:srgbClr val="FFAF05"/>
              </a:solidFill>
            </a:ln>
          </p:spPr>
          <p:txBody>
            <a:bodyPr wrap="square" lIns="0" tIns="0" rIns="0" bIns="0" rtlCol="0">
              <a:noAutofit/>
            </a:bodyPr>
            <a:lstStyle/>
            <a:p>
              <a:endParaRPr/>
            </a:p>
          </p:txBody>
        </p:sp>
        <p:sp>
          <p:nvSpPr>
            <p:cNvPr id="154" name="object 119">
              <a:extLst>
                <a:ext uri="{FF2B5EF4-FFF2-40B4-BE49-F238E27FC236}">
                  <a16:creationId xmlns:a16="http://schemas.microsoft.com/office/drawing/2014/main" id="{D2F5F19E-3C50-4477-9B6C-BEB9C675E33F}"/>
                </a:ext>
              </a:extLst>
            </p:cNvPr>
            <p:cNvSpPr/>
            <p:nvPr/>
          </p:nvSpPr>
          <p:spPr>
            <a:xfrm>
              <a:off x="13802652" y="4970948"/>
              <a:ext cx="0" cy="181800"/>
            </a:xfrm>
            <a:custGeom>
              <a:avLst/>
              <a:gdLst/>
              <a:ahLst/>
              <a:cxnLst/>
              <a:rect l="l" t="t" r="r" b="b"/>
              <a:pathLst>
                <a:path h="181800">
                  <a:moveTo>
                    <a:pt x="0" y="0"/>
                  </a:moveTo>
                  <a:lnTo>
                    <a:pt x="0" y="181800"/>
                  </a:lnTo>
                </a:path>
              </a:pathLst>
            </a:custGeom>
            <a:ln w="25400">
              <a:solidFill>
                <a:srgbClr val="FFAF05"/>
              </a:solidFill>
            </a:ln>
          </p:spPr>
          <p:txBody>
            <a:bodyPr wrap="square" lIns="0" tIns="0" rIns="0" bIns="0" rtlCol="0">
              <a:noAutofit/>
            </a:bodyPr>
            <a:lstStyle/>
            <a:p>
              <a:endParaRPr/>
            </a:p>
          </p:txBody>
        </p:sp>
      </p:grpSp>
      <p:grpSp>
        <p:nvGrpSpPr>
          <p:cNvPr id="94" name="Group 93">
            <a:extLst>
              <a:ext uri="{FF2B5EF4-FFF2-40B4-BE49-F238E27FC236}">
                <a16:creationId xmlns:a16="http://schemas.microsoft.com/office/drawing/2014/main" id="{4B2BE9E8-CC57-41F5-9E36-7EDC83058569}"/>
              </a:ext>
            </a:extLst>
          </p:cNvPr>
          <p:cNvGrpSpPr/>
          <p:nvPr/>
        </p:nvGrpSpPr>
        <p:grpSpPr>
          <a:xfrm>
            <a:off x="6616924" y="1981202"/>
            <a:ext cx="914400" cy="914400"/>
            <a:chOff x="8284824" y="4252797"/>
            <a:chExt cx="2160003" cy="2160003"/>
          </a:xfrm>
        </p:grpSpPr>
        <p:sp>
          <p:nvSpPr>
            <p:cNvPr id="134" name="object 95">
              <a:extLst>
                <a:ext uri="{FF2B5EF4-FFF2-40B4-BE49-F238E27FC236}">
                  <a16:creationId xmlns:a16="http://schemas.microsoft.com/office/drawing/2014/main" id="{91C2B08E-4E07-4F91-9502-29B04DA38348}"/>
                </a:ext>
              </a:extLst>
            </p:cNvPr>
            <p:cNvSpPr/>
            <p:nvPr/>
          </p:nvSpPr>
          <p:spPr>
            <a:xfrm>
              <a:off x="8284824" y="4252797"/>
              <a:ext cx="2160003" cy="2160003"/>
            </a:xfrm>
            <a:custGeom>
              <a:avLst/>
              <a:gdLst/>
              <a:ahLst/>
              <a:cxnLst/>
              <a:rect l="l" t="t" r="r" b="b"/>
              <a:pathLst>
                <a:path w="2160003" h="2160003">
                  <a:moveTo>
                    <a:pt x="2160003" y="1080109"/>
                  </a:moveTo>
                  <a:lnTo>
                    <a:pt x="2156423" y="1168675"/>
                  </a:lnTo>
                  <a:lnTo>
                    <a:pt x="2145869" y="1255269"/>
                  </a:lnTo>
                  <a:lnTo>
                    <a:pt x="2128619" y="1339615"/>
                  </a:lnTo>
                  <a:lnTo>
                    <a:pt x="2104950" y="1421433"/>
                  </a:lnTo>
                  <a:lnTo>
                    <a:pt x="2075140" y="1500445"/>
                  </a:lnTo>
                  <a:lnTo>
                    <a:pt x="2039467" y="1576375"/>
                  </a:lnTo>
                  <a:lnTo>
                    <a:pt x="1998210" y="1648944"/>
                  </a:lnTo>
                  <a:lnTo>
                    <a:pt x="1951645" y="1717873"/>
                  </a:lnTo>
                  <a:lnTo>
                    <a:pt x="1900051" y="1782885"/>
                  </a:lnTo>
                  <a:lnTo>
                    <a:pt x="1843706" y="1843703"/>
                  </a:lnTo>
                  <a:lnTo>
                    <a:pt x="1782887" y="1900047"/>
                  </a:lnTo>
                  <a:lnTo>
                    <a:pt x="1717873" y="1951641"/>
                  </a:lnTo>
                  <a:lnTo>
                    <a:pt x="1648941" y="1998206"/>
                  </a:lnTo>
                  <a:lnTo>
                    <a:pt x="1576369" y="2039464"/>
                  </a:lnTo>
                  <a:lnTo>
                    <a:pt x="1500435" y="2075137"/>
                  </a:lnTo>
                  <a:lnTo>
                    <a:pt x="1421416" y="2104947"/>
                  </a:lnTo>
                  <a:lnTo>
                    <a:pt x="1339592" y="2128617"/>
                  </a:lnTo>
                  <a:lnTo>
                    <a:pt x="1255239" y="2145868"/>
                  </a:lnTo>
                  <a:lnTo>
                    <a:pt x="1168635" y="2156423"/>
                  </a:lnTo>
                  <a:lnTo>
                    <a:pt x="1080058" y="2160003"/>
                  </a:lnTo>
                  <a:lnTo>
                    <a:pt x="991476" y="2156423"/>
                  </a:lnTo>
                  <a:lnTo>
                    <a:pt x="904866" y="2145868"/>
                  </a:lnTo>
                  <a:lnTo>
                    <a:pt x="820506" y="2128617"/>
                  </a:lnTo>
                  <a:lnTo>
                    <a:pt x="738674" y="2104947"/>
                  </a:lnTo>
                  <a:lnTo>
                    <a:pt x="659648" y="2075137"/>
                  </a:lnTo>
                  <a:lnTo>
                    <a:pt x="583706" y="2039464"/>
                  </a:lnTo>
                  <a:lnTo>
                    <a:pt x="511127" y="1998206"/>
                  </a:lnTo>
                  <a:lnTo>
                    <a:pt x="442187" y="1951641"/>
                  </a:lnTo>
                  <a:lnTo>
                    <a:pt x="377165" y="1900047"/>
                  </a:lnTo>
                  <a:lnTo>
                    <a:pt x="316339" y="1843703"/>
                  </a:lnTo>
                  <a:lnTo>
                    <a:pt x="259987" y="1782885"/>
                  </a:lnTo>
                  <a:lnTo>
                    <a:pt x="208386" y="1717873"/>
                  </a:lnTo>
                  <a:lnTo>
                    <a:pt x="161816" y="1648944"/>
                  </a:lnTo>
                  <a:lnTo>
                    <a:pt x="120553" y="1576375"/>
                  </a:lnTo>
                  <a:lnTo>
                    <a:pt x="84875" y="1500445"/>
                  </a:lnTo>
                  <a:lnTo>
                    <a:pt x="55061" y="1421433"/>
                  </a:lnTo>
                  <a:lnTo>
                    <a:pt x="31389" y="1339615"/>
                  </a:lnTo>
                  <a:lnTo>
                    <a:pt x="14135" y="1255269"/>
                  </a:lnTo>
                  <a:lnTo>
                    <a:pt x="3580" y="1168675"/>
                  </a:lnTo>
                  <a:lnTo>
                    <a:pt x="0" y="1080109"/>
                  </a:lnTo>
                  <a:lnTo>
                    <a:pt x="3580" y="991531"/>
                  </a:lnTo>
                  <a:lnTo>
                    <a:pt x="14135" y="904924"/>
                  </a:lnTo>
                  <a:lnTo>
                    <a:pt x="31389" y="820566"/>
                  </a:lnTo>
                  <a:lnTo>
                    <a:pt x="55061" y="738734"/>
                  </a:lnTo>
                  <a:lnTo>
                    <a:pt x="84875" y="659707"/>
                  </a:lnTo>
                  <a:lnTo>
                    <a:pt x="120553" y="583763"/>
                  </a:lnTo>
                  <a:lnTo>
                    <a:pt x="161816" y="511180"/>
                  </a:lnTo>
                  <a:lnTo>
                    <a:pt x="208386" y="442236"/>
                  </a:lnTo>
                  <a:lnTo>
                    <a:pt x="259987" y="377210"/>
                  </a:lnTo>
                  <a:lnTo>
                    <a:pt x="316339" y="316379"/>
                  </a:lnTo>
                  <a:lnTo>
                    <a:pt x="377165" y="260021"/>
                  </a:lnTo>
                  <a:lnTo>
                    <a:pt x="442187" y="208415"/>
                  </a:lnTo>
                  <a:lnTo>
                    <a:pt x="511127" y="161839"/>
                  </a:lnTo>
                  <a:lnTo>
                    <a:pt x="583706" y="120571"/>
                  </a:lnTo>
                  <a:lnTo>
                    <a:pt x="659648" y="84888"/>
                  </a:lnTo>
                  <a:lnTo>
                    <a:pt x="738674" y="55070"/>
                  </a:lnTo>
                  <a:lnTo>
                    <a:pt x="820506" y="31394"/>
                  </a:lnTo>
                  <a:lnTo>
                    <a:pt x="904866" y="14138"/>
                  </a:lnTo>
                  <a:lnTo>
                    <a:pt x="991476" y="3580"/>
                  </a:lnTo>
                  <a:lnTo>
                    <a:pt x="1080058" y="0"/>
                  </a:lnTo>
                  <a:lnTo>
                    <a:pt x="1168635" y="3580"/>
                  </a:lnTo>
                  <a:lnTo>
                    <a:pt x="1255239" y="14138"/>
                  </a:lnTo>
                  <a:lnTo>
                    <a:pt x="1339592" y="31394"/>
                  </a:lnTo>
                  <a:lnTo>
                    <a:pt x="1421416" y="55070"/>
                  </a:lnTo>
                  <a:lnTo>
                    <a:pt x="1500435" y="84888"/>
                  </a:lnTo>
                  <a:lnTo>
                    <a:pt x="1576369" y="120571"/>
                  </a:lnTo>
                  <a:lnTo>
                    <a:pt x="1648941" y="161839"/>
                  </a:lnTo>
                  <a:lnTo>
                    <a:pt x="1717873" y="208415"/>
                  </a:lnTo>
                  <a:lnTo>
                    <a:pt x="1782887" y="260021"/>
                  </a:lnTo>
                  <a:lnTo>
                    <a:pt x="1843706" y="316379"/>
                  </a:lnTo>
                  <a:lnTo>
                    <a:pt x="1900051" y="377210"/>
                  </a:lnTo>
                  <a:lnTo>
                    <a:pt x="1951645" y="442236"/>
                  </a:lnTo>
                  <a:lnTo>
                    <a:pt x="1998210" y="511180"/>
                  </a:lnTo>
                  <a:lnTo>
                    <a:pt x="2039467" y="583763"/>
                  </a:lnTo>
                  <a:lnTo>
                    <a:pt x="2075140" y="659707"/>
                  </a:lnTo>
                  <a:lnTo>
                    <a:pt x="2104950" y="738734"/>
                  </a:lnTo>
                  <a:lnTo>
                    <a:pt x="2128619" y="820566"/>
                  </a:lnTo>
                  <a:lnTo>
                    <a:pt x="2145869" y="904924"/>
                  </a:lnTo>
                  <a:lnTo>
                    <a:pt x="2156423" y="991531"/>
                  </a:lnTo>
                  <a:lnTo>
                    <a:pt x="2160003" y="1080109"/>
                  </a:lnTo>
                </a:path>
              </a:pathLst>
            </a:custGeom>
            <a:ln w="25400">
              <a:solidFill>
                <a:srgbClr val="FFAF05"/>
              </a:solidFill>
            </a:ln>
          </p:spPr>
          <p:txBody>
            <a:bodyPr wrap="square" lIns="0" tIns="0" rIns="0" bIns="0" rtlCol="0">
              <a:noAutofit/>
            </a:bodyPr>
            <a:lstStyle/>
            <a:p>
              <a:endParaRPr/>
            </a:p>
          </p:txBody>
        </p:sp>
        <p:sp>
          <p:nvSpPr>
            <p:cNvPr id="135" name="object 96">
              <a:extLst>
                <a:ext uri="{FF2B5EF4-FFF2-40B4-BE49-F238E27FC236}">
                  <a16:creationId xmlns:a16="http://schemas.microsoft.com/office/drawing/2014/main" id="{862F96AE-9387-4323-B76F-460E7A00D4A2}"/>
                </a:ext>
              </a:extLst>
            </p:cNvPr>
            <p:cNvSpPr/>
            <p:nvPr/>
          </p:nvSpPr>
          <p:spPr>
            <a:xfrm>
              <a:off x="8943569" y="4948596"/>
              <a:ext cx="383225" cy="314218"/>
            </a:xfrm>
            <a:custGeom>
              <a:avLst/>
              <a:gdLst/>
              <a:ahLst/>
              <a:cxnLst/>
              <a:rect l="l" t="t" r="r" b="b"/>
              <a:pathLst>
                <a:path w="383225" h="314218">
                  <a:moveTo>
                    <a:pt x="0" y="151074"/>
                  </a:moveTo>
                  <a:lnTo>
                    <a:pt x="0" y="314218"/>
                  </a:lnTo>
                  <a:lnTo>
                    <a:pt x="348462" y="145130"/>
                  </a:lnTo>
                  <a:lnTo>
                    <a:pt x="377992" y="111704"/>
                  </a:lnTo>
                  <a:lnTo>
                    <a:pt x="383225" y="95487"/>
                  </a:lnTo>
                  <a:lnTo>
                    <a:pt x="382267" y="86425"/>
                  </a:lnTo>
                  <a:lnTo>
                    <a:pt x="379264" y="75496"/>
                  </a:lnTo>
                  <a:lnTo>
                    <a:pt x="374470" y="61775"/>
                  </a:lnTo>
                  <a:lnTo>
                    <a:pt x="368244" y="43226"/>
                  </a:lnTo>
                  <a:lnTo>
                    <a:pt x="342680" y="5186"/>
                  </a:lnTo>
                  <a:lnTo>
                    <a:pt x="318273" y="550"/>
                  </a:lnTo>
                  <a:lnTo>
                    <a:pt x="300357" y="0"/>
                  </a:lnTo>
                </a:path>
              </a:pathLst>
            </a:custGeom>
            <a:ln w="25400">
              <a:solidFill>
                <a:srgbClr val="FFAF05"/>
              </a:solidFill>
            </a:ln>
          </p:spPr>
          <p:txBody>
            <a:bodyPr wrap="square" lIns="0" tIns="0" rIns="0" bIns="0" rtlCol="0">
              <a:noAutofit/>
            </a:bodyPr>
            <a:lstStyle/>
            <a:p>
              <a:endParaRPr/>
            </a:p>
          </p:txBody>
        </p:sp>
        <p:sp>
          <p:nvSpPr>
            <p:cNvPr id="136" name="object 97">
              <a:extLst>
                <a:ext uri="{FF2B5EF4-FFF2-40B4-BE49-F238E27FC236}">
                  <a16:creationId xmlns:a16="http://schemas.microsoft.com/office/drawing/2014/main" id="{69EF01BE-D013-4513-8CCB-8F0A64C97629}"/>
                </a:ext>
              </a:extLst>
            </p:cNvPr>
            <p:cNvSpPr/>
            <p:nvPr/>
          </p:nvSpPr>
          <p:spPr>
            <a:xfrm>
              <a:off x="8813737" y="4963485"/>
              <a:ext cx="75642" cy="76517"/>
            </a:xfrm>
            <a:custGeom>
              <a:avLst/>
              <a:gdLst/>
              <a:ahLst/>
              <a:cxnLst/>
              <a:rect l="l" t="t" r="r" b="b"/>
              <a:pathLst>
                <a:path w="75642" h="76517">
                  <a:moveTo>
                    <a:pt x="45059" y="0"/>
                  </a:moveTo>
                  <a:lnTo>
                    <a:pt x="28424" y="1728"/>
                  </a:lnTo>
                  <a:lnTo>
                    <a:pt x="15172" y="7408"/>
                  </a:lnTo>
                  <a:lnTo>
                    <a:pt x="5599" y="16277"/>
                  </a:lnTo>
                  <a:lnTo>
                    <a:pt x="0" y="27574"/>
                  </a:lnTo>
                  <a:lnTo>
                    <a:pt x="1290" y="44870"/>
                  </a:lnTo>
                  <a:lnTo>
                    <a:pt x="6397" y="58557"/>
                  </a:lnTo>
                  <a:lnTo>
                    <a:pt x="14607" y="68491"/>
                  </a:lnTo>
                  <a:lnTo>
                    <a:pt x="25207" y="74526"/>
                  </a:lnTo>
                  <a:lnTo>
                    <a:pt x="37239" y="76517"/>
                  </a:lnTo>
                  <a:lnTo>
                    <a:pt x="51296" y="73881"/>
                  </a:lnTo>
                  <a:lnTo>
                    <a:pt x="63048" y="66639"/>
                  </a:lnTo>
                  <a:lnTo>
                    <a:pt x="71496" y="55789"/>
                  </a:lnTo>
                  <a:lnTo>
                    <a:pt x="75642" y="42329"/>
                  </a:lnTo>
                  <a:lnTo>
                    <a:pt x="73432" y="26701"/>
                  </a:lnTo>
                  <a:lnTo>
                    <a:pt x="67033" y="14071"/>
                  </a:lnTo>
                  <a:lnTo>
                    <a:pt x="57293" y="4988"/>
                  </a:lnTo>
                  <a:lnTo>
                    <a:pt x="45059" y="0"/>
                  </a:lnTo>
                  <a:close/>
                </a:path>
              </a:pathLst>
            </a:custGeom>
            <a:noFill/>
            <a:ln w="25400">
              <a:solidFill>
                <a:srgbClr val="FFAF05"/>
              </a:solidFill>
            </a:ln>
          </p:spPr>
          <p:txBody>
            <a:bodyPr wrap="square" lIns="0" tIns="0" rIns="0" bIns="0" rtlCol="0">
              <a:noAutofit/>
            </a:bodyPr>
            <a:lstStyle/>
            <a:p>
              <a:endParaRPr/>
            </a:p>
          </p:txBody>
        </p:sp>
        <p:sp>
          <p:nvSpPr>
            <p:cNvPr id="137" name="object 98">
              <a:extLst>
                <a:ext uri="{FF2B5EF4-FFF2-40B4-BE49-F238E27FC236}">
                  <a16:creationId xmlns:a16="http://schemas.microsoft.com/office/drawing/2014/main" id="{9C19AA60-3D71-48CA-B1E0-A3EDBFDFADA0}"/>
                </a:ext>
              </a:extLst>
            </p:cNvPr>
            <p:cNvSpPr/>
            <p:nvPr/>
          </p:nvSpPr>
          <p:spPr>
            <a:xfrm>
              <a:off x="8598054" y="4826338"/>
              <a:ext cx="1363475" cy="1054214"/>
            </a:xfrm>
            <a:custGeom>
              <a:avLst/>
              <a:gdLst/>
              <a:ahLst/>
              <a:cxnLst/>
              <a:rect l="l" t="t" r="r" b="b"/>
              <a:pathLst>
                <a:path w="1363475" h="1054214">
                  <a:moveTo>
                    <a:pt x="485715" y="405206"/>
                  </a:moveTo>
                  <a:lnTo>
                    <a:pt x="485715" y="988644"/>
                  </a:lnTo>
                  <a:lnTo>
                    <a:pt x="485639" y="989926"/>
                  </a:lnTo>
                  <a:lnTo>
                    <a:pt x="486426" y="1003287"/>
                  </a:lnTo>
                  <a:lnTo>
                    <a:pt x="490375" y="1016605"/>
                  </a:lnTo>
                  <a:lnTo>
                    <a:pt x="497040" y="1028485"/>
                  </a:lnTo>
                  <a:lnTo>
                    <a:pt x="506058" y="1038555"/>
                  </a:lnTo>
                  <a:lnTo>
                    <a:pt x="517067" y="1046444"/>
                  </a:lnTo>
                  <a:lnTo>
                    <a:pt x="529704" y="1051779"/>
                  </a:lnTo>
                  <a:lnTo>
                    <a:pt x="543607" y="1054188"/>
                  </a:lnTo>
                  <a:lnTo>
                    <a:pt x="558298" y="1052953"/>
                  </a:lnTo>
                  <a:lnTo>
                    <a:pt x="592413" y="1034851"/>
                  </a:lnTo>
                  <a:lnTo>
                    <a:pt x="716461" y="648728"/>
                  </a:lnTo>
                  <a:lnTo>
                    <a:pt x="1121528" y="648728"/>
                  </a:lnTo>
                  <a:lnTo>
                    <a:pt x="1137663" y="697593"/>
                  </a:lnTo>
                  <a:lnTo>
                    <a:pt x="1152186" y="741575"/>
                  </a:lnTo>
                  <a:lnTo>
                    <a:pt x="1165183" y="780933"/>
                  </a:lnTo>
                  <a:lnTo>
                    <a:pt x="1186934" y="846805"/>
                  </a:lnTo>
                  <a:lnTo>
                    <a:pt x="1203596" y="897264"/>
                  </a:lnTo>
                  <a:lnTo>
                    <a:pt x="1215849" y="934371"/>
                  </a:lnTo>
                  <a:lnTo>
                    <a:pt x="1229844" y="976755"/>
                  </a:lnTo>
                  <a:lnTo>
                    <a:pt x="1234754" y="991631"/>
                  </a:lnTo>
                  <a:lnTo>
                    <a:pt x="1239798" y="1005489"/>
                  </a:lnTo>
                  <a:lnTo>
                    <a:pt x="1263060" y="1039377"/>
                  </a:lnTo>
                  <a:lnTo>
                    <a:pt x="1298594" y="1054214"/>
                  </a:lnTo>
                  <a:lnTo>
                    <a:pt x="1313676" y="1052660"/>
                  </a:lnTo>
                  <a:lnTo>
                    <a:pt x="1348898" y="1031798"/>
                  </a:lnTo>
                  <a:lnTo>
                    <a:pt x="1363475" y="992492"/>
                  </a:lnTo>
                  <a:lnTo>
                    <a:pt x="1362891" y="372097"/>
                  </a:lnTo>
                  <a:lnTo>
                    <a:pt x="1358983" y="326938"/>
                  </a:lnTo>
                  <a:lnTo>
                    <a:pt x="1349995" y="285461"/>
                  </a:lnTo>
                  <a:lnTo>
                    <a:pt x="1336497" y="247516"/>
                  </a:lnTo>
                  <a:lnTo>
                    <a:pt x="1319061" y="212956"/>
                  </a:lnTo>
                  <a:lnTo>
                    <a:pt x="1274657" y="153403"/>
                  </a:lnTo>
                  <a:lnTo>
                    <a:pt x="1221352" y="105621"/>
                  </a:lnTo>
                  <a:lnTo>
                    <a:pt x="1163714" y="68429"/>
                  </a:lnTo>
                  <a:lnTo>
                    <a:pt x="1106311" y="40646"/>
                  </a:lnTo>
                  <a:lnTo>
                    <a:pt x="1053713" y="21092"/>
                  </a:lnTo>
                  <a:lnTo>
                    <a:pt x="1010486" y="8587"/>
                  </a:lnTo>
                  <a:lnTo>
                    <a:pt x="973213" y="462"/>
                  </a:lnTo>
                  <a:lnTo>
                    <a:pt x="970423" y="0"/>
                  </a:lnTo>
                  <a:lnTo>
                    <a:pt x="336579" y="0"/>
                  </a:lnTo>
                  <a:lnTo>
                    <a:pt x="267904" y="10477"/>
                  </a:lnTo>
                  <a:lnTo>
                    <a:pt x="208708" y="35881"/>
                  </a:lnTo>
                  <a:lnTo>
                    <a:pt x="158461" y="72434"/>
                  </a:lnTo>
                  <a:lnTo>
                    <a:pt x="116632" y="116363"/>
                  </a:lnTo>
                  <a:lnTo>
                    <a:pt x="82691" y="163891"/>
                  </a:lnTo>
                  <a:lnTo>
                    <a:pt x="56110" y="211244"/>
                  </a:lnTo>
                  <a:lnTo>
                    <a:pt x="36358" y="254646"/>
                  </a:lnTo>
                  <a:lnTo>
                    <a:pt x="22906" y="290322"/>
                  </a:lnTo>
                  <a:lnTo>
                    <a:pt x="5758" y="357567"/>
                  </a:lnTo>
                  <a:lnTo>
                    <a:pt x="0" y="420581"/>
                  </a:lnTo>
                  <a:lnTo>
                    <a:pt x="723" y="449426"/>
                  </a:lnTo>
                  <a:lnTo>
                    <a:pt x="8029" y="501807"/>
                  </a:lnTo>
                  <a:lnTo>
                    <a:pt x="21352" y="547129"/>
                  </a:lnTo>
                  <a:lnTo>
                    <a:pt x="38537" y="585414"/>
                  </a:lnTo>
                  <a:lnTo>
                    <a:pt x="66842" y="629700"/>
                  </a:lnTo>
                  <a:lnTo>
                    <a:pt x="97988" y="664337"/>
                  </a:lnTo>
                  <a:lnTo>
                    <a:pt x="140142" y="689696"/>
                  </a:lnTo>
                  <a:lnTo>
                    <a:pt x="186298" y="700497"/>
                  </a:lnTo>
                  <a:lnTo>
                    <a:pt x="200267" y="700944"/>
                  </a:lnTo>
                  <a:lnTo>
                    <a:pt x="213336" y="700232"/>
                  </a:lnTo>
                  <a:lnTo>
                    <a:pt x="254324" y="690800"/>
                  </a:lnTo>
                  <a:lnTo>
                    <a:pt x="287554" y="672147"/>
                  </a:lnTo>
                  <a:lnTo>
                    <a:pt x="314658" y="640301"/>
                  </a:lnTo>
                  <a:lnTo>
                    <a:pt x="314300" y="594520"/>
                  </a:lnTo>
                  <a:lnTo>
                    <a:pt x="283386" y="563242"/>
                  </a:lnTo>
                  <a:lnTo>
                    <a:pt x="242743" y="570217"/>
                  </a:lnTo>
                  <a:lnTo>
                    <a:pt x="215777" y="585009"/>
                  </a:lnTo>
                  <a:lnTo>
                    <a:pt x="199007" y="588608"/>
                  </a:lnTo>
                  <a:lnTo>
                    <a:pt x="164057" y="572856"/>
                  </a:lnTo>
                  <a:lnTo>
                    <a:pt x="145315" y="534071"/>
                  </a:lnTo>
                  <a:lnTo>
                    <a:pt x="144178" y="529087"/>
                  </a:lnTo>
                  <a:lnTo>
                    <a:pt x="138818" y="507502"/>
                  </a:lnTo>
                  <a:lnTo>
                    <a:pt x="136045" y="487761"/>
                  </a:lnTo>
                  <a:lnTo>
                    <a:pt x="135487" y="469840"/>
                  </a:lnTo>
                  <a:lnTo>
                    <a:pt x="136771" y="453718"/>
                  </a:lnTo>
                  <a:lnTo>
                    <a:pt x="147950" y="415911"/>
                  </a:lnTo>
                  <a:lnTo>
                    <a:pt x="169764" y="385747"/>
                  </a:lnTo>
                  <a:lnTo>
                    <a:pt x="336579" y="346760"/>
                  </a:lnTo>
                </a:path>
              </a:pathLst>
            </a:custGeom>
            <a:ln w="25400">
              <a:solidFill>
                <a:srgbClr val="FFAF05"/>
              </a:solidFill>
            </a:ln>
          </p:spPr>
          <p:txBody>
            <a:bodyPr wrap="square" lIns="0" tIns="0" rIns="0" bIns="0" rtlCol="0">
              <a:noAutofit/>
            </a:bodyPr>
            <a:lstStyle/>
            <a:p>
              <a:endParaRPr/>
            </a:p>
          </p:txBody>
        </p:sp>
      </p:grpSp>
      <p:grpSp>
        <p:nvGrpSpPr>
          <p:cNvPr id="96" name="Group 95">
            <a:extLst>
              <a:ext uri="{FF2B5EF4-FFF2-40B4-BE49-F238E27FC236}">
                <a16:creationId xmlns:a16="http://schemas.microsoft.com/office/drawing/2014/main" id="{CBA6BCF0-5165-4DB3-9184-080CC08EBBE8}"/>
              </a:ext>
            </a:extLst>
          </p:cNvPr>
          <p:cNvGrpSpPr/>
          <p:nvPr/>
        </p:nvGrpSpPr>
        <p:grpSpPr>
          <a:xfrm>
            <a:off x="8279413" y="1981202"/>
            <a:ext cx="914400" cy="914400"/>
            <a:chOff x="2815647" y="4332643"/>
            <a:chExt cx="2152726" cy="2152713"/>
          </a:xfrm>
        </p:grpSpPr>
        <p:sp>
          <p:nvSpPr>
            <p:cNvPr id="132" name="object 78">
              <a:extLst>
                <a:ext uri="{FF2B5EF4-FFF2-40B4-BE49-F238E27FC236}">
                  <a16:creationId xmlns:a16="http://schemas.microsoft.com/office/drawing/2014/main" id="{D2311006-AD48-462D-8C5A-6639BEF28D58}"/>
                </a:ext>
              </a:extLst>
            </p:cNvPr>
            <p:cNvSpPr/>
            <p:nvPr/>
          </p:nvSpPr>
          <p:spPr>
            <a:xfrm>
              <a:off x="2815647" y="4332643"/>
              <a:ext cx="2152726" cy="2152713"/>
            </a:xfrm>
            <a:custGeom>
              <a:avLst/>
              <a:gdLst/>
              <a:ahLst/>
              <a:cxnLst/>
              <a:rect l="l" t="t" r="r" b="b"/>
              <a:pathLst>
                <a:path w="2152726" h="2152713">
                  <a:moveTo>
                    <a:pt x="2152726" y="1076515"/>
                  </a:moveTo>
                  <a:lnTo>
                    <a:pt x="2149158" y="1164770"/>
                  </a:lnTo>
                  <a:lnTo>
                    <a:pt x="2138640" y="1251063"/>
                  </a:lnTo>
                  <a:lnTo>
                    <a:pt x="2121448" y="1335115"/>
                  </a:lnTo>
                  <a:lnTo>
                    <a:pt x="2097859" y="1416649"/>
                  </a:lnTo>
                  <a:lnTo>
                    <a:pt x="2068150" y="1495390"/>
                  </a:lnTo>
                  <a:lnTo>
                    <a:pt x="2032598" y="1571059"/>
                  </a:lnTo>
                  <a:lnTo>
                    <a:pt x="1991480" y="1643379"/>
                  </a:lnTo>
                  <a:lnTo>
                    <a:pt x="1945073" y="1712073"/>
                  </a:lnTo>
                  <a:lnTo>
                    <a:pt x="1893654" y="1776864"/>
                  </a:lnTo>
                  <a:lnTo>
                    <a:pt x="1837499" y="1837475"/>
                  </a:lnTo>
                  <a:lnTo>
                    <a:pt x="1776886" y="1893629"/>
                  </a:lnTo>
                  <a:lnTo>
                    <a:pt x="1712091" y="1945049"/>
                  </a:lnTo>
                  <a:lnTo>
                    <a:pt x="1643392" y="1991457"/>
                  </a:lnTo>
                  <a:lnTo>
                    <a:pt x="1571064" y="2032576"/>
                  </a:lnTo>
                  <a:lnTo>
                    <a:pt x="1495386" y="2068130"/>
                  </a:lnTo>
                  <a:lnTo>
                    <a:pt x="1416635" y="2097841"/>
                  </a:lnTo>
                  <a:lnTo>
                    <a:pt x="1335086" y="2121432"/>
                  </a:lnTo>
                  <a:lnTo>
                    <a:pt x="1251017" y="2138625"/>
                  </a:lnTo>
                  <a:lnTo>
                    <a:pt x="1164705" y="2149145"/>
                  </a:lnTo>
                  <a:lnTo>
                    <a:pt x="1076426" y="2152713"/>
                  </a:lnTo>
                  <a:lnTo>
                    <a:pt x="988142" y="2149145"/>
                  </a:lnTo>
                  <a:lnTo>
                    <a:pt x="901823" y="2138625"/>
                  </a:lnTo>
                  <a:lnTo>
                    <a:pt x="817746" y="2121432"/>
                  </a:lnTo>
                  <a:lnTo>
                    <a:pt x="736190" y="2097841"/>
                  </a:lnTo>
                  <a:lnTo>
                    <a:pt x="657430" y="2068130"/>
                  </a:lnTo>
                  <a:lnTo>
                    <a:pt x="581744" y="2032576"/>
                  </a:lnTo>
                  <a:lnTo>
                    <a:pt x="509408" y="1991457"/>
                  </a:lnTo>
                  <a:lnTo>
                    <a:pt x="440700" y="1945049"/>
                  </a:lnTo>
                  <a:lnTo>
                    <a:pt x="375897" y="1893629"/>
                  </a:lnTo>
                  <a:lnTo>
                    <a:pt x="315275" y="1837475"/>
                  </a:lnTo>
                  <a:lnTo>
                    <a:pt x="259113" y="1776864"/>
                  </a:lnTo>
                  <a:lnTo>
                    <a:pt x="207686" y="1712073"/>
                  </a:lnTo>
                  <a:lnTo>
                    <a:pt x="161272" y="1643379"/>
                  </a:lnTo>
                  <a:lnTo>
                    <a:pt x="120147" y="1571059"/>
                  </a:lnTo>
                  <a:lnTo>
                    <a:pt x="84590" y="1495390"/>
                  </a:lnTo>
                  <a:lnTo>
                    <a:pt x="54876" y="1416649"/>
                  </a:lnTo>
                  <a:lnTo>
                    <a:pt x="31283" y="1335115"/>
                  </a:lnTo>
                  <a:lnTo>
                    <a:pt x="14088" y="1251063"/>
                  </a:lnTo>
                  <a:lnTo>
                    <a:pt x="3568" y="1164770"/>
                  </a:lnTo>
                  <a:lnTo>
                    <a:pt x="0" y="1076515"/>
                  </a:lnTo>
                  <a:lnTo>
                    <a:pt x="3568" y="988235"/>
                  </a:lnTo>
                  <a:lnTo>
                    <a:pt x="14088" y="901918"/>
                  </a:lnTo>
                  <a:lnTo>
                    <a:pt x="31283" y="817842"/>
                  </a:lnTo>
                  <a:lnTo>
                    <a:pt x="54876" y="736284"/>
                  </a:lnTo>
                  <a:lnTo>
                    <a:pt x="84590" y="657521"/>
                  </a:lnTo>
                  <a:lnTo>
                    <a:pt x="120147" y="581830"/>
                  </a:lnTo>
                  <a:lnTo>
                    <a:pt x="161272" y="509489"/>
                  </a:lnTo>
                  <a:lnTo>
                    <a:pt x="207686" y="440774"/>
                  </a:lnTo>
                  <a:lnTo>
                    <a:pt x="259113" y="375964"/>
                  </a:lnTo>
                  <a:lnTo>
                    <a:pt x="315275" y="315334"/>
                  </a:lnTo>
                  <a:lnTo>
                    <a:pt x="375897" y="259163"/>
                  </a:lnTo>
                  <a:lnTo>
                    <a:pt x="440700" y="207728"/>
                  </a:lnTo>
                  <a:lnTo>
                    <a:pt x="509408" y="161306"/>
                  </a:lnTo>
                  <a:lnTo>
                    <a:pt x="581744" y="120174"/>
                  </a:lnTo>
                  <a:lnTo>
                    <a:pt x="657430" y="84609"/>
                  </a:lnTo>
                  <a:lnTo>
                    <a:pt x="736190" y="54889"/>
                  </a:lnTo>
                  <a:lnTo>
                    <a:pt x="817746" y="31291"/>
                  </a:lnTo>
                  <a:lnTo>
                    <a:pt x="901823" y="14091"/>
                  </a:lnTo>
                  <a:lnTo>
                    <a:pt x="988142" y="3569"/>
                  </a:lnTo>
                  <a:lnTo>
                    <a:pt x="1076426" y="0"/>
                  </a:lnTo>
                  <a:lnTo>
                    <a:pt x="1164705" y="3569"/>
                  </a:lnTo>
                  <a:lnTo>
                    <a:pt x="1251017" y="14091"/>
                  </a:lnTo>
                  <a:lnTo>
                    <a:pt x="1335086" y="31291"/>
                  </a:lnTo>
                  <a:lnTo>
                    <a:pt x="1416635" y="54889"/>
                  </a:lnTo>
                  <a:lnTo>
                    <a:pt x="1495386" y="84609"/>
                  </a:lnTo>
                  <a:lnTo>
                    <a:pt x="1571064" y="120174"/>
                  </a:lnTo>
                  <a:lnTo>
                    <a:pt x="1643392" y="161306"/>
                  </a:lnTo>
                  <a:lnTo>
                    <a:pt x="1712091" y="207728"/>
                  </a:lnTo>
                  <a:lnTo>
                    <a:pt x="1776886" y="259163"/>
                  </a:lnTo>
                  <a:lnTo>
                    <a:pt x="1837499" y="315334"/>
                  </a:lnTo>
                  <a:lnTo>
                    <a:pt x="1893654" y="375964"/>
                  </a:lnTo>
                  <a:lnTo>
                    <a:pt x="1945073" y="440774"/>
                  </a:lnTo>
                  <a:lnTo>
                    <a:pt x="1991480" y="509489"/>
                  </a:lnTo>
                  <a:lnTo>
                    <a:pt x="2032598" y="581830"/>
                  </a:lnTo>
                  <a:lnTo>
                    <a:pt x="2068150" y="657521"/>
                  </a:lnTo>
                  <a:lnTo>
                    <a:pt x="2097859" y="736284"/>
                  </a:lnTo>
                  <a:lnTo>
                    <a:pt x="2121448" y="817842"/>
                  </a:lnTo>
                  <a:lnTo>
                    <a:pt x="2138640" y="901918"/>
                  </a:lnTo>
                  <a:lnTo>
                    <a:pt x="2149158" y="988235"/>
                  </a:lnTo>
                  <a:lnTo>
                    <a:pt x="2152726" y="1076515"/>
                  </a:lnTo>
                </a:path>
              </a:pathLst>
            </a:custGeom>
            <a:ln w="25400">
              <a:solidFill>
                <a:srgbClr val="FFAF05"/>
              </a:solidFill>
            </a:ln>
          </p:spPr>
          <p:txBody>
            <a:bodyPr wrap="square" lIns="0" tIns="0" rIns="0" bIns="0" rtlCol="0">
              <a:noAutofit/>
            </a:bodyPr>
            <a:lstStyle/>
            <a:p>
              <a:endParaRPr/>
            </a:p>
          </p:txBody>
        </p:sp>
        <p:sp>
          <p:nvSpPr>
            <p:cNvPr id="133" name="object 79">
              <a:extLst>
                <a:ext uri="{FF2B5EF4-FFF2-40B4-BE49-F238E27FC236}">
                  <a16:creationId xmlns:a16="http://schemas.microsoft.com/office/drawing/2014/main" id="{B9BCC392-8376-4776-AE78-78C010688C64}"/>
                </a:ext>
              </a:extLst>
            </p:cNvPr>
            <p:cNvSpPr/>
            <p:nvPr/>
          </p:nvSpPr>
          <p:spPr>
            <a:xfrm>
              <a:off x="3467412" y="4920477"/>
              <a:ext cx="856468" cy="977049"/>
            </a:xfrm>
            <a:custGeom>
              <a:avLst/>
              <a:gdLst/>
              <a:ahLst/>
              <a:cxnLst/>
              <a:rect l="l" t="t" r="r" b="b"/>
              <a:pathLst>
                <a:path w="856468" h="977049">
                  <a:moveTo>
                    <a:pt x="856226" y="201066"/>
                  </a:moveTo>
                  <a:lnTo>
                    <a:pt x="856467" y="36004"/>
                  </a:lnTo>
                  <a:lnTo>
                    <a:pt x="841465" y="578"/>
                  </a:lnTo>
                  <a:lnTo>
                    <a:pt x="28681" y="0"/>
                  </a:lnTo>
                  <a:lnTo>
                    <a:pt x="11741" y="195"/>
                  </a:lnTo>
                  <a:lnTo>
                    <a:pt x="2356" y="1562"/>
                  </a:lnTo>
                  <a:lnTo>
                    <a:pt x="0" y="5272"/>
                  </a:lnTo>
                  <a:lnTo>
                    <a:pt x="4143" y="12496"/>
                  </a:lnTo>
                  <a:lnTo>
                    <a:pt x="14259" y="24407"/>
                  </a:lnTo>
                  <a:lnTo>
                    <a:pt x="400753" y="461556"/>
                  </a:lnTo>
                  <a:lnTo>
                    <a:pt x="411147" y="473602"/>
                  </a:lnTo>
                  <a:lnTo>
                    <a:pt x="417090" y="482391"/>
                  </a:lnTo>
                  <a:lnTo>
                    <a:pt x="418580" y="489699"/>
                  </a:lnTo>
                  <a:lnTo>
                    <a:pt x="415619" y="497302"/>
                  </a:lnTo>
                  <a:lnTo>
                    <a:pt x="408206" y="506975"/>
                  </a:lnTo>
                  <a:lnTo>
                    <a:pt x="16527" y="950074"/>
                  </a:lnTo>
                  <a:lnTo>
                    <a:pt x="5452" y="962895"/>
                  </a:lnTo>
                  <a:lnTo>
                    <a:pt x="259" y="970832"/>
                  </a:lnTo>
                  <a:lnTo>
                    <a:pt x="1477" y="975055"/>
                  </a:lnTo>
                  <a:lnTo>
                    <a:pt x="9633" y="976736"/>
                  </a:lnTo>
                  <a:lnTo>
                    <a:pt x="25255" y="977048"/>
                  </a:lnTo>
                  <a:lnTo>
                    <a:pt x="820514" y="977049"/>
                  </a:lnTo>
                  <a:lnTo>
                    <a:pt x="841282" y="976491"/>
                  </a:lnTo>
                  <a:lnTo>
                    <a:pt x="851970" y="972589"/>
                  </a:lnTo>
                  <a:lnTo>
                    <a:pt x="855919" y="961996"/>
                  </a:lnTo>
                  <a:lnTo>
                    <a:pt x="856468" y="941370"/>
                  </a:lnTo>
                  <a:lnTo>
                    <a:pt x="856226" y="775754"/>
                  </a:lnTo>
                </a:path>
              </a:pathLst>
            </a:custGeom>
            <a:ln w="25400">
              <a:solidFill>
                <a:srgbClr val="FFAF05"/>
              </a:solidFill>
            </a:ln>
          </p:spPr>
          <p:txBody>
            <a:bodyPr wrap="square" lIns="0" tIns="0" rIns="0" bIns="0" rtlCol="0">
              <a:noAutofit/>
            </a:bodyPr>
            <a:lstStyle/>
            <a:p>
              <a:endParaRPr/>
            </a:p>
          </p:txBody>
        </p:sp>
      </p:grpSp>
      <p:grpSp>
        <p:nvGrpSpPr>
          <p:cNvPr id="101" name="Group 100">
            <a:extLst>
              <a:ext uri="{FF2B5EF4-FFF2-40B4-BE49-F238E27FC236}">
                <a16:creationId xmlns:a16="http://schemas.microsoft.com/office/drawing/2014/main" id="{00264B82-30CD-4B0E-96E7-F8C1C3571A44}"/>
              </a:ext>
            </a:extLst>
          </p:cNvPr>
          <p:cNvGrpSpPr/>
          <p:nvPr/>
        </p:nvGrpSpPr>
        <p:grpSpPr>
          <a:xfrm>
            <a:off x="3160828" y="1981202"/>
            <a:ext cx="914400" cy="914400"/>
            <a:chOff x="2812017" y="1116107"/>
            <a:chExt cx="2159990" cy="2160003"/>
          </a:xfrm>
        </p:grpSpPr>
        <p:sp>
          <p:nvSpPr>
            <p:cNvPr id="103" name="object 66">
              <a:extLst>
                <a:ext uri="{FF2B5EF4-FFF2-40B4-BE49-F238E27FC236}">
                  <a16:creationId xmlns:a16="http://schemas.microsoft.com/office/drawing/2014/main" id="{52334806-38BC-40FA-A15C-D2F35907FD49}"/>
                </a:ext>
              </a:extLst>
            </p:cNvPr>
            <p:cNvSpPr/>
            <p:nvPr/>
          </p:nvSpPr>
          <p:spPr>
            <a:xfrm>
              <a:off x="2812017" y="1116107"/>
              <a:ext cx="2159990" cy="2160003"/>
            </a:xfrm>
            <a:custGeom>
              <a:avLst/>
              <a:gdLst/>
              <a:ahLst/>
              <a:cxnLst/>
              <a:rect l="l" t="t" r="r" b="b"/>
              <a:pathLst>
                <a:path w="2159990" h="2160003">
                  <a:moveTo>
                    <a:pt x="2159990" y="1080007"/>
                  </a:moveTo>
                  <a:lnTo>
                    <a:pt x="2156410" y="1168584"/>
                  </a:lnTo>
                  <a:lnTo>
                    <a:pt x="2145855" y="1255189"/>
                  </a:lnTo>
                  <a:lnTo>
                    <a:pt x="2128603" y="1339544"/>
                  </a:lnTo>
                  <a:lnTo>
                    <a:pt x="2104932" y="1421371"/>
                  </a:lnTo>
                  <a:lnTo>
                    <a:pt x="2075119" y="1500392"/>
                  </a:lnTo>
                  <a:lnTo>
                    <a:pt x="2039444" y="1576329"/>
                  </a:lnTo>
                  <a:lnTo>
                    <a:pt x="1998183" y="1648904"/>
                  </a:lnTo>
                  <a:lnTo>
                    <a:pt x="1951615" y="1717840"/>
                  </a:lnTo>
                  <a:lnTo>
                    <a:pt x="1900017" y="1782858"/>
                  </a:lnTo>
                  <a:lnTo>
                    <a:pt x="1843668" y="1843681"/>
                  </a:lnTo>
                  <a:lnTo>
                    <a:pt x="1782846" y="1900030"/>
                  </a:lnTo>
                  <a:lnTo>
                    <a:pt x="1717827" y="1951627"/>
                  </a:lnTo>
                  <a:lnTo>
                    <a:pt x="1648892" y="1998195"/>
                  </a:lnTo>
                  <a:lnTo>
                    <a:pt x="1576316" y="2039456"/>
                  </a:lnTo>
                  <a:lnTo>
                    <a:pt x="1500379" y="2075132"/>
                  </a:lnTo>
                  <a:lnTo>
                    <a:pt x="1421358" y="2104944"/>
                  </a:lnTo>
                  <a:lnTo>
                    <a:pt x="1339531" y="2128615"/>
                  </a:lnTo>
                  <a:lnTo>
                    <a:pt x="1255176" y="2145868"/>
                  </a:lnTo>
                  <a:lnTo>
                    <a:pt x="1168572" y="2156423"/>
                  </a:lnTo>
                  <a:lnTo>
                    <a:pt x="1079995" y="2160003"/>
                  </a:lnTo>
                  <a:lnTo>
                    <a:pt x="991418" y="2156423"/>
                  </a:lnTo>
                  <a:lnTo>
                    <a:pt x="904813" y="2145868"/>
                  </a:lnTo>
                  <a:lnTo>
                    <a:pt x="820458" y="2128615"/>
                  </a:lnTo>
                  <a:lnTo>
                    <a:pt x="738631" y="2104944"/>
                  </a:lnTo>
                  <a:lnTo>
                    <a:pt x="659611" y="2075132"/>
                  </a:lnTo>
                  <a:lnTo>
                    <a:pt x="583673" y="2039456"/>
                  </a:lnTo>
                  <a:lnTo>
                    <a:pt x="511098" y="1998195"/>
                  </a:lnTo>
                  <a:lnTo>
                    <a:pt x="442162" y="1951627"/>
                  </a:lnTo>
                  <a:lnTo>
                    <a:pt x="377144" y="1900030"/>
                  </a:lnTo>
                  <a:lnTo>
                    <a:pt x="316322" y="1843681"/>
                  </a:lnTo>
                  <a:lnTo>
                    <a:pt x="259973" y="1782858"/>
                  </a:lnTo>
                  <a:lnTo>
                    <a:pt x="208375" y="1717840"/>
                  </a:lnTo>
                  <a:lnTo>
                    <a:pt x="161807" y="1648904"/>
                  </a:lnTo>
                  <a:lnTo>
                    <a:pt x="120546" y="1576329"/>
                  </a:lnTo>
                  <a:lnTo>
                    <a:pt x="84870" y="1500392"/>
                  </a:lnTo>
                  <a:lnTo>
                    <a:pt x="55058" y="1421371"/>
                  </a:lnTo>
                  <a:lnTo>
                    <a:pt x="31387" y="1339544"/>
                  </a:lnTo>
                  <a:lnTo>
                    <a:pt x="14135" y="1255189"/>
                  </a:lnTo>
                  <a:lnTo>
                    <a:pt x="3580" y="1168584"/>
                  </a:lnTo>
                  <a:lnTo>
                    <a:pt x="0" y="1080007"/>
                  </a:lnTo>
                  <a:lnTo>
                    <a:pt x="3580" y="991431"/>
                  </a:lnTo>
                  <a:lnTo>
                    <a:pt x="14135" y="904826"/>
                  </a:lnTo>
                  <a:lnTo>
                    <a:pt x="31387" y="820470"/>
                  </a:lnTo>
                  <a:lnTo>
                    <a:pt x="55058" y="738643"/>
                  </a:lnTo>
                  <a:lnTo>
                    <a:pt x="84870" y="659621"/>
                  </a:lnTo>
                  <a:lnTo>
                    <a:pt x="120546" y="583683"/>
                  </a:lnTo>
                  <a:lnTo>
                    <a:pt x="161807" y="511107"/>
                  </a:lnTo>
                  <a:lnTo>
                    <a:pt x="208375" y="442170"/>
                  </a:lnTo>
                  <a:lnTo>
                    <a:pt x="259973" y="377151"/>
                  </a:lnTo>
                  <a:lnTo>
                    <a:pt x="316322" y="316328"/>
                  </a:lnTo>
                  <a:lnTo>
                    <a:pt x="377144" y="259978"/>
                  </a:lnTo>
                  <a:lnTo>
                    <a:pt x="442162" y="208379"/>
                  </a:lnTo>
                  <a:lnTo>
                    <a:pt x="511098" y="161810"/>
                  </a:lnTo>
                  <a:lnTo>
                    <a:pt x="583673" y="120549"/>
                  </a:lnTo>
                  <a:lnTo>
                    <a:pt x="659611" y="84872"/>
                  </a:lnTo>
                  <a:lnTo>
                    <a:pt x="738632" y="55059"/>
                  </a:lnTo>
                  <a:lnTo>
                    <a:pt x="820458" y="31388"/>
                  </a:lnTo>
                  <a:lnTo>
                    <a:pt x="904813" y="14135"/>
                  </a:lnTo>
                  <a:lnTo>
                    <a:pt x="991418" y="3580"/>
                  </a:lnTo>
                  <a:lnTo>
                    <a:pt x="1079995" y="0"/>
                  </a:lnTo>
                  <a:lnTo>
                    <a:pt x="1168572" y="3580"/>
                  </a:lnTo>
                  <a:lnTo>
                    <a:pt x="1255176" y="14135"/>
                  </a:lnTo>
                  <a:lnTo>
                    <a:pt x="1339531" y="31388"/>
                  </a:lnTo>
                  <a:lnTo>
                    <a:pt x="1421358" y="55059"/>
                  </a:lnTo>
                  <a:lnTo>
                    <a:pt x="1500379" y="84872"/>
                  </a:lnTo>
                  <a:lnTo>
                    <a:pt x="1576316" y="120549"/>
                  </a:lnTo>
                  <a:lnTo>
                    <a:pt x="1648892" y="161810"/>
                  </a:lnTo>
                  <a:lnTo>
                    <a:pt x="1717827" y="208379"/>
                  </a:lnTo>
                  <a:lnTo>
                    <a:pt x="1782846" y="259978"/>
                  </a:lnTo>
                  <a:lnTo>
                    <a:pt x="1843668" y="316328"/>
                  </a:lnTo>
                  <a:lnTo>
                    <a:pt x="1900017" y="377151"/>
                  </a:lnTo>
                  <a:lnTo>
                    <a:pt x="1951615" y="442170"/>
                  </a:lnTo>
                  <a:lnTo>
                    <a:pt x="1998183" y="511107"/>
                  </a:lnTo>
                  <a:lnTo>
                    <a:pt x="2039444" y="583683"/>
                  </a:lnTo>
                  <a:lnTo>
                    <a:pt x="2075119" y="659621"/>
                  </a:lnTo>
                  <a:lnTo>
                    <a:pt x="2104932" y="738643"/>
                  </a:lnTo>
                  <a:lnTo>
                    <a:pt x="2128603" y="820470"/>
                  </a:lnTo>
                  <a:lnTo>
                    <a:pt x="2145855" y="904826"/>
                  </a:lnTo>
                  <a:lnTo>
                    <a:pt x="2156410" y="991431"/>
                  </a:lnTo>
                  <a:lnTo>
                    <a:pt x="2159990" y="1080007"/>
                  </a:lnTo>
                  <a:close/>
                </a:path>
              </a:pathLst>
            </a:custGeom>
            <a:ln w="25400">
              <a:solidFill>
                <a:srgbClr val="FFAF05"/>
              </a:solidFill>
            </a:ln>
          </p:spPr>
          <p:txBody>
            <a:bodyPr wrap="square" lIns="0" tIns="0" rIns="0" bIns="0" rtlCol="0">
              <a:noAutofit/>
            </a:bodyPr>
            <a:lstStyle/>
            <a:p>
              <a:endParaRPr/>
            </a:p>
          </p:txBody>
        </p:sp>
        <p:sp>
          <p:nvSpPr>
            <p:cNvPr id="104" name="object 67">
              <a:extLst>
                <a:ext uri="{FF2B5EF4-FFF2-40B4-BE49-F238E27FC236}">
                  <a16:creationId xmlns:a16="http://schemas.microsoft.com/office/drawing/2014/main" id="{C8098669-6315-45D6-8260-E0A0DEDAF130}"/>
                </a:ext>
              </a:extLst>
            </p:cNvPr>
            <p:cNvSpPr/>
            <p:nvPr/>
          </p:nvSpPr>
          <p:spPr>
            <a:xfrm>
              <a:off x="4089420" y="1422110"/>
              <a:ext cx="256573" cy="487794"/>
            </a:xfrm>
            <a:custGeom>
              <a:avLst/>
              <a:gdLst/>
              <a:ahLst/>
              <a:cxnLst/>
              <a:rect l="l" t="t" r="r" b="b"/>
              <a:pathLst>
                <a:path w="256573" h="487794">
                  <a:moveTo>
                    <a:pt x="973" y="0"/>
                  </a:moveTo>
                  <a:lnTo>
                    <a:pt x="973" y="376199"/>
                  </a:lnTo>
                  <a:lnTo>
                    <a:pt x="272" y="399603"/>
                  </a:lnTo>
                  <a:lnTo>
                    <a:pt x="0" y="419483"/>
                  </a:lnTo>
                  <a:lnTo>
                    <a:pt x="4820" y="460849"/>
                  </a:lnTo>
                  <a:lnTo>
                    <a:pt x="35835" y="484107"/>
                  </a:lnTo>
                  <a:lnTo>
                    <a:pt x="88255" y="487700"/>
                  </a:lnTo>
                  <a:lnTo>
                    <a:pt x="112916" y="487793"/>
                  </a:lnTo>
                  <a:lnTo>
                    <a:pt x="256573" y="487794"/>
                  </a:lnTo>
                </a:path>
              </a:pathLst>
            </a:custGeom>
            <a:ln w="25400">
              <a:solidFill>
                <a:srgbClr val="FFAF05"/>
              </a:solidFill>
            </a:ln>
          </p:spPr>
          <p:txBody>
            <a:bodyPr wrap="square" lIns="0" tIns="0" rIns="0" bIns="0" rtlCol="0">
              <a:noAutofit/>
            </a:bodyPr>
            <a:lstStyle/>
            <a:p>
              <a:endParaRPr/>
            </a:p>
          </p:txBody>
        </p:sp>
        <p:sp>
          <p:nvSpPr>
            <p:cNvPr id="105" name="object 68">
              <a:extLst>
                <a:ext uri="{FF2B5EF4-FFF2-40B4-BE49-F238E27FC236}">
                  <a16:creationId xmlns:a16="http://schemas.microsoft.com/office/drawing/2014/main" id="{C64E0817-6B70-4586-8F6E-EBE90AB66911}"/>
                </a:ext>
              </a:extLst>
            </p:cNvPr>
            <p:cNvSpPr/>
            <p:nvPr/>
          </p:nvSpPr>
          <p:spPr>
            <a:xfrm>
              <a:off x="4373519" y="1818842"/>
              <a:ext cx="174658" cy="175161"/>
            </a:xfrm>
            <a:custGeom>
              <a:avLst/>
              <a:gdLst/>
              <a:ahLst/>
              <a:cxnLst/>
              <a:rect l="l" t="t" r="r" b="b"/>
              <a:pathLst>
                <a:path w="174658" h="175161">
                  <a:moveTo>
                    <a:pt x="87663" y="175161"/>
                  </a:moveTo>
                  <a:lnTo>
                    <a:pt x="128831" y="164918"/>
                  </a:lnTo>
                  <a:lnTo>
                    <a:pt x="159574" y="137679"/>
                  </a:lnTo>
                  <a:lnTo>
                    <a:pt x="174658" y="98677"/>
                  </a:lnTo>
                  <a:lnTo>
                    <a:pt x="173790" y="82126"/>
                  </a:lnTo>
                  <a:lnTo>
                    <a:pt x="159616" y="40191"/>
                  </a:lnTo>
                  <a:lnTo>
                    <a:pt x="131494" y="11921"/>
                  </a:lnTo>
                  <a:lnTo>
                    <a:pt x="93803" y="0"/>
                  </a:lnTo>
                  <a:lnTo>
                    <a:pt x="78106" y="1063"/>
                  </a:lnTo>
                  <a:lnTo>
                    <a:pt x="37771" y="16367"/>
                  </a:lnTo>
                  <a:lnTo>
                    <a:pt x="10486" y="46161"/>
                  </a:lnTo>
                  <a:lnTo>
                    <a:pt x="0" y="85707"/>
                  </a:lnTo>
                  <a:lnTo>
                    <a:pt x="1174" y="100604"/>
                  </a:lnTo>
                  <a:lnTo>
                    <a:pt x="17350" y="139484"/>
                  </a:lnTo>
                  <a:lnTo>
                    <a:pt x="48545" y="165924"/>
                  </a:lnTo>
                  <a:lnTo>
                    <a:pt x="87663" y="175161"/>
                  </a:lnTo>
                  <a:close/>
                </a:path>
              </a:pathLst>
            </a:custGeom>
            <a:ln w="25400">
              <a:solidFill>
                <a:srgbClr val="FFAF05"/>
              </a:solidFill>
            </a:ln>
          </p:spPr>
          <p:txBody>
            <a:bodyPr wrap="square" lIns="0" tIns="0" rIns="0" bIns="0" rtlCol="0">
              <a:noAutofit/>
            </a:bodyPr>
            <a:lstStyle/>
            <a:p>
              <a:endParaRPr/>
            </a:p>
          </p:txBody>
        </p:sp>
        <p:sp>
          <p:nvSpPr>
            <p:cNvPr id="106" name="object 69">
              <a:extLst>
                <a:ext uri="{FF2B5EF4-FFF2-40B4-BE49-F238E27FC236}">
                  <a16:creationId xmlns:a16="http://schemas.microsoft.com/office/drawing/2014/main" id="{33CE7B90-DD3B-4CCB-B370-2847D6CBBC7F}"/>
                </a:ext>
              </a:extLst>
            </p:cNvPr>
            <p:cNvSpPr/>
            <p:nvPr/>
          </p:nvSpPr>
          <p:spPr>
            <a:xfrm>
              <a:off x="4379564" y="2224478"/>
              <a:ext cx="174649" cy="175151"/>
            </a:xfrm>
            <a:custGeom>
              <a:avLst/>
              <a:gdLst/>
              <a:ahLst/>
              <a:cxnLst/>
              <a:rect l="l" t="t" r="r" b="b"/>
              <a:pathLst>
                <a:path w="174649" h="175151">
                  <a:moveTo>
                    <a:pt x="87663" y="175151"/>
                  </a:moveTo>
                  <a:lnTo>
                    <a:pt x="128831" y="164906"/>
                  </a:lnTo>
                  <a:lnTo>
                    <a:pt x="159573" y="137665"/>
                  </a:lnTo>
                  <a:lnTo>
                    <a:pt x="174649" y="98660"/>
                  </a:lnTo>
                  <a:lnTo>
                    <a:pt x="173780" y="82108"/>
                  </a:lnTo>
                  <a:lnTo>
                    <a:pt x="159600" y="40174"/>
                  </a:lnTo>
                  <a:lnTo>
                    <a:pt x="131471" y="11911"/>
                  </a:lnTo>
                  <a:lnTo>
                    <a:pt x="93777" y="0"/>
                  </a:lnTo>
                  <a:lnTo>
                    <a:pt x="78082" y="1063"/>
                  </a:lnTo>
                  <a:lnTo>
                    <a:pt x="37755" y="16369"/>
                  </a:lnTo>
                  <a:lnTo>
                    <a:pt x="10479" y="46169"/>
                  </a:lnTo>
                  <a:lnTo>
                    <a:pt x="0" y="85734"/>
                  </a:lnTo>
                  <a:lnTo>
                    <a:pt x="1174" y="100627"/>
                  </a:lnTo>
                  <a:lnTo>
                    <a:pt x="17353" y="139497"/>
                  </a:lnTo>
                  <a:lnTo>
                    <a:pt x="48558" y="165926"/>
                  </a:lnTo>
                  <a:lnTo>
                    <a:pt x="87663" y="175151"/>
                  </a:lnTo>
                  <a:close/>
                </a:path>
              </a:pathLst>
            </a:custGeom>
            <a:ln w="25400">
              <a:solidFill>
                <a:srgbClr val="FFAF05"/>
              </a:solidFill>
            </a:ln>
          </p:spPr>
          <p:txBody>
            <a:bodyPr wrap="square" lIns="0" tIns="0" rIns="0" bIns="0" rtlCol="0">
              <a:noAutofit/>
            </a:bodyPr>
            <a:lstStyle/>
            <a:p>
              <a:endParaRPr/>
            </a:p>
          </p:txBody>
        </p:sp>
        <p:sp>
          <p:nvSpPr>
            <p:cNvPr id="107" name="object 70">
              <a:extLst>
                <a:ext uri="{FF2B5EF4-FFF2-40B4-BE49-F238E27FC236}">
                  <a16:creationId xmlns:a16="http://schemas.microsoft.com/office/drawing/2014/main" id="{1380C732-6A13-4058-AF9C-29BED6E8185F}"/>
                </a:ext>
              </a:extLst>
            </p:cNvPr>
            <p:cNvSpPr/>
            <p:nvPr/>
          </p:nvSpPr>
          <p:spPr>
            <a:xfrm>
              <a:off x="3528678" y="1725750"/>
              <a:ext cx="174661" cy="175162"/>
            </a:xfrm>
            <a:custGeom>
              <a:avLst/>
              <a:gdLst/>
              <a:ahLst/>
              <a:cxnLst/>
              <a:rect l="l" t="t" r="r" b="b"/>
              <a:pathLst>
                <a:path w="174661" h="175162">
                  <a:moveTo>
                    <a:pt x="87676" y="175162"/>
                  </a:moveTo>
                  <a:lnTo>
                    <a:pt x="128841" y="164919"/>
                  </a:lnTo>
                  <a:lnTo>
                    <a:pt x="159582" y="137678"/>
                  </a:lnTo>
                  <a:lnTo>
                    <a:pt x="174661" y="98671"/>
                  </a:lnTo>
                  <a:lnTo>
                    <a:pt x="173792" y="82120"/>
                  </a:lnTo>
                  <a:lnTo>
                    <a:pt x="159614" y="40186"/>
                  </a:lnTo>
                  <a:lnTo>
                    <a:pt x="131489" y="11917"/>
                  </a:lnTo>
                  <a:lnTo>
                    <a:pt x="93799" y="0"/>
                  </a:lnTo>
                  <a:lnTo>
                    <a:pt x="78103" y="1063"/>
                  </a:lnTo>
                  <a:lnTo>
                    <a:pt x="37771" y="16368"/>
                  </a:lnTo>
                  <a:lnTo>
                    <a:pt x="10488" y="46162"/>
                  </a:lnTo>
                  <a:lnTo>
                    <a:pt x="0" y="85715"/>
                  </a:lnTo>
                  <a:lnTo>
                    <a:pt x="1174" y="100613"/>
                  </a:lnTo>
                  <a:lnTo>
                    <a:pt x="17349" y="139491"/>
                  </a:lnTo>
                  <a:lnTo>
                    <a:pt x="48546" y="165927"/>
                  </a:lnTo>
                  <a:lnTo>
                    <a:pt x="87676" y="175162"/>
                  </a:lnTo>
                  <a:close/>
                </a:path>
              </a:pathLst>
            </a:custGeom>
            <a:ln w="25400">
              <a:solidFill>
                <a:srgbClr val="FFAF05"/>
              </a:solidFill>
            </a:ln>
          </p:spPr>
          <p:txBody>
            <a:bodyPr wrap="square" lIns="0" tIns="0" rIns="0" bIns="0" rtlCol="0">
              <a:noAutofit/>
            </a:bodyPr>
            <a:lstStyle/>
            <a:p>
              <a:endParaRPr/>
            </a:p>
          </p:txBody>
        </p:sp>
        <p:sp>
          <p:nvSpPr>
            <p:cNvPr id="108" name="object 71">
              <a:extLst>
                <a:ext uri="{FF2B5EF4-FFF2-40B4-BE49-F238E27FC236}">
                  <a16:creationId xmlns:a16="http://schemas.microsoft.com/office/drawing/2014/main" id="{01C89119-7039-4391-B1FC-3FCB876D6D38}"/>
                </a:ext>
              </a:extLst>
            </p:cNvPr>
            <p:cNvSpPr/>
            <p:nvPr/>
          </p:nvSpPr>
          <p:spPr>
            <a:xfrm>
              <a:off x="3308561" y="2150680"/>
              <a:ext cx="174658" cy="175161"/>
            </a:xfrm>
            <a:custGeom>
              <a:avLst/>
              <a:gdLst/>
              <a:ahLst/>
              <a:cxnLst/>
              <a:rect l="l" t="t" r="r" b="b"/>
              <a:pathLst>
                <a:path w="174658" h="175161">
                  <a:moveTo>
                    <a:pt x="87663" y="175161"/>
                  </a:moveTo>
                  <a:lnTo>
                    <a:pt x="128826" y="164921"/>
                  </a:lnTo>
                  <a:lnTo>
                    <a:pt x="159571" y="137684"/>
                  </a:lnTo>
                  <a:lnTo>
                    <a:pt x="174658" y="98679"/>
                  </a:lnTo>
                  <a:lnTo>
                    <a:pt x="173790" y="82125"/>
                  </a:lnTo>
                  <a:lnTo>
                    <a:pt x="159613" y="40187"/>
                  </a:lnTo>
                  <a:lnTo>
                    <a:pt x="131489" y="11919"/>
                  </a:lnTo>
                  <a:lnTo>
                    <a:pt x="93804" y="0"/>
                  </a:lnTo>
                  <a:lnTo>
                    <a:pt x="78103" y="1063"/>
                  </a:lnTo>
                  <a:lnTo>
                    <a:pt x="37765" y="16364"/>
                  </a:lnTo>
                  <a:lnTo>
                    <a:pt x="10484" y="46154"/>
                  </a:lnTo>
                  <a:lnTo>
                    <a:pt x="0" y="85706"/>
                  </a:lnTo>
                  <a:lnTo>
                    <a:pt x="1174" y="100607"/>
                  </a:lnTo>
                  <a:lnTo>
                    <a:pt x="17346" y="139489"/>
                  </a:lnTo>
                  <a:lnTo>
                    <a:pt x="48539" y="165926"/>
                  </a:lnTo>
                  <a:lnTo>
                    <a:pt x="87663" y="175161"/>
                  </a:lnTo>
                  <a:close/>
                </a:path>
              </a:pathLst>
            </a:custGeom>
            <a:ln w="25400">
              <a:solidFill>
                <a:srgbClr val="FFAF05"/>
              </a:solidFill>
            </a:ln>
          </p:spPr>
          <p:txBody>
            <a:bodyPr wrap="square" lIns="0" tIns="0" rIns="0" bIns="0" rtlCol="0">
              <a:noAutofit/>
            </a:bodyPr>
            <a:lstStyle/>
            <a:p>
              <a:endParaRPr/>
            </a:p>
          </p:txBody>
        </p:sp>
        <p:sp>
          <p:nvSpPr>
            <p:cNvPr id="109" name="object 72">
              <a:extLst>
                <a:ext uri="{FF2B5EF4-FFF2-40B4-BE49-F238E27FC236}">
                  <a16:creationId xmlns:a16="http://schemas.microsoft.com/office/drawing/2014/main" id="{274ADE9C-F7E7-45D8-95E1-351E6B10EB6E}"/>
                </a:ext>
              </a:extLst>
            </p:cNvPr>
            <p:cNvSpPr/>
            <p:nvPr/>
          </p:nvSpPr>
          <p:spPr>
            <a:xfrm>
              <a:off x="3195793" y="2025754"/>
              <a:ext cx="685800" cy="942568"/>
            </a:xfrm>
            <a:custGeom>
              <a:avLst/>
              <a:gdLst/>
              <a:ahLst/>
              <a:cxnLst/>
              <a:rect l="l" t="t" r="r" b="b"/>
              <a:pathLst>
                <a:path w="685800" h="942568">
                  <a:moveTo>
                    <a:pt x="0" y="0"/>
                  </a:moveTo>
                  <a:lnTo>
                    <a:pt x="577799" y="0"/>
                  </a:lnTo>
                  <a:lnTo>
                    <a:pt x="600121" y="664"/>
                  </a:lnTo>
                  <a:lnTo>
                    <a:pt x="648292" y="5330"/>
                  </a:lnTo>
                  <a:lnTo>
                    <a:pt x="678582" y="29950"/>
                  </a:lnTo>
                  <a:lnTo>
                    <a:pt x="685138" y="73622"/>
                  </a:lnTo>
                  <a:lnTo>
                    <a:pt x="685795" y="119628"/>
                  </a:lnTo>
                  <a:lnTo>
                    <a:pt x="685800" y="942568"/>
                  </a:lnTo>
                </a:path>
              </a:pathLst>
            </a:custGeom>
            <a:ln w="25400">
              <a:solidFill>
                <a:srgbClr val="FFAF05"/>
              </a:solidFill>
            </a:ln>
          </p:spPr>
          <p:txBody>
            <a:bodyPr wrap="square" lIns="0" tIns="0" rIns="0" bIns="0" rtlCol="0">
              <a:noAutofit/>
            </a:bodyPr>
            <a:lstStyle/>
            <a:p>
              <a:endParaRPr/>
            </a:p>
          </p:txBody>
        </p:sp>
        <p:sp>
          <p:nvSpPr>
            <p:cNvPr id="110" name="object 73">
              <a:extLst>
                <a:ext uri="{FF2B5EF4-FFF2-40B4-BE49-F238E27FC236}">
                  <a16:creationId xmlns:a16="http://schemas.microsoft.com/office/drawing/2014/main" id="{D01248FF-659D-4391-89F3-FAE5F5C557B0}"/>
                </a:ext>
              </a:extLst>
            </p:cNvPr>
            <p:cNvSpPr/>
            <p:nvPr/>
          </p:nvSpPr>
          <p:spPr>
            <a:xfrm>
              <a:off x="3715998" y="1813219"/>
              <a:ext cx="273596" cy="1156893"/>
            </a:xfrm>
            <a:custGeom>
              <a:avLst/>
              <a:gdLst/>
              <a:ahLst/>
              <a:cxnLst/>
              <a:rect l="l" t="t" r="r" b="b"/>
              <a:pathLst>
                <a:path w="273596" h="1156893">
                  <a:moveTo>
                    <a:pt x="0" y="0"/>
                  </a:moveTo>
                  <a:lnTo>
                    <a:pt x="165595" y="0"/>
                  </a:lnTo>
                  <a:lnTo>
                    <a:pt x="189186" y="2801"/>
                  </a:lnTo>
                  <a:lnTo>
                    <a:pt x="238953" y="11903"/>
                  </a:lnTo>
                  <a:lnTo>
                    <a:pt x="268166" y="38791"/>
                  </a:lnTo>
                  <a:lnTo>
                    <a:pt x="273345" y="82326"/>
                  </a:lnTo>
                  <a:lnTo>
                    <a:pt x="273579" y="103164"/>
                  </a:lnTo>
                  <a:lnTo>
                    <a:pt x="273596" y="1156893"/>
                  </a:lnTo>
                </a:path>
              </a:pathLst>
            </a:custGeom>
            <a:ln w="25400">
              <a:solidFill>
                <a:srgbClr val="FFAF05"/>
              </a:solidFill>
            </a:ln>
          </p:spPr>
          <p:txBody>
            <a:bodyPr wrap="square" lIns="0" tIns="0" rIns="0" bIns="0" rtlCol="0">
              <a:noAutofit/>
            </a:bodyPr>
            <a:lstStyle/>
            <a:p>
              <a:endParaRPr/>
            </a:p>
          </p:txBody>
        </p:sp>
        <p:sp>
          <p:nvSpPr>
            <p:cNvPr id="111" name="object 74">
              <a:extLst>
                <a:ext uri="{FF2B5EF4-FFF2-40B4-BE49-F238E27FC236}">
                  <a16:creationId xmlns:a16="http://schemas.microsoft.com/office/drawing/2014/main" id="{D38955CB-3C93-4EF3-8157-DB1CA04DEE9D}"/>
                </a:ext>
              </a:extLst>
            </p:cNvPr>
            <p:cNvSpPr/>
            <p:nvPr/>
          </p:nvSpPr>
          <p:spPr>
            <a:xfrm>
              <a:off x="4093988" y="2309600"/>
              <a:ext cx="283756" cy="644308"/>
            </a:xfrm>
            <a:custGeom>
              <a:avLst/>
              <a:gdLst/>
              <a:ahLst/>
              <a:cxnLst/>
              <a:rect l="l" t="t" r="r" b="b"/>
              <a:pathLst>
                <a:path w="283756" h="644308">
                  <a:moveTo>
                    <a:pt x="283756" y="2348"/>
                  </a:moveTo>
                  <a:lnTo>
                    <a:pt x="104406" y="2348"/>
                  </a:lnTo>
                  <a:lnTo>
                    <a:pt x="82661" y="925"/>
                  </a:lnTo>
                  <a:lnTo>
                    <a:pt x="64166" y="42"/>
                  </a:lnTo>
                  <a:lnTo>
                    <a:pt x="25554" y="3641"/>
                  </a:lnTo>
                  <a:lnTo>
                    <a:pt x="1651" y="48530"/>
                  </a:lnTo>
                  <a:lnTo>
                    <a:pt x="108" y="87123"/>
                  </a:lnTo>
                  <a:lnTo>
                    <a:pt x="1" y="112046"/>
                  </a:lnTo>
                  <a:lnTo>
                    <a:pt x="0" y="644308"/>
                  </a:lnTo>
                </a:path>
              </a:pathLst>
            </a:custGeom>
            <a:ln w="25400">
              <a:solidFill>
                <a:srgbClr val="FFAF05"/>
              </a:solidFill>
            </a:ln>
          </p:spPr>
          <p:txBody>
            <a:bodyPr wrap="square" lIns="0" tIns="0" rIns="0" bIns="0" rtlCol="0">
              <a:noAutofit/>
            </a:bodyPr>
            <a:lstStyle/>
            <a:p>
              <a:endParaRPr/>
            </a:p>
          </p:txBody>
        </p:sp>
        <p:sp>
          <p:nvSpPr>
            <p:cNvPr id="112" name="object 75">
              <a:extLst>
                <a:ext uri="{FF2B5EF4-FFF2-40B4-BE49-F238E27FC236}">
                  <a16:creationId xmlns:a16="http://schemas.microsoft.com/office/drawing/2014/main" id="{67E4DC79-50FC-4D24-9641-FD63E9932BA3}"/>
                </a:ext>
              </a:extLst>
            </p:cNvPr>
            <p:cNvSpPr/>
            <p:nvPr/>
          </p:nvSpPr>
          <p:spPr>
            <a:xfrm>
              <a:off x="3496923" y="2238149"/>
              <a:ext cx="269481" cy="705866"/>
            </a:xfrm>
            <a:custGeom>
              <a:avLst/>
              <a:gdLst/>
              <a:ahLst/>
              <a:cxnLst/>
              <a:rect l="l" t="t" r="r" b="b"/>
              <a:pathLst>
                <a:path w="269481" h="705866">
                  <a:moveTo>
                    <a:pt x="0" y="0"/>
                  </a:moveTo>
                  <a:lnTo>
                    <a:pt x="168668" y="0"/>
                  </a:lnTo>
                  <a:lnTo>
                    <a:pt x="191300" y="493"/>
                  </a:lnTo>
                  <a:lnTo>
                    <a:pt x="238478" y="5362"/>
                  </a:lnTo>
                  <a:lnTo>
                    <a:pt x="265160" y="34115"/>
                  </a:lnTo>
                  <a:lnTo>
                    <a:pt x="269360" y="85830"/>
                  </a:lnTo>
                  <a:lnTo>
                    <a:pt x="269479" y="110862"/>
                  </a:lnTo>
                  <a:lnTo>
                    <a:pt x="269481" y="705866"/>
                  </a:lnTo>
                </a:path>
              </a:pathLst>
            </a:custGeom>
            <a:ln w="25400">
              <a:solidFill>
                <a:srgbClr val="FFAF05"/>
              </a:solidFill>
            </a:ln>
          </p:spPr>
          <p:txBody>
            <a:bodyPr wrap="square" lIns="0" tIns="0" rIns="0" bIns="0" rtlCol="0">
              <a:noAutofit/>
            </a:bodyPr>
            <a:lstStyle/>
            <a:p>
              <a:endParaRPr/>
            </a:p>
          </p:txBody>
        </p:sp>
      </p:grpSp>
      <p:sp>
        <p:nvSpPr>
          <p:cNvPr id="57" name="Text Placeholder 3">
            <a:extLst>
              <a:ext uri="{FF2B5EF4-FFF2-40B4-BE49-F238E27FC236}">
                <a16:creationId xmlns:a16="http://schemas.microsoft.com/office/drawing/2014/main" id="{2ACCD898-6C60-46D2-B514-CE9E268C0744}"/>
              </a:ext>
            </a:extLst>
          </p:cNvPr>
          <p:cNvSpPr txBox="1">
            <a:spLocks/>
          </p:cNvSpPr>
          <p:nvPr/>
        </p:nvSpPr>
        <p:spPr>
          <a:xfrm>
            <a:off x="930063" y="5538726"/>
            <a:ext cx="2142603" cy="38704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zh-CN" sz="1200" dirty="0">
                <a:solidFill>
                  <a:schemeClr val="tx1">
                    <a:lumMod val="65000"/>
                    <a:lumOff val="35000"/>
                  </a:schemeClr>
                </a:solidFill>
                <a:latin typeface="Microsoft YaHei" panose="020B0503020204020204" pitchFamily="34" charset="-122"/>
                <a:ea typeface="Microsoft YaHei" panose="020B0503020204020204" pitchFamily="34" charset="-122"/>
                <a:cs typeface="Open Sans" panose="020B0606030504020204" pitchFamily="34" charset="0"/>
              </a:rPr>
              <a:t>《</a:t>
            </a:r>
            <a:r>
              <a:rPr lang="zh-CN" altLang="en-US" sz="1200" dirty="0">
                <a:solidFill>
                  <a:schemeClr val="tx1">
                    <a:lumMod val="65000"/>
                    <a:lumOff val="35000"/>
                  </a:schemeClr>
                </a:solidFill>
                <a:latin typeface="Microsoft YaHei" panose="020B0503020204020204" pitchFamily="34" charset="-122"/>
                <a:ea typeface="Microsoft YaHei" panose="020B0503020204020204" pitchFamily="34" charset="-122"/>
                <a:cs typeface="Open Sans" panose="020B0606030504020204" pitchFamily="34" charset="0"/>
              </a:rPr>
              <a:t>应用化学国际版</a:t>
            </a:r>
            <a:r>
              <a:rPr lang="en-US" altLang="zh-CN" sz="1200" dirty="0">
                <a:solidFill>
                  <a:schemeClr val="tx1">
                    <a:lumMod val="65000"/>
                    <a:lumOff val="35000"/>
                  </a:schemeClr>
                </a:solidFill>
                <a:latin typeface="Microsoft YaHei" panose="020B0503020204020204" pitchFamily="34" charset="-122"/>
                <a:ea typeface="Microsoft YaHei" panose="020B0503020204020204" pitchFamily="34" charset="-122"/>
                <a:cs typeface="Open Sans" panose="020B0606030504020204" pitchFamily="34" charset="0"/>
              </a:rPr>
              <a:t>》</a:t>
            </a:r>
            <a:endParaRPr lang="en-US" sz="1200" dirty="0">
              <a:solidFill>
                <a:schemeClr val="tx1">
                  <a:lumMod val="65000"/>
                  <a:lumOff val="35000"/>
                </a:schemeClr>
              </a:solidFill>
              <a:latin typeface="Microsoft YaHei" panose="020B0503020204020204" pitchFamily="34" charset="-122"/>
              <a:ea typeface="Microsoft YaHei" panose="020B0503020204020204" pitchFamily="34" charset="-122"/>
              <a:cs typeface="Open Sans" panose="020B0606030504020204" pitchFamily="34" charset="0"/>
            </a:endParaRPr>
          </a:p>
        </p:txBody>
      </p:sp>
      <p:sp>
        <p:nvSpPr>
          <p:cNvPr id="58" name="Text Placeholder 4">
            <a:extLst>
              <a:ext uri="{FF2B5EF4-FFF2-40B4-BE49-F238E27FC236}">
                <a16:creationId xmlns:a16="http://schemas.microsoft.com/office/drawing/2014/main" id="{C126D6C8-058F-4965-8ED4-121CA135861D}"/>
              </a:ext>
            </a:extLst>
          </p:cNvPr>
          <p:cNvSpPr txBox="1">
            <a:spLocks/>
          </p:cNvSpPr>
          <p:nvPr/>
        </p:nvSpPr>
        <p:spPr>
          <a:xfrm>
            <a:off x="1124355" y="5754187"/>
            <a:ext cx="1615353" cy="526842"/>
          </a:xfrm>
          <a:prstGeom prst="rect">
            <a:avLst/>
          </a:prstGeom>
        </p:spPr>
        <p:txBody>
          <a:bodyPr vert="horz" lIns="0" tIns="0" rIns="0" bIns="0" rtlCol="0" anchor="b" anchorCtr="0"/>
          <a:lstStyle>
            <a:defPPr>
              <a:defRPr lang="en-US"/>
            </a:defPPr>
            <a:lvl1pPr marL="0" algn="ctr" defTabSz="914400" rtl="0" eaLnBrk="1" latinLnBrk="0" hangingPunct="1">
              <a:defRPr sz="1200" kern="1200">
                <a:solidFill>
                  <a:srgbClr val="414246"/>
                </a:solidFill>
                <a:latin typeface="Open Sans" charset="0"/>
                <a:ea typeface="Open Sans" charset="0"/>
                <a:cs typeface="Open San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latin typeface="Microsoft YaHei" panose="020B0503020204020204" pitchFamily="34" charset="-122"/>
                <a:ea typeface="Microsoft YaHei" panose="020B0503020204020204" pitchFamily="34" charset="-122"/>
                <a:cs typeface="Open Sans" panose="020B0606030504020204" pitchFamily="34" charset="0"/>
              </a:rPr>
              <a:t>2019 JCR </a:t>
            </a:r>
            <a:r>
              <a:rPr lang="zh-CN" altLang="en-US" dirty="0">
                <a:latin typeface="Microsoft YaHei" panose="020B0503020204020204" pitchFamily="34" charset="-122"/>
                <a:ea typeface="Microsoft YaHei" panose="020B0503020204020204" pitchFamily="34" charset="-122"/>
                <a:cs typeface="Open Sans" panose="020B0606030504020204" pitchFamily="34" charset="0"/>
              </a:rPr>
              <a:t>排名</a:t>
            </a:r>
            <a:r>
              <a:rPr lang="en-US" dirty="0">
                <a:latin typeface="Microsoft YaHei" panose="020B0503020204020204" pitchFamily="34" charset="-122"/>
                <a:ea typeface="Microsoft YaHei" panose="020B0503020204020204" pitchFamily="34" charset="-122"/>
                <a:cs typeface="Open Sans" panose="020B0606030504020204" pitchFamily="34" charset="0"/>
              </a:rPr>
              <a:t>: 15/177</a:t>
            </a:r>
          </a:p>
          <a:p>
            <a:pPr algn="l"/>
            <a:r>
              <a:rPr lang="zh-CN" altLang="en-US" dirty="0">
                <a:latin typeface="Microsoft YaHei" panose="020B0503020204020204" pitchFamily="34" charset="-122"/>
                <a:ea typeface="Microsoft YaHei" panose="020B0503020204020204" pitchFamily="34" charset="-122"/>
                <a:cs typeface="Open Sans" panose="020B0606030504020204" pitchFamily="34" charset="0"/>
              </a:rPr>
              <a:t>化学、多学科</a:t>
            </a:r>
            <a:endParaRPr lang="en-US" dirty="0">
              <a:latin typeface="Microsoft YaHei" panose="020B0503020204020204" pitchFamily="34" charset="-122"/>
              <a:ea typeface="Microsoft YaHei" panose="020B0503020204020204" pitchFamily="34" charset="-122"/>
              <a:cs typeface="Open Sans" panose="020B0606030504020204" pitchFamily="34" charset="0"/>
            </a:endParaRPr>
          </a:p>
        </p:txBody>
      </p:sp>
      <p:pic>
        <p:nvPicPr>
          <p:cNvPr id="59" name="Picture 2">
            <a:extLst>
              <a:ext uri="{FF2B5EF4-FFF2-40B4-BE49-F238E27FC236}">
                <a16:creationId xmlns:a16="http://schemas.microsoft.com/office/drawing/2014/main" id="{32869BE0-9433-42F7-98D3-19CBFBC4E28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80724" y="3627982"/>
            <a:ext cx="1127125" cy="139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Oval 59">
            <a:extLst>
              <a:ext uri="{FF2B5EF4-FFF2-40B4-BE49-F238E27FC236}">
                <a16:creationId xmlns:a16="http://schemas.microsoft.com/office/drawing/2014/main" id="{59D08124-6ABA-4022-802E-50B360B08E66}"/>
              </a:ext>
            </a:extLst>
          </p:cNvPr>
          <p:cNvSpPr/>
          <p:nvPr/>
        </p:nvSpPr>
        <p:spPr>
          <a:xfrm>
            <a:off x="2192998" y="3311607"/>
            <a:ext cx="596381" cy="596381"/>
          </a:xfrm>
          <a:prstGeom prst="ellipse">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0000"/>
              </a:lnSpc>
            </a:pPr>
            <a:endParaRPr lang="en-US" sz="10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1" name="Text Placeholder 23">
            <a:extLst>
              <a:ext uri="{FF2B5EF4-FFF2-40B4-BE49-F238E27FC236}">
                <a16:creationId xmlns:a16="http://schemas.microsoft.com/office/drawing/2014/main" id="{034F092D-9B43-455E-B57F-EF4716A12D8E}"/>
              </a:ext>
            </a:extLst>
          </p:cNvPr>
          <p:cNvSpPr txBox="1">
            <a:spLocks/>
          </p:cNvSpPr>
          <p:nvPr/>
        </p:nvSpPr>
        <p:spPr>
          <a:xfrm>
            <a:off x="2212755" y="3568682"/>
            <a:ext cx="556865" cy="247400"/>
          </a:xfrm>
          <a:prstGeom prst="rect">
            <a:avLst/>
          </a:prstGeom>
        </p:spPr>
        <p:txBody>
          <a:bodyPr lIns="0" rIns="0" anchor="t" anchorCtr="0"/>
          <a:lstStyle>
            <a:lvl1pPr marL="0" indent="0" algn="ctr" defTabSz="914400" rtl="0" eaLnBrk="1" latinLnBrk="0" hangingPunct="1">
              <a:lnSpc>
                <a:spcPct val="100000"/>
              </a:lnSpc>
              <a:spcBef>
                <a:spcPts val="0"/>
              </a:spcBef>
              <a:buFont typeface="Arial"/>
              <a:buNone/>
              <a:tabLst/>
              <a:defRPr sz="1050" b="0" i="0" kern="1200" baseline="0">
                <a:solidFill>
                  <a:schemeClr val="tx2"/>
                </a:solidFill>
                <a:latin typeface="Open Sans Regular" charset="0"/>
                <a:ea typeface="Open Sans Regular" charset="0"/>
                <a:cs typeface="Open Sans Regular"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atin typeface="Open Sans" panose="020B0606030504020204" pitchFamily="34" charset="0"/>
                <a:ea typeface="Open Sans" panose="020B0606030504020204" pitchFamily="34" charset="0"/>
                <a:cs typeface="Open Sans" panose="020B0606030504020204" pitchFamily="34" charset="0"/>
              </a:rPr>
              <a:t>12.959</a:t>
            </a:r>
            <a:endParaRPr lang="sv-SE" dirty="0">
              <a:latin typeface="Open Sans" panose="020B0606030504020204" pitchFamily="34" charset="0"/>
              <a:ea typeface="Open Sans" panose="020B0606030504020204" pitchFamily="34" charset="0"/>
              <a:cs typeface="Open Sans" panose="020B0606030504020204" pitchFamily="34" charset="0"/>
            </a:endParaRPr>
          </a:p>
        </p:txBody>
      </p:sp>
      <p:sp>
        <p:nvSpPr>
          <p:cNvPr id="62" name="Rectangle 61">
            <a:extLst>
              <a:ext uri="{FF2B5EF4-FFF2-40B4-BE49-F238E27FC236}">
                <a16:creationId xmlns:a16="http://schemas.microsoft.com/office/drawing/2014/main" id="{23850B5A-3DB3-42EF-9C08-3B6D4FB68BDB}"/>
              </a:ext>
            </a:extLst>
          </p:cNvPr>
          <p:cNvSpPr/>
          <p:nvPr/>
        </p:nvSpPr>
        <p:spPr>
          <a:xfrm>
            <a:off x="2273271" y="3379372"/>
            <a:ext cx="435831" cy="338554"/>
          </a:xfrm>
          <a:prstGeom prst="rect">
            <a:avLst/>
          </a:prstGeom>
        </p:spPr>
        <p:txBody>
          <a:bodyPr wrap="square">
            <a:spAutoFit/>
          </a:bodyPr>
          <a:lstStyle/>
          <a:p>
            <a:pPr algn="ctr"/>
            <a:r>
              <a:rPr lang="en-US" sz="16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IF</a:t>
            </a:r>
          </a:p>
        </p:txBody>
      </p:sp>
      <p:sp>
        <p:nvSpPr>
          <p:cNvPr id="64" name="Text Placeholder 3">
            <a:extLst>
              <a:ext uri="{FF2B5EF4-FFF2-40B4-BE49-F238E27FC236}">
                <a16:creationId xmlns:a16="http://schemas.microsoft.com/office/drawing/2014/main" id="{B2531B09-EA0D-4253-9F55-49A215FC65C5}"/>
              </a:ext>
            </a:extLst>
          </p:cNvPr>
          <p:cNvSpPr txBox="1">
            <a:spLocks/>
          </p:cNvSpPr>
          <p:nvPr/>
        </p:nvSpPr>
        <p:spPr>
          <a:xfrm>
            <a:off x="2799821" y="5524813"/>
            <a:ext cx="2142603" cy="331724"/>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zh-CN" sz="1200" dirty="0">
                <a:solidFill>
                  <a:schemeClr val="tx1">
                    <a:lumMod val="65000"/>
                    <a:lumOff val="35000"/>
                  </a:schemeClr>
                </a:solidFill>
                <a:latin typeface="Microsoft YaHei" panose="020B0503020204020204" pitchFamily="34" charset="-122"/>
                <a:ea typeface="Microsoft YaHei" panose="020B0503020204020204" pitchFamily="34" charset="-122"/>
                <a:cs typeface="Open Sans" panose="020B0606030504020204" pitchFamily="34" charset="0"/>
              </a:rPr>
              <a:t>《</a:t>
            </a:r>
            <a:r>
              <a:rPr lang="zh-CN" altLang="en-US" sz="1200" dirty="0">
                <a:solidFill>
                  <a:schemeClr val="tx1">
                    <a:lumMod val="65000"/>
                    <a:lumOff val="35000"/>
                  </a:schemeClr>
                </a:solidFill>
                <a:latin typeface="Microsoft YaHei" panose="020B0503020204020204" pitchFamily="34" charset="-122"/>
                <a:ea typeface="Microsoft YaHei" panose="020B0503020204020204" pitchFamily="34" charset="-122"/>
                <a:cs typeface="Open Sans" panose="020B0606030504020204" pitchFamily="34" charset="0"/>
              </a:rPr>
              <a:t>先进材料</a:t>
            </a:r>
            <a:r>
              <a:rPr lang="en-US" altLang="zh-CN" sz="1200" dirty="0">
                <a:solidFill>
                  <a:schemeClr val="tx1">
                    <a:lumMod val="65000"/>
                    <a:lumOff val="35000"/>
                  </a:schemeClr>
                </a:solidFill>
                <a:latin typeface="Microsoft YaHei" panose="020B0503020204020204" pitchFamily="34" charset="-122"/>
                <a:ea typeface="Microsoft YaHei" panose="020B0503020204020204" pitchFamily="34" charset="-122"/>
                <a:cs typeface="Open Sans" panose="020B0606030504020204" pitchFamily="34" charset="0"/>
              </a:rPr>
              <a:t>》</a:t>
            </a:r>
            <a:endParaRPr lang="en-US" sz="1200" dirty="0">
              <a:solidFill>
                <a:schemeClr val="tx1">
                  <a:lumMod val="65000"/>
                  <a:lumOff val="35000"/>
                </a:schemeClr>
              </a:solidFill>
              <a:latin typeface="Microsoft YaHei" panose="020B0503020204020204" pitchFamily="34" charset="-122"/>
              <a:ea typeface="Microsoft YaHei" panose="020B0503020204020204" pitchFamily="34" charset="-122"/>
              <a:cs typeface="Open Sans" panose="020B0606030504020204" pitchFamily="34" charset="0"/>
            </a:endParaRPr>
          </a:p>
        </p:txBody>
      </p:sp>
      <p:sp>
        <p:nvSpPr>
          <p:cNvPr id="65" name="Text Placeholder 4">
            <a:extLst>
              <a:ext uri="{FF2B5EF4-FFF2-40B4-BE49-F238E27FC236}">
                <a16:creationId xmlns:a16="http://schemas.microsoft.com/office/drawing/2014/main" id="{9BE14C4C-13B9-46D0-98A8-B2F71AC68E9B}"/>
              </a:ext>
            </a:extLst>
          </p:cNvPr>
          <p:cNvSpPr txBox="1">
            <a:spLocks/>
          </p:cNvSpPr>
          <p:nvPr/>
        </p:nvSpPr>
        <p:spPr>
          <a:xfrm>
            <a:off x="2913133" y="5626605"/>
            <a:ext cx="1831218" cy="776790"/>
          </a:xfrm>
          <a:prstGeom prst="rect">
            <a:avLst/>
          </a:prstGeom>
        </p:spPr>
        <p:txBody>
          <a:bodyPr vert="horz" lIns="0" tIns="0" rIns="0" bIns="0" rtlCol="0" anchor="b" anchorCtr="0"/>
          <a:lstStyle>
            <a:defPPr>
              <a:defRPr lang="en-US"/>
            </a:defPPr>
            <a:lvl1pPr marL="0" algn="ctr" defTabSz="914400" rtl="0" eaLnBrk="1" latinLnBrk="0" hangingPunct="1">
              <a:defRPr sz="1200" kern="1200">
                <a:solidFill>
                  <a:srgbClr val="414246"/>
                </a:solidFill>
                <a:latin typeface="Open Sans" charset="0"/>
                <a:ea typeface="Open Sans" charset="0"/>
                <a:cs typeface="Open San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latin typeface="Microsoft YaHei" panose="020B0503020204020204" pitchFamily="34" charset="-122"/>
                <a:ea typeface="Microsoft YaHei" panose="020B0503020204020204" pitchFamily="34" charset="-122"/>
                <a:cs typeface="Open Sans" panose="020B0606030504020204" pitchFamily="34" charset="0"/>
              </a:rPr>
              <a:t>2019 JCR </a:t>
            </a:r>
            <a:r>
              <a:rPr lang="zh-CN" altLang="en-US" dirty="0">
                <a:latin typeface="Microsoft YaHei" panose="020B0503020204020204" pitchFamily="34" charset="-122"/>
                <a:ea typeface="Microsoft YaHei" panose="020B0503020204020204" pitchFamily="34" charset="-122"/>
                <a:cs typeface="Open Sans" panose="020B0606030504020204" pitchFamily="34" charset="0"/>
              </a:rPr>
              <a:t>排名</a:t>
            </a:r>
            <a:r>
              <a:rPr lang="en-US" dirty="0">
                <a:latin typeface="Microsoft YaHei" panose="020B0503020204020204" pitchFamily="34" charset="-122"/>
                <a:ea typeface="Microsoft YaHei" panose="020B0503020204020204" pitchFamily="34" charset="-122"/>
                <a:cs typeface="Open Sans" panose="020B0606030504020204" pitchFamily="34" charset="0"/>
              </a:rPr>
              <a:t>:6/314 </a:t>
            </a:r>
            <a:r>
              <a:rPr lang="zh-CN" altLang="en-US" dirty="0">
                <a:latin typeface="Microsoft YaHei" panose="020B0503020204020204" pitchFamily="34" charset="-122"/>
                <a:ea typeface="Microsoft YaHei" panose="020B0503020204020204" pitchFamily="34" charset="-122"/>
                <a:cs typeface="Open Sans" panose="020B0606030504020204" pitchFamily="34" charset="0"/>
              </a:rPr>
              <a:t>材料科学、多学科</a:t>
            </a:r>
            <a:r>
              <a:rPr lang="en-US" altLang="zh-CN" dirty="0">
                <a:latin typeface="Microsoft YaHei" panose="020B0503020204020204" pitchFamily="34" charset="-122"/>
                <a:ea typeface="Microsoft YaHei" panose="020B0503020204020204" pitchFamily="34" charset="-122"/>
                <a:cs typeface="Open Sans" panose="020B0606030504020204" pitchFamily="34" charset="0"/>
              </a:rPr>
              <a:t>,3/103 </a:t>
            </a:r>
            <a:r>
              <a:rPr lang="zh-CN" altLang="en-US" dirty="0">
                <a:latin typeface="Microsoft YaHei" panose="020B0503020204020204" pitchFamily="34" charset="-122"/>
                <a:ea typeface="Microsoft YaHei" panose="020B0503020204020204" pitchFamily="34" charset="-122"/>
                <a:cs typeface="Open Sans" panose="020B0606030504020204" pitchFamily="34" charset="0"/>
              </a:rPr>
              <a:t>纳米科学与纳米技术</a:t>
            </a:r>
            <a:endParaRPr lang="en-US" altLang="zh-CN" dirty="0">
              <a:latin typeface="Microsoft YaHei" panose="020B0503020204020204" pitchFamily="34" charset="-122"/>
              <a:ea typeface="Microsoft YaHei" panose="020B0503020204020204" pitchFamily="34" charset="-122"/>
              <a:cs typeface="Open Sans" panose="020B0606030504020204" pitchFamily="34" charset="0"/>
            </a:endParaRPr>
          </a:p>
        </p:txBody>
      </p:sp>
      <p:pic>
        <p:nvPicPr>
          <p:cNvPr id="66" name="Picture Placeholder 72">
            <a:hlinkClick r:id="rId4"/>
            <a:extLst>
              <a:ext uri="{FF2B5EF4-FFF2-40B4-BE49-F238E27FC236}">
                <a16:creationId xmlns:a16="http://schemas.microsoft.com/office/drawing/2014/main" id="{8B57BD5F-A0B8-4F75-A591-BC6E47FF328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47358" y="3698259"/>
            <a:ext cx="1127125" cy="1393825"/>
          </a:xfrm>
          <a:prstGeom prst="rect">
            <a:avLst/>
          </a:prstGeom>
          <a:noFill/>
          <a:ln w="317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67" name="Oval 66">
            <a:extLst>
              <a:ext uri="{FF2B5EF4-FFF2-40B4-BE49-F238E27FC236}">
                <a16:creationId xmlns:a16="http://schemas.microsoft.com/office/drawing/2014/main" id="{50364EE5-D81C-414A-B9C0-6478E98FE3D1}"/>
              </a:ext>
            </a:extLst>
          </p:cNvPr>
          <p:cNvSpPr/>
          <p:nvPr/>
        </p:nvSpPr>
        <p:spPr>
          <a:xfrm>
            <a:off x="3959632" y="3381884"/>
            <a:ext cx="596381" cy="596381"/>
          </a:xfrm>
          <a:prstGeom prst="ellipse">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0000"/>
              </a:lnSpc>
            </a:pPr>
            <a:endParaRPr lang="en-US" sz="10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8" name="Text Placeholder 23">
            <a:extLst>
              <a:ext uri="{FF2B5EF4-FFF2-40B4-BE49-F238E27FC236}">
                <a16:creationId xmlns:a16="http://schemas.microsoft.com/office/drawing/2014/main" id="{C307F834-2577-4810-AE01-FE8D36F8364F}"/>
              </a:ext>
            </a:extLst>
          </p:cNvPr>
          <p:cNvSpPr txBox="1">
            <a:spLocks/>
          </p:cNvSpPr>
          <p:nvPr/>
        </p:nvSpPr>
        <p:spPr>
          <a:xfrm>
            <a:off x="3979389" y="3638959"/>
            <a:ext cx="556865" cy="247400"/>
          </a:xfrm>
          <a:prstGeom prst="rect">
            <a:avLst/>
          </a:prstGeom>
        </p:spPr>
        <p:txBody>
          <a:bodyPr lIns="0" rIns="0" anchor="t" anchorCtr="0"/>
          <a:lstStyle>
            <a:lvl1pPr marL="0" indent="0" algn="ctr" defTabSz="914400" rtl="0" eaLnBrk="1" latinLnBrk="0" hangingPunct="1">
              <a:lnSpc>
                <a:spcPct val="100000"/>
              </a:lnSpc>
              <a:spcBef>
                <a:spcPts val="0"/>
              </a:spcBef>
              <a:buFont typeface="Arial"/>
              <a:buNone/>
              <a:tabLst/>
              <a:defRPr sz="1050" b="0" i="0" kern="1200" baseline="0">
                <a:solidFill>
                  <a:schemeClr val="tx2"/>
                </a:solidFill>
                <a:latin typeface="Open Sans Regular" charset="0"/>
                <a:ea typeface="Open Sans Regular" charset="0"/>
                <a:cs typeface="Open Sans Regular"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atin typeface="Open Sans" panose="020B0606030504020204" pitchFamily="34" charset="0"/>
                <a:ea typeface="Open Sans" panose="020B0606030504020204" pitchFamily="34" charset="0"/>
                <a:cs typeface="Open Sans" panose="020B0606030504020204" pitchFamily="34" charset="0"/>
              </a:rPr>
              <a:t>27.398</a:t>
            </a:r>
            <a:endParaRPr lang="sv-SE" dirty="0">
              <a:latin typeface="Open Sans" panose="020B0606030504020204" pitchFamily="34" charset="0"/>
              <a:ea typeface="Open Sans" panose="020B0606030504020204" pitchFamily="34" charset="0"/>
              <a:cs typeface="Open Sans" panose="020B0606030504020204" pitchFamily="34" charset="0"/>
            </a:endParaRPr>
          </a:p>
        </p:txBody>
      </p:sp>
      <p:sp>
        <p:nvSpPr>
          <p:cNvPr id="69" name="Rectangle 68">
            <a:extLst>
              <a:ext uri="{FF2B5EF4-FFF2-40B4-BE49-F238E27FC236}">
                <a16:creationId xmlns:a16="http://schemas.microsoft.com/office/drawing/2014/main" id="{29749CBF-C914-4BE6-811D-ED3B984427BB}"/>
              </a:ext>
            </a:extLst>
          </p:cNvPr>
          <p:cNvSpPr/>
          <p:nvPr/>
        </p:nvSpPr>
        <p:spPr>
          <a:xfrm>
            <a:off x="4039099" y="3435800"/>
            <a:ext cx="435831" cy="338554"/>
          </a:xfrm>
          <a:prstGeom prst="rect">
            <a:avLst/>
          </a:prstGeom>
        </p:spPr>
        <p:txBody>
          <a:bodyPr wrap="square">
            <a:spAutoFit/>
          </a:bodyPr>
          <a:lstStyle/>
          <a:p>
            <a:pPr algn="ctr"/>
            <a:r>
              <a:rPr lang="en-US" sz="16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IF</a:t>
            </a:r>
          </a:p>
        </p:txBody>
      </p:sp>
      <p:sp>
        <p:nvSpPr>
          <p:cNvPr id="70" name="Text Placeholder 3">
            <a:extLst>
              <a:ext uri="{FF2B5EF4-FFF2-40B4-BE49-F238E27FC236}">
                <a16:creationId xmlns:a16="http://schemas.microsoft.com/office/drawing/2014/main" id="{519486B8-1770-41AB-8AB8-B41B23219994}"/>
              </a:ext>
            </a:extLst>
          </p:cNvPr>
          <p:cNvSpPr txBox="1">
            <a:spLocks/>
          </p:cNvSpPr>
          <p:nvPr/>
        </p:nvSpPr>
        <p:spPr>
          <a:xfrm>
            <a:off x="4701465" y="5524813"/>
            <a:ext cx="1831975" cy="38704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zh-CN" sz="1200" dirty="0">
                <a:solidFill>
                  <a:schemeClr val="tx1">
                    <a:lumMod val="65000"/>
                    <a:lumOff val="35000"/>
                  </a:schemeClr>
                </a:solidFill>
                <a:latin typeface="Microsoft YaHei" panose="020B0503020204020204" pitchFamily="34" charset="-122"/>
                <a:ea typeface="Microsoft YaHei" panose="020B0503020204020204" pitchFamily="34" charset="-122"/>
                <a:cs typeface="Open Sans" panose="020B0606030504020204" pitchFamily="34" charset="0"/>
              </a:rPr>
              <a:t>《</a:t>
            </a:r>
            <a:r>
              <a:rPr lang="zh-CN" altLang="en-US" sz="1200" dirty="0">
                <a:solidFill>
                  <a:schemeClr val="tx1">
                    <a:lumMod val="65000"/>
                    <a:lumOff val="35000"/>
                  </a:schemeClr>
                </a:solidFill>
                <a:latin typeface="Microsoft YaHei" panose="020B0503020204020204" pitchFamily="34" charset="-122"/>
                <a:ea typeface="Microsoft YaHei" panose="020B0503020204020204" pitchFamily="34" charset="-122"/>
                <a:cs typeface="Open Sans" panose="020B0606030504020204" pitchFamily="34" charset="0"/>
              </a:rPr>
              <a:t>全球生物学变化</a:t>
            </a:r>
            <a:r>
              <a:rPr lang="en-US" altLang="zh-CN" sz="1200" dirty="0">
                <a:solidFill>
                  <a:schemeClr val="tx1">
                    <a:lumMod val="65000"/>
                    <a:lumOff val="35000"/>
                  </a:schemeClr>
                </a:solidFill>
                <a:latin typeface="Microsoft YaHei" panose="020B0503020204020204" pitchFamily="34" charset="-122"/>
                <a:ea typeface="Microsoft YaHei" panose="020B0503020204020204" pitchFamily="34" charset="-122"/>
                <a:cs typeface="Open Sans" panose="020B0606030504020204" pitchFamily="34" charset="0"/>
              </a:rPr>
              <a:t>》</a:t>
            </a:r>
          </a:p>
        </p:txBody>
      </p:sp>
      <p:sp>
        <p:nvSpPr>
          <p:cNvPr id="71" name="Text Placeholder 4">
            <a:extLst>
              <a:ext uri="{FF2B5EF4-FFF2-40B4-BE49-F238E27FC236}">
                <a16:creationId xmlns:a16="http://schemas.microsoft.com/office/drawing/2014/main" id="{DF38650C-ACC3-4AAB-8C82-3F92B43E1CF1}"/>
              </a:ext>
            </a:extLst>
          </p:cNvPr>
          <p:cNvSpPr txBox="1">
            <a:spLocks/>
          </p:cNvSpPr>
          <p:nvPr/>
        </p:nvSpPr>
        <p:spPr>
          <a:xfrm>
            <a:off x="4862529" y="5771133"/>
            <a:ext cx="1831975" cy="526842"/>
          </a:xfrm>
          <a:prstGeom prst="rect">
            <a:avLst/>
          </a:prstGeom>
        </p:spPr>
        <p:txBody>
          <a:bodyPr vert="horz" lIns="0" tIns="0" rIns="0" bIns="0" rtlCol="0" anchor="b" anchorCtr="0"/>
          <a:lstStyle>
            <a:defPPr>
              <a:defRPr lang="en-US"/>
            </a:defPPr>
            <a:lvl1pPr marL="0" algn="ctr" defTabSz="914400" rtl="0" eaLnBrk="1" latinLnBrk="0" hangingPunct="1">
              <a:defRPr sz="1200" kern="1200">
                <a:solidFill>
                  <a:srgbClr val="414246"/>
                </a:solidFill>
                <a:latin typeface="Open Sans" charset="0"/>
                <a:ea typeface="Open Sans" charset="0"/>
                <a:cs typeface="Open San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latin typeface="Microsoft YaHei" panose="020B0503020204020204" pitchFamily="34" charset="-122"/>
                <a:ea typeface="Microsoft YaHei" panose="020B0503020204020204" pitchFamily="34" charset="-122"/>
                <a:cs typeface="Open Sans" panose="020B0606030504020204" pitchFamily="34" charset="0"/>
              </a:rPr>
              <a:t>2019 JCR </a:t>
            </a:r>
            <a:r>
              <a:rPr lang="zh-CN" altLang="en-US" dirty="0">
                <a:latin typeface="Microsoft YaHei" panose="020B0503020204020204" pitchFamily="34" charset="-122"/>
                <a:ea typeface="Microsoft YaHei" panose="020B0503020204020204" pitchFamily="34" charset="-122"/>
                <a:cs typeface="Open Sans" panose="020B0606030504020204" pitchFamily="34" charset="0"/>
              </a:rPr>
              <a:t>排名</a:t>
            </a:r>
            <a:r>
              <a:rPr lang="en-US" dirty="0">
                <a:latin typeface="Microsoft YaHei" panose="020B0503020204020204" pitchFamily="34" charset="-122"/>
                <a:ea typeface="Microsoft YaHei" panose="020B0503020204020204" pitchFamily="34" charset="-122"/>
                <a:cs typeface="Open Sans" panose="020B0606030504020204" pitchFamily="34" charset="0"/>
              </a:rPr>
              <a:t>: 1/59</a:t>
            </a:r>
          </a:p>
          <a:p>
            <a:pPr algn="l"/>
            <a:r>
              <a:rPr lang="zh-CN" altLang="en-US" dirty="0">
                <a:latin typeface="Microsoft YaHei" panose="020B0503020204020204" pitchFamily="34" charset="-122"/>
                <a:ea typeface="Microsoft YaHei" panose="020B0503020204020204" pitchFamily="34" charset="-122"/>
                <a:cs typeface="Open Sans" panose="020B0606030504020204" pitchFamily="34" charset="0"/>
              </a:rPr>
              <a:t>生物多样性保护</a:t>
            </a:r>
            <a:endParaRPr lang="en-US" dirty="0">
              <a:latin typeface="Microsoft YaHei" panose="020B0503020204020204" pitchFamily="34" charset="-122"/>
              <a:ea typeface="Microsoft YaHei" panose="020B0503020204020204" pitchFamily="34" charset="-122"/>
              <a:cs typeface="Open Sans" panose="020B0606030504020204" pitchFamily="34" charset="0"/>
            </a:endParaRPr>
          </a:p>
        </p:txBody>
      </p:sp>
      <p:pic>
        <p:nvPicPr>
          <p:cNvPr id="72" name="Picture 2">
            <a:hlinkClick r:id="rId6"/>
            <a:extLst>
              <a:ext uri="{FF2B5EF4-FFF2-40B4-BE49-F238E27FC236}">
                <a16:creationId xmlns:a16="http://schemas.microsoft.com/office/drawing/2014/main" id="{A9746CB1-1212-419B-A36A-1C906A9CDFF7}"/>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923979" y="3696484"/>
            <a:ext cx="1127125" cy="1393825"/>
          </a:xfrm>
          <a:prstGeom prst="rect">
            <a:avLst/>
          </a:prstGeom>
          <a:noFill/>
          <a:ln w="317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73" name="Oval 72">
            <a:extLst>
              <a:ext uri="{FF2B5EF4-FFF2-40B4-BE49-F238E27FC236}">
                <a16:creationId xmlns:a16="http://schemas.microsoft.com/office/drawing/2014/main" id="{91A34B58-C1E3-42EA-AF0E-566656F0B1D2}"/>
              </a:ext>
            </a:extLst>
          </p:cNvPr>
          <p:cNvSpPr/>
          <p:nvPr/>
        </p:nvSpPr>
        <p:spPr>
          <a:xfrm>
            <a:off x="5836253" y="3380109"/>
            <a:ext cx="596381" cy="596381"/>
          </a:xfrm>
          <a:prstGeom prst="ellipse">
            <a:avLst/>
          </a:prstGeom>
          <a:solidFill>
            <a:schemeClr val="bg1"/>
          </a:solid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0000"/>
              </a:lnSpc>
            </a:pPr>
            <a:endParaRPr lang="en-US" sz="10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4" name="Text Placeholder 23">
            <a:extLst>
              <a:ext uri="{FF2B5EF4-FFF2-40B4-BE49-F238E27FC236}">
                <a16:creationId xmlns:a16="http://schemas.microsoft.com/office/drawing/2014/main" id="{621C88A4-638F-4A60-BB04-258955788F16}"/>
              </a:ext>
            </a:extLst>
          </p:cNvPr>
          <p:cNvSpPr txBox="1">
            <a:spLocks/>
          </p:cNvSpPr>
          <p:nvPr/>
        </p:nvSpPr>
        <p:spPr>
          <a:xfrm>
            <a:off x="5856010" y="3637184"/>
            <a:ext cx="556865" cy="247400"/>
          </a:xfrm>
          <a:prstGeom prst="rect">
            <a:avLst/>
          </a:prstGeom>
        </p:spPr>
        <p:txBody>
          <a:bodyPr lIns="0" rIns="0" anchor="t" anchorCtr="0"/>
          <a:lstStyle>
            <a:lvl1pPr marL="0" indent="0" algn="ctr" defTabSz="914400" rtl="0" eaLnBrk="1" latinLnBrk="0" hangingPunct="1">
              <a:lnSpc>
                <a:spcPct val="100000"/>
              </a:lnSpc>
              <a:spcBef>
                <a:spcPts val="0"/>
              </a:spcBef>
              <a:buFont typeface="Arial"/>
              <a:buNone/>
              <a:tabLst/>
              <a:defRPr sz="1050" b="0" i="0" kern="1200" baseline="0">
                <a:solidFill>
                  <a:schemeClr val="tx2"/>
                </a:solidFill>
                <a:latin typeface="Open Sans Regular" charset="0"/>
                <a:ea typeface="Open Sans Regular" charset="0"/>
                <a:cs typeface="Open Sans Regular"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v-SE">
                <a:latin typeface="Open Sans" panose="020B0606030504020204" pitchFamily="34" charset="0"/>
                <a:ea typeface="Open Sans" panose="020B0606030504020204" pitchFamily="34" charset="0"/>
                <a:cs typeface="Open Sans" panose="020B0606030504020204" pitchFamily="34" charset="0"/>
              </a:rPr>
              <a:t>8.555</a:t>
            </a:r>
            <a:endParaRPr lang="sv-SE" dirty="0">
              <a:latin typeface="Open Sans" panose="020B0606030504020204" pitchFamily="34" charset="0"/>
              <a:ea typeface="Open Sans" panose="020B0606030504020204" pitchFamily="34" charset="0"/>
              <a:cs typeface="Open Sans" panose="020B0606030504020204" pitchFamily="34" charset="0"/>
            </a:endParaRPr>
          </a:p>
        </p:txBody>
      </p:sp>
      <p:sp>
        <p:nvSpPr>
          <p:cNvPr id="75" name="Rectangle 74">
            <a:extLst>
              <a:ext uri="{FF2B5EF4-FFF2-40B4-BE49-F238E27FC236}">
                <a16:creationId xmlns:a16="http://schemas.microsoft.com/office/drawing/2014/main" id="{3377D23E-9596-4D67-9ACA-5DEC8D46FA08}"/>
              </a:ext>
            </a:extLst>
          </p:cNvPr>
          <p:cNvSpPr/>
          <p:nvPr/>
        </p:nvSpPr>
        <p:spPr>
          <a:xfrm>
            <a:off x="5916526" y="3447874"/>
            <a:ext cx="435831" cy="338554"/>
          </a:xfrm>
          <a:prstGeom prst="rect">
            <a:avLst/>
          </a:prstGeom>
        </p:spPr>
        <p:txBody>
          <a:bodyPr wrap="square">
            <a:spAutoFit/>
          </a:bodyPr>
          <a:lstStyle/>
          <a:p>
            <a:pPr algn="ctr"/>
            <a:r>
              <a:rPr lang="en-US" sz="16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IF</a:t>
            </a:r>
          </a:p>
        </p:txBody>
      </p:sp>
      <p:sp>
        <p:nvSpPr>
          <p:cNvPr id="76" name="Text Placeholder 7">
            <a:extLst>
              <a:ext uri="{FF2B5EF4-FFF2-40B4-BE49-F238E27FC236}">
                <a16:creationId xmlns:a16="http://schemas.microsoft.com/office/drawing/2014/main" id="{1D211395-8D9E-41C4-A9C0-3BC5B026449D}"/>
              </a:ext>
            </a:extLst>
          </p:cNvPr>
          <p:cNvSpPr txBox="1">
            <a:spLocks/>
          </p:cNvSpPr>
          <p:nvPr/>
        </p:nvSpPr>
        <p:spPr>
          <a:xfrm>
            <a:off x="6423587" y="5553442"/>
            <a:ext cx="1831975" cy="54010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zh-CN" sz="1200" dirty="0">
                <a:solidFill>
                  <a:schemeClr val="tx1">
                    <a:lumMod val="65000"/>
                    <a:lumOff val="35000"/>
                  </a:schemeClr>
                </a:solidFill>
                <a:latin typeface="Microsoft YaHei" panose="020B0503020204020204" pitchFamily="34" charset="-122"/>
                <a:ea typeface="Microsoft YaHei" panose="020B0503020204020204" pitchFamily="34" charset="-122"/>
                <a:cs typeface="Open Sans" panose="020B0606030504020204" pitchFamily="34" charset="0"/>
              </a:rPr>
              <a:t>《</a:t>
            </a:r>
            <a:r>
              <a:rPr lang="zh-CN" altLang="en-US" sz="1200" dirty="0">
                <a:solidFill>
                  <a:schemeClr val="tx1">
                    <a:lumMod val="65000"/>
                    <a:lumOff val="35000"/>
                  </a:schemeClr>
                </a:solidFill>
                <a:latin typeface="Microsoft YaHei" panose="020B0503020204020204" pitchFamily="34" charset="-122"/>
                <a:ea typeface="Microsoft YaHei" panose="020B0503020204020204" pitchFamily="34" charset="-122"/>
                <a:cs typeface="Open Sans" panose="020B0606030504020204" pitchFamily="34" charset="0"/>
              </a:rPr>
              <a:t>水资源研究</a:t>
            </a:r>
            <a:r>
              <a:rPr lang="en-US" altLang="zh-CN" sz="1200" dirty="0">
                <a:solidFill>
                  <a:schemeClr val="tx1">
                    <a:lumMod val="65000"/>
                    <a:lumOff val="35000"/>
                  </a:schemeClr>
                </a:solidFill>
                <a:latin typeface="Microsoft YaHei" panose="020B0503020204020204" pitchFamily="34" charset="-122"/>
                <a:ea typeface="Microsoft YaHei" panose="020B0503020204020204" pitchFamily="34" charset="-122"/>
                <a:cs typeface="Open Sans" panose="020B0606030504020204" pitchFamily="34" charset="0"/>
              </a:rPr>
              <a:t>》</a:t>
            </a:r>
            <a:endParaRPr lang="en-US" sz="1200" dirty="0">
              <a:solidFill>
                <a:schemeClr val="tx1">
                  <a:lumMod val="65000"/>
                  <a:lumOff val="35000"/>
                </a:schemeClr>
              </a:solidFill>
              <a:latin typeface="Microsoft YaHei" panose="020B0503020204020204" pitchFamily="34" charset="-122"/>
              <a:ea typeface="Microsoft YaHei" panose="020B0503020204020204" pitchFamily="34" charset="-122"/>
              <a:cs typeface="Open Sans" panose="020B0606030504020204" pitchFamily="34" charset="0"/>
            </a:endParaRPr>
          </a:p>
        </p:txBody>
      </p:sp>
      <p:sp>
        <p:nvSpPr>
          <p:cNvPr id="77" name="Text Placeholder 8">
            <a:extLst>
              <a:ext uri="{FF2B5EF4-FFF2-40B4-BE49-F238E27FC236}">
                <a16:creationId xmlns:a16="http://schemas.microsoft.com/office/drawing/2014/main" id="{C550E638-844F-4EA7-BBEB-455631A12B9F}"/>
              </a:ext>
            </a:extLst>
          </p:cNvPr>
          <p:cNvSpPr txBox="1">
            <a:spLocks/>
          </p:cNvSpPr>
          <p:nvPr/>
        </p:nvSpPr>
        <p:spPr>
          <a:xfrm>
            <a:off x="6613867" y="5884726"/>
            <a:ext cx="1831975" cy="54338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200" dirty="0">
                <a:latin typeface="Microsoft YaHei" panose="020B0503020204020204" pitchFamily="34" charset="-122"/>
                <a:ea typeface="Microsoft YaHei" panose="020B0503020204020204" pitchFamily="34" charset="-122"/>
                <a:cs typeface="Open Sans" panose="020B0606030504020204" pitchFamily="34" charset="0"/>
              </a:rPr>
              <a:t>2019 JCR </a:t>
            </a:r>
            <a:r>
              <a:rPr lang="zh-CN" altLang="en-US" sz="1200" dirty="0">
                <a:latin typeface="Microsoft YaHei" panose="020B0503020204020204" pitchFamily="34" charset="-122"/>
                <a:ea typeface="Microsoft YaHei" panose="020B0503020204020204" pitchFamily="34" charset="-122"/>
                <a:cs typeface="Open Sans" panose="020B0606030504020204" pitchFamily="34" charset="0"/>
              </a:rPr>
              <a:t>排名</a:t>
            </a:r>
            <a:r>
              <a:rPr lang="en-US" sz="1200" dirty="0">
                <a:latin typeface="Microsoft YaHei" panose="020B0503020204020204" pitchFamily="34" charset="-122"/>
                <a:ea typeface="Microsoft YaHei" panose="020B0503020204020204" pitchFamily="34" charset="-122"/>
                <a:cs typeface="Open Sans" panose="020B0606030504020204" pitchFamily="34" charset="0"/>
              </a:rPr>
              <a:t>: 2/22</a:t>
            </a:r>
            <a:r>
              <a:rPr lang="zh-CN" altLang="en-US" sz="1200" dirty="0">
                <a:latin typeface="Microsoft YaHei" panose="020B0503020204020204" pitchFamily="34" charset="-122"/>
                <a:ea typeface="Microsoft YaHei" panose="020B0503020204020204" pitchFamily="34" charset="-122"/>
                <a:cs typeface="Open Sans" panose="020B0606030504020204" pitchFamily="34" charset="0"/>
              </a:rPr>
              <a:t>湖沼学</a:t>
            </a:r>
            <a:endParaRPr lang="en-US" sz="1200" dirty="0">
              <a:latin typeface="Microsoft YaHei" panose="020B0503020204020204" pitchFamily="34" charset="-122"/>
              <a:ea typeface="Microsoft YaHei" panose="020B0503020204020204" pitchFamily="34" charset="-122"/>
              <a:cs typeface="Open Sans" panose="020B0606030504020204" pitchFamily="34" charset="0"/>
            </a:endParaRPr>
          </a:p>
        </p:txBody>
      </p:sp>
      <p:pic>
        <p:nvPicPr>
          <p:cNvPr id="78" name="Picture 3">
            <a:hlinkClick r:id="rId8"/>
            <a:extLst>
              <a:ext uri="{FF2B5EF4-FFF2-40B4-BE49-F238E27FC236}">
                <a16:creationId xmlns:a16="http://schemas.microsoft.com/office/drawing/2014/main" id="{4F0F4F36-B427-45EC-8C6C-A1651B4343BF}"/>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657794" y="3697913"/>
            <a:ext cx="1127125" cy="1393825"/>
          </a:xfrm>
          <a:prstGeom prst="rect">
            <a:avLst/>
          </a:prstGeom>
          <a:noFill/>
          <a:ln w="317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79" name="Oval 78">
            <a:extLst>
              <a:ext uri="{FF2B5EF4-FFF2-40B4-BE49-F238E27FC236}">
                <a16:creationId xmlns:a16="http://schemas.microsoft.com/office/drawing/2014/main" id="{F55F7198-F51B-40CF-9511-7855E58565E0}"/>
              </a:ext>
            </a:extLst>
          </p:cNvPr>
          <p:cNvSpPr/>
          <p:nvPr/>
        </p:nvSpPr>
        <p:spPr>
          <a:xfrm>
            <a:off x="7577442" y="3381538"/>
            <a:ext cx="596381" cy="596381"/>
          </a:xfrm>
          <a:prstGeom prst="ellipse">
            <a:avLst/>
          </a:prstGeom>
          <a:solidFill>
            <a:schemeClr val="bg1"/>
          </a:solid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0000"/>
              </a:lnSpc>
            </a:pPr>
            <a:endParaRPr lang="en-US" sz="10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0" name="Text Placeholder 23">
            <a:extLst>
              <a:ext uri="{FF2B5EF4-FFF2-40B4-BE49-F238E27FC236}">
                <a16:creationId xmlns:a16="http://schemas.microsoft.com/office/drawing/2014/main" id="{5E82EFDD-66B9-4FCD-A017-1C70E0FE035B}"/>
              </a:ext>
            </a:extLst>
          </p:cNvPr>
          <p:cNvSpPr txBox="1">
            <a:spLocks/>
          </p:cNvSpPr>
          <p:nvPr/>
        </p:nvSpPr>
        <p:spPr>
          <a:xfrm>
            <a:off x="7597199" y="3638613"/>
            <a:ext cx="556865" cy="247400"/>
          </a:xfrm>
          <a:prstGeom prst="rect">
            <a:avLst/>
          </a:prstGeom>
        </p:spPr>
        <p:txBody>
          <a:bodyPr lIns="0" rIns="0" anchor="t" anchorCtr="0"/>
          <a:lstStyle>
            <a:lvl1pPr marL="0" indent="0" algn="ctr" defTabSz="914400" rtl="0" eaLnBrk="1" latinLnBrk="0" hangingPunct="1">
              <a:lnSpc>
                <a:spcPct val="100000"/>
              </a:lnSpc>
              <a:spcBef>
                <a:spcPts val="0"/>
              </a:spcBef>
              <a:buFont typeface="Arial"/>
              <a:buNone/>
              <a:tabLst/>
              <a:defRPr sz="1050" b="0" i="0" kern="1200" baseline="0">
                <a:solidFill>
                  <a:schemeClr val="tx2"/>
                </a:solidFill>
                <a:latin typeface="Open Sans Regular" charset="0"/>
                <a:ea typeface="Open Sans Regular" charset="0"/>
                <a:cs typeface="Open Sans Regular"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v-SE" dirty="0">
                <a:latin typeface="Open Sans" panose="020B0606030504020204" pitchFamily="34" charset="0"/>
                <a:ea typeface="Open Sans" panose="020B0606030504020204" pitchFamily="34" charset="0"/>
                <a:cs typeface="Open Sans" panose="020B0606030504020204" pitchFamily="34" charset="0"/>
              </a:rPr>
              <a:t>4.309</a:t>
            </a:r>
          </a:p>
        </p:txBody>
      </p:sp>
      <p:sp>
        <p:nvSpPr>
          <p:cNvPr id="81" name="Rectangle 80">
            <a:extLst>
              <a:ext uri="{FF2B5EF4-FFF2-40B4-BE49-F238E27FC236}">
                <a16:creationId xmlns:a16="http://schemas.microsoft.com/office/drawing/2014/main" id="{3B3A0DD1-BD0E-4BC3-8C95-0E5195563994}"/>
              </a:ext>
            </a:extLst>
          </p:cNvPr>
          <p:cNvSpPr/>
          <p:nvPr/>
        </p:nvSpPr>
        <p:spPr>
          <a:xfrm>
            <a:off x="7657715" y="3449303"/>
            <a:ext cx="435831" cy="338554"/>
          </a:xfrm>
          <a:prstGeom prst="rect">
            <a:avLst/>
          </a:prstGeom>
        </p:spPr>
        <p:txBody>
          <a:bodyPr wrap="square">
            <a:spAutoFit/>
          </a:bodyPr>
          <a:lstStyle/>
          <a:p>
            <a:pPr algn="ctr"/>
            <a:r>
              <a:rPr lang="en-US" sz="16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IF</a:t>
            </a:r>
          </a:p>
        </p:txBody>
      </p:sp>
      <p:pic>
        <p:nvPicPr>
          <p:cNvPr id="91" name="Picture 3">
            <a:extLst>
              <a:ext uri="{FF2B5EF4-FFF2-40B4-BE49-F238E27FC236}">
                <a16:creationId xmlns:a16="http://schemas.microsoft.com/office/drawing/2014/main" id="{43D41C38-C8DA-42E0-A833-F384F8AB2CE9}"/>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l="393" r="393"/>
          <a:stretch>
            <a:fillRect/>
          </a:stretch>
        </p:blipFill>
        <p:spPr bwMode="auto">
          <a:xfrm>
            <a:off x="8386835" y="3675315"/>
            <a:ext cx="1127125" cy="1393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 name="Oval 91">
            <a:extLst>
              <a:ext uri="{FF2B5EF4-FFF2-40B4-BE49-F238E27FC236}">
                <a16:creationId xmlns:a16="http://schemas.microsoft.com/office/drawing/2014/main" id="{4968527E-6486-4C93-9BE6-CB465A3F90C3}"/>
              </a:ext>
            </a:extLst>
          </p:cNvPr>
          <p:cNvSpPr/>
          <p:nvPr/>
        </p:nvSpPr>
        <p:spPr>
          <a:xfrm>
            <a:off x="9298483" y="3353990"/>
            <a:ext cx="596381" cy="596381"/>
          </a:xfrm>
          <a:prstGeom prst="ellipse">
            <a:avLst/>
          </a:prstGeom>
          <a:solidFill>
            <a:schemeClr val="bg1"/>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0000"/>
              </a:lnSpc>
            </a:pPr>
            <a:endParaRPr lang="en-US" sz="1000" dirty="0">
              <a:solidFill>
                <a:schemeClr val="tx1">
                  <a:lumMod val="65000"/>
                  <a:lumOff val="35000"/>
                </a:schemeClr>
              </a:solidFill>
              <a:latin typeface="Source Sans Pro SemiBold" panose="020B0603030403020204" pitchFamily="34" charset="0"/>
              <a:ea typeface="Source Sans Pro SemiBold" panose="020B0603030403020204" pitchFamily="34" charset="0"/>
            </a:endParaRPr>
          </a:p>
        </p:txBody>
      </p:sp>
      <p:sp>
        <p:nvSpPr>
          <p:cNvPr id="93" name="Text Placeholder 23">
            <a:extLst>
              <a:ext uri="{FF2B5EF4-FFF2-40B4-BE49-F238E27FC236}">
                <a16:creationId xmlns:a16="http://schemas.microsoft.com/office/drawing/2014/main" id="{B78EA914-874F-4F2E-AD71-E7C2297BD7A8}"/>
              </a:ext>
            </a:extLst>
          </p:cNvPr>
          <p:cNvSpPr txBox="1">
            <a:spLocks/>
          </p:cNvSpPr>
          <p:nvPr/>
        </p:nvSpPr>
        <p:spPr>
          <a:xfrm>
            <a:off x="8386835" y="5452042"/>
            <a:ext cx="1252583" cy="318134"/>
          </a:xfrm>
          <a:prstGeom prst="rect">
            <a:avLst/>
          </a:prstGeom>
        </p:spPr>
        <p:txBody>
          <a:bodyPr lIns="0" rIns="0" anchor="t"/>
          <a:lstStyle>
            <a:lvl1pPr marL="0" indent="0" algn="ctr" defTabSz="914400" rtl="0" eaLnBrk="1" latinLnBrk="0" hangingPunct="1">
              <a:lnSpc>
                <a:spcPct val="100000"/>
              </a:lnSpc>
              <a:spcBef>
                <a:spcPts val="0"/>
              </a:spcBef>
              <a:buFont typeface="Arial"/>
              <a:buNone/>
              <a:defRPr sz="1050" b="0" i="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en-US" altLang="zh-CN" sz="1200" b="1" dirty="0">
                <a:solidFill>
                  <a:schemeClr val="tx1">
                    <a:lumMod val="65000"/>
                    <a:lumOff val="35000"/>
                  </a:schemeClr>
                </a:solidFill>
                <a:latin typeface="Microsoft YaHei" panose="020B0503020204020204" pitchFamily="34" charset="-122"/>
                <a:ea typeface="Microsoft YaHei" panose="020B0503020204020204" pitchFamily="34" charset="-122"/>
              </a:rPr>
              <a:t>《</a:t>
            </a:r>
            <a:r>
              <a:rPr lang="zh-CN" altLang="en-US" sz="1200" b="1" dirty="0">
                <a:solidFill>
                  <a:schemeClr val="tx1">
                    <a:lumMod val="65000"/>
                    <a:lumOff val="35000"/>
                  </a:schemeClr>
                </a:solidFill>
                <a:latin typeface="Microsoft YaHei" panose="020B0503020204020204" pitchFamily="34" charset="-122"/>
                <a:ea typeface="Microsoft YaHei" panose="020B0503020204020204" pitchFamily="34" charset="-122"/>
              </a:rPr>
              <a:t>金融期刊</a:t>
            </a:r>
            <a:r>
              <a:rPr lang="en-US" altLang="zh-CN" sz="1200" b="1" dirty="0">
                <a:solidFill>
                  <a:schemeClr val="tx1">
                    <a:lumMod val="65000"/>
                    <a:lumOff val="35000"/>
                  </a:schemeClr>
                </a:solidFill>
                <a:latin typeface="Microsoft YaHei" panose="020B0503020204020204" pitchFamily="34" charset="-122"/>
                <a:ea typeface="Microsoft YaHei" panose="020B0503020204020204" pitchFamily="34" charset="-122"/>
              </a:rPr>
              <a:t>》</a:t>
            </a:r>
          </a:p>
        </p:txBody>
      </p:sp>
      <p:sp>
        <p:nvSpPr>
          <p:cNvPr id="97" name="Rectangle 96">
            <a:extLst>
              <a:ext uri="{FF2B5EF4-FFF2-40B4-BE49-F238E27FC236}">
                <a16:creationId xmlns:a16="http://schemas.microsoft.com/office/drawing/2014/main" id="{D3E2531E-2687-4572-8F28-E5EC5F6A9541}"/>
              </a:ext>
            </a:extLst>
          </p:cNvPr>
          <p:cNvSpPr/>
          <p:nvPr/>
        </p:nvSpPr>
        <p:spPr>
          <a:xfrm>
            <a:off x="9378756" y="3421755"/>
            <a:ext cx="435831" cy="338554"/>
          </a:xfrm>
          <a:prstGeom prst="rect">
            <a:avLst/>
          </a:prstGeom>
        </p:spPr>
        <p:txBody>
          <a:bodyPr wrap="square">
            <a:spAutoFit/>
          </a:bodyPr>
          <a:lstStyle/>
          <a:p>
            <a:pPr algn="ctr"/>
            <a:r>
              <a:rPr lang="en-US" sz="1600" b="1" dirty="0">
                <a:solidFill>
                  <a:schemeClr val="tx1">
                    <a:lumMod val="65000"/>
                    <a:lumOff val="35000"/>
                  </a:schemeClr>
                </a:solidFill>
                <a:latin typeface="+mn-lt"/>
                <a:ea typeface="Source Serif Pro" panose="02040603050405020204" pitchFamily="18" charset="0"/>
                <a:cs typeface="Times New Roman" panose="02020603050405020304" pitchFamily="18" charset="0"/>
              </a:rPr>
              <a:t>IF</a:t>
            </a:r>
            <a:endParaRPr lang="en-US" sz="1600" b="1" dirty="0">
              <a:solidFill>
                <a:schemeClr val="tx1">
                  <a:lumMod val="65000"/>
                  <a:lumOff val="35000"/>
                </a:schemeClr>
              </a:solidFill>
              <a:latin typeface="+mn-lt"/>
              <a:ea typeface="Source Serif Pro" panose="02040603050405020204" pitchFamily="18" charset="0"/>
            </a:endParaRPr>
          </a:p>
        </p:txBody>
      </p:sp>
      <p:sp>
        <p:nvSpPr>
          <p:cNvPr id="98" name="Text Placeholder 7">
            <a:extLst>
              <a:ext uri="{FF2B5EF4-FFF2-40B4-BE49-F238E27FC236}">
                <a16:creationId xmlns:a16="http://schemas.microsoft.com/office/drawing/2014/main" id="{6D996A5B-6AE3-4420-852C-E32B6002D32E}"/>
              </a:ext>
            </a:extLst>
          </p:cNvPr>
          <p:cNvSpPr txBox="1">
            <a:spLocks/>
          </p:cNvSpPr>
          <p:nvPr/>
        </p:nvSpPr>
        <p:spPr>
          <a:xfrm>
            <a:off x="8286052" y="5741963"/>
            <a:ext cx="1831975" cy="49008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200" dirty="0">
                <a:latin typeface="Microsoft YaHei" panose="020B0503020204020204" pitchFamily="34" charset="-122"/>
                <a:ea typeface="Microsoft YaHei" panose="020B0503020204020204" pitchFamily="34" charset="-122"/>
              </a:rPr>
              <a:t>2019 JCR </a:t>
            </a:r>
            <a:r>
              <a:rPr lang="zh-CN" altLang="en-US" sz="1200" dirty="0">
                <a:latin typeface="Microsoft YaHei" panose="020B0503020204020204" pitchFamily="34" charset="-122"/>
                <a:ea typeface="Microsoft YaHei" panose="020B0503020204020204" pitchFamily="34" charset="-122"/>
              </a:rPr>
              <a:t>排名</a:t>
            </a:r>
            <a:r>
              <a:rPr lang="en-US" sz="1200" dirty="0">
                <a:latin typeface="Microsoft YaHei" panose="020B0503020204020204" pitchFamily="34" charset="-122"/>
                <a:ea typeface="Microsoft YaHei" panose="020B0503020204020204" pitchFamily="34" charset="-122"/>
              </a:rPr>
              <a:t>:2/108 </a:t>
            </a:r>
            <a:r>
              <a:rPr lang="zh-CN" altLang="en-US" sz="1200" dirty="0">
                <a:latin typeface="Microsoft YaHei" panose="020B0503020204020204" pitchFamily="34" charset="-122"/>
                <a:ea typeface="Microsoft YaHei" panose="020B0503020204020204" pitchFamily="34" charset="-122"/>
              </a:rPr>
              <a:t>商业与金融</a:t>
            </a:r>
            <a:r>
              <a:rPr lang="en-US" altLang="zh-CN" sz="1200" dirty="0">
                <a:latin typeface="Microsoft YaHei" panose="020B0503020204020204" pitchFamily="34" charset="-122"/>
                <a:ea typeface="Microsoft YaHei" panose="020B0503020204020204" pitchFamily="34" charset="-122"/>
              </a:rPr>
              <a:t>;</a:t>
            </a:r>
            <a:r>
              <a:rPr lang="en-US" sz="1200" dirty="0">
                <a:latin typeface="Microsoft YaHei" panose="020B0503020204020204" pitchFamily="34" charset="-122"/>
                <a:ea typeface="Microsoft YaHei" panose="020B0503020204020204" pitchFamily="34" charset="-122"/>
              </a:rPr>
              <a:t>5/371 </a:t>
            </a:r>
            <a:r>
              <a:rPr lang="zh-CN" altLang="en-US" sz="1200" dirty="0">
                <a:latin typeface="Microsoft YaHei" panose="020B0503020204020204" pitchFamily="34" charset="-122"/>
                <a:ea typeface="Microsoft YaHei" panose="020B0503020204020204" pitchFamily="34" charset="-122"/>
              </a:rPr>
              <a:t>经济</a:t>
            </a:r>
            <a:endParaRPr lang="en-US" sz="1200" dirty="0">
              <a:latin typeface="Microsoft YaHei" panose="020B0503020204020204" pitchFamily="34" charset="-122"/>
              <a:ea typeface="Microsoft YaHei" panose="020B0503020204020204" pitchFamily="34" charset="-122"/>
            </a:endParaRPr>
          </a:p>
        </p:txBody>
      </p:sp>
      <p:pic>
        <p:nvPicPr>
          <p:cNvPr id="99" name="Picture 2" descr="file:///C:/Users/kyew/AppData/Local/Microsoft/Windows/Temporary%20Internet%20Files/Content.IE5/VI7GBZEY/00079235[1].jpg">
            <a:hlinkClick r:id="rId11"/>
            <a:extLst>
              <a:ext uri="{FF2B5EF4-FFF2-40B4-BE49-F238E27FC236}">
                <a16:creationId xmlns:a16="http://schemas.microsoft.com/office/drawing/2014/main" id="{518AAE08-CEE3-466B-9854-96C4C5FAB92D}"/>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l="393" r="393"/>
          <a:stretch>
            <a:fillRect/>
          </a:stretch>
        </p:blipFill>
        <p:spPr bwMode="auto">
          <a:xfrm>
            <a:off x="10259195" y="3696484"/>
            <a:ext cx="1127125" cy="1393825"/>
          </a:xfrm>
          <a:prstGeom prst="rect">
            <a:avLst/>
          </a:prstGeom>
          <a:noFill/>
          <a:ln w="3175">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100" name="Oval 99">
            <a:extLst>
              <a:ext uri="{FF2B5EF4-FFF2-40B4-BE49-F238E27FC236}">
                <a16:creationId xmlns:a16="http://schemas.microsoft.com/office/drawing/2014/main" id="{5DEAD08C-CA82-46CC-A824-140D156AEF58}"/>
              </a:ext>
            </a:extLst>
          </p:cNvPr>
          <p:cNvSpPr/>
          <p:nvPr/>
        </p:nvSpPr>
        <p:spPr>
          <a:xfrm>
            <a:off x="11171469" y="3380109"/>
            <a:ext cx="596381" cy="596381"/>
          </a:xfrm>
          <a:prstGeom prst="ellipse">
            <a:avLst/>
          </a:prstGeom>
          <a:solidFill>
            <a:schemeClr val="bg1"/>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0000"/>
              </a:lnSpc>
            </a:pPr>
            <a:endParaRPr lang="en-US" sz="10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2" name="Text Placeholder 23">
            <a:extLst>
              <a:ext uri="{FF2B5EF4-FFF2-40B4-BE49-F238E27FC236}">
                <a16:creationId xmlns:a16="http://schemas.microsoft.com/office/drawing/2014/main" id="{A93E8A87-08B5-47E9-BB49-61881506F491}"/>
              </a:ext>
            </a:extLst>
          </p:cNvPr>
          <p:cNvSpPr txBox="1">
            <a:spLocks/>
          </p:cNvSpPr>
          <p:nvPr/>
        </p:nvSpPr>
        <p:spPr>
          <a:xfrm>
            <a:off x="10133011" y="5380022"/>
            <a:ext cx="1831975" cy="540106"/>
          </a:xfrm>
          <a:prstGeom prst="rect">
            <a:avLst/>
          </a:prstGeom>
        </p:spPr>
        <p:txBody>
          <a:bodyPr lIns="0" rIns="0" anchor="b"/>
          <a:lstStyle>
            <a:lvl1pPr marL="0" indent="0" algn="ctr" defTabSz="914400" rtl="0" eaLnBrk="1" latinLnBrk="0" hangingPunct="1">
              <a:lnSpc>
                <a:spcPct val="100000"/>
              </a:lnSpc>
              <a:spcBef>
                <a:spcPts val="0"/>
              </a:spcBef>
              <a:buFont typeface="Arial"/>
              <a:buNone/>
              <a:defRPr sz="1050" b="0" i="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en-US" altLang="zh-CN" sz="1200" b="1" dirty="0">
                <a:solidFill>
                  <a:schemeClr val="tx1">
                    <a:lumMod val="65000"/>
                    <a:lumOff val="35000"/>
                  </a:schemeClr>
                </a:solidFill>
                <a:latin typeface="Microsoft YaHei" panose="020B0503020204020204" pitchFamily="34" charset="-122"/>
                <a:ea typeface="Microsoft YaHei" panose="020B0503020204020204" pitchFamily="34" charset="-122"/>
                <a:cs typeface="Open Sans" panose="020B0606030504020204" pitchFamily="34" charset="0"/>
              </a:rPr>
              <a:t>《</a:t>
            </a:r>
            <a:r>
              <a:rPr lang="zh-CN" altLang="en-US" sz="1200" b="1" dirty="0">
                <a:solidFill>
                  <a:schemeClr val="tx1">
                    <a:lumMod val="65000"/>
                    <a:lumOff val="35000"/>
                  </a:schemeClr>
                </a:solidFill>
                <a:latin typeface="Microsoft YaHei" panose="020B0503020204020204" pitchFamily="34" charset="-122"/>
                <a:ea typeface="Microsoft YaHei" panose="020B0503020204020204" pitchFamily="34" charset="-122"/>
                <a:cs typeface="Open Sans" panose="020B0606030504020204" pitchFamily="34" charset="0"/>
              </a:rPr>
              <a:t>临床医师癌症期刊</a:t>
            </a:r>
            <a:r>
              <a:rPr lang="en-US" altLang="zh-CN" sz="1200" b="1" dirty="0">
                <a:solidFill>
                  <a:schemeClr val="tx1">
                    <a:lumMod val="65000"/>
                    <a:lumOff val="35000"/>
                  </a:schemeClr>
                </a:solidFill>
                <a:latin typeface="Microsoft YaHei" panose="020B0503020204020204" pitchFamily="34" charset="-122"/>
                <a:ea typeface="Microsoft YaHei" panose="020B0503020204020204" pitchFamily="34" charset="-122"/>
                <a:cs typeface="Open Sans" panose="020B0606030504020204" pitchFamily="34" charset="0"/>
              </a:rPr>
              <a:t>》</a:t>
            </a:r>
          </a:p>
        </p:txBody>
      </p:sp>
      <p:sp>
        <p:nvSpPr>
          <p:cNvPr id="113" name="Text Placeholder 23">
            <a:extLst>
              <a:ext uri="{FF2B5EF4-FFF2-40B4-BE49-F238E27FC236}">
                <a16:creationId xmlns:a16="http://schemas.microsoft.com/office/drawing/2014/main" id="{63FE0A91-809D-44E7-8C20-6842A45F294C}"/>
              </a:ext>
            </a:extLst>
          </p:cNvPr>
          <p:cNvSpPr txBox="1">
            <a:spLocks/>
          </p:cNvSpPr>
          <p:nvPr/>
        </p:nvSpPr>
        <p:spPr>
          <a:xfrm>
            <a:off x="10252981" y="5970195"/>
            <a:ext cx="1939019" cy="375671"/>
          </a:xfrm>
          <a:prstGeom prst="rect">
            <a:avLst/>
          </a:prstGeom>
        </p:spPr>
        <p:txBody>
          <a:bodyPr lIns="0" rIns="0" anchor="t"/>
          <a:lstStyle>
            <a:lvl1pPr marL="0" indent="0" algn="ctr" defTabSz="914400" rtl="0" eaLnBrk="1" latinLnBrk="0" hangingPunct="1">
              <a:lnSpc>
                <a:spcPct val="100000"/>
              </a:lnSpc>
              <a:spcBef>
                <a:spcPts val="0"/>
              </a:spcBef>
              <a:buFont typeface="Arial"/>
              <a:buNone/>
              <a:defRPr sz="1050" b="0" i="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en-US" sz="1200" dirty="0">
                <a:solidFill>
                  <a:schemeClr val="tx1">
                    <a:lumMod val="65000"/>
                    <a:lumOff val="35000"/>
                  </a:schemeClr>
                </a:solidFill>
                <a:latin typeface="Microsoft YaHei" panose="020B0503020204020204" pitchFamily="34" charset="-122"/>
                <a:ea typeface="Microsoft YaHei" panose="020B0503020204020204" pitchFamily="34" charset="-122"/>
                <a:cs typeface="Open Sans" panose="020B0606030504020204" pitchFamily="34" charset="0"/>
              </a:rPr>
              <a:t>2019 JCR </a:t>
            </a:r>
            <a:r>
              <a:rPr lang="zh-CN" altLang="en-US" sz="1200" dirty="0">
                <a:solidFill>
                  <a:schemeClr val="tx1">
                    <a:lumMod val="65000"/>
                    <a:lumOff val="35000"/>
                  </a:schemeClr>
                </a:solidFill>
                <a:latin typeface="Microsoft YaHei" panose="020B0503020204020204" pitchFamily="34" charset="-122"/>
                <a:ea typeface="Microsoft YaHei" panose="020B0503020204020204" pitchFamily="34" charset="-122"/>
                <a:cs typeface="Open Sans" panose="020B0606030504020204" pitchFamily="34" charset="0"/>
              </a:rPr>
              <a:t>排名</a:t>
            </a:r>
            <a:r>
              <a:rPr lang="en-US" sz="1200" dirty="0">
                <a:solidFill>
                  <a:schemeClr val="tx1">
                    <a:lumMod val="65000"/>
                    <a:lumOff val="35000"/>
                  </a:schemeClr>
                </a:solidFill>
                <a:latin typeface="Microsoft YaHei" panose="020B0503020204020204" pitchFamily="34" charset="-122"/>
                <a:ea typeface="Microsoft YaHei" panose="020B0503020204020204" pitchFamily="34" charset="-122"/>
                <a:cs typeface="Open Sans" panose="020B0606030504020204" pitchFamily="34" charset="0"/>
              </a:rPr>
              <a:t>: 1/244</a:t>
            </a:r>
            <a:r>
              <a:rPr lang="zh-CN" altLang="en-US" sz="1200" dirty="0">
                <a:solidFill>
                  <a:schemeClr val="tx1">
                    <a:lumMod val="65000"/>
                    <a:lumOff val="35000"/>
                  </a:schemeClr>
                </a:solidFill>
                <a:latin typeface="Microsoft YaHei" panose="020B0503020204020204" pitchFamily="34" charset="-122"/>
                <a:ea typeface="Microsoft YaHei" panose="020B0503020204020204" pitchFamily="34" charset="-122"/>
                <a:cs typeface="Open Sans" panose="020B0606030504020204" pitchFamily="34" charset="0"/>
              </a:rPr>
              <a:t>肿瘤学</a:t>
            </a:r>
            <a:endParaRPr lang="en-US" sz="1200" dirty="0">
              <a:solidFill>
                <a:schemeClr val="tx1">
                  <a:lumMod val="65000"/>
                  <a:lumOff val="35000"/>
                </a:schemeClr>
              </a:solidFill>
              <a:latin typeface="Microsoft YaHei" panose="020B0503020204020204" pitchFamily="34" charset="-122"/>
              <a:ea typeface="Microsoft YaHei" panose="020B0503020204020204" pitchFamily="34" charset="-122"/>
              <a:cs typeface="Open Sans" panose="020B0606030504020204" pitchFamily="34" charset="0"/>
            </a:endParaRPr>
          </a:p>
        </p:txBody>
      </p:sp>
      <p:sp>
        <p:nvSpPr>
          <p:cNvPr id="114" name="Rectangle 113">
            <a:extLst>
              <a:ext uri="{FF2B5EF4-FFF2-40B4-BE49-F238E27FC236}">
                <a16:creationId xmlns:a16="http://schemas.microsoft.com/office/drawing/2014/main" id="{A37DED4A-AD70-41C7-B4A7-B969C1CD7C45}"/>
              </a:ext>
            </a:extLst>
          </p:cNvPr>
          <p:cNvSpPr/>
          <p:nvPr/>
        </p:nvSpPr>
        <p:spPr>
          <a:xfrm>
            <a:off x="11251742" y="3447874"/>
            <a:ext cx="435831" cy="338554"/>
          </a:xfrm>
          <a:prstGeom prst="rect">
            <a:avLst/>
          </a:prstGeom>
        </p:spPr>
        <p:txBody>
          <a:bodyPr wrap="square">
            <a:spAutoFit/>
          </a:bodyPr>
          <a:lstStyle/>
          <a:p>
            <a:pPr algn="ctr"/>
            <a:r>
              <a:rPr lang="en-US" sz="16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IF</a:t>
            </a:r>
          </a:p>
        </p:txBody>
      </p:sp>
      <p:sp>
        <p:nvSpPr>
          <p:cNvPr id="115" name="Text Placeholder 23">
            <a:extLst>
              <a:ext uri="{FF2B5EF4-FFF2-40B4-BE49-F238E27FC236}">
                <a16:creationId xmlns:a16="http://schemas.microsoft.com/office/drawing/2014/main" id="{8DA64045-C187-4AA9-8D53-00C5B6D3DE94}"/>
              </a:ext>
            </a:extLst>
          </p:cNvPr>
          <p:cNvSpPr txBox="1">
            <a:spLocks/>
          </p:cNvSpPr>
          <p:nvPr/>
        </p:nvSpPr>
        <p:spPr>
          <a:xfrm>
            <a:off x="11191226" y="3637184"/>
            <a:ext cx="556865" cy="247400"/>
          </a:xfrm>
          <a:prstGeom prst="rect">
            <a:avLst/>
          </a:prstGeom>
        </p:spPr>
        <p:txBody>
          <a:bodyPr lIns="0" rIns="0" anchor="t"/>
          <a:lstStyle>
            <a:lvl1pPr marL="0" indent="0" algn="ctr" defTabSz="914400" rtl="0" eaLnBrk="1" latinLnBrk="0" hangingPunct="1">
              <a:lnSpc>
                <a:spcPct val="100000"/>
              </a:lnSpc>
              <a:spcBef>
                <a:spcPts val="0"/>
              </a:spcBef>
              <a:buFont typeface="Arial"/>
              <a:buNone/>
              <a:defRPr sz="1050" b="0" i="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atin typeface="Open Sans" panose="020B0606030504020204" pitchFamily="34" charset="0"/>
                <a:ea typeface="Open Sans" panose="020B0606030504020204" pitchFamily="34" charset="0"/>
                <a:cs typeface="Open Sans" panose="020B0606030504020204" pitchFamily="34" charset="0"/>
              </a:rPr>
              <a:t>292.278</a:t>
            </a:r>
            <a:endParaRPr lang="sv-SE" dirty="0">
              <a:latin typeface="Open Sans" panose="020B0606030504020204" pitchFamily="34" charset="0"/>
              <a:ea typeface="Open Sans" panose="020B0606030504020204" pitchFamily="34" charset="0"/>
              <a:cs typeface="Open Sans" panose="020B0606030504020204" pitchFamily="34" charset="0"/>
            </a:endParaRPr>
          </a:p>
        </p:txBody>
      </p:sp>
      <p:sp>
        <p:nvSpPr>
          <p:cNvPr id="116" name="Text Placeholder 23">
            <a:extLst>
              <a:ext uri="{FF2B5EF4-FFF2-40B4-BE49-F238E27FC236}">
                <a16:creationId xmlns:a16="http://schemas.microsoft.com/office/drawing/2014/main" id="{B5F16DFC-BA38-48E6-B763-2B01470F17F1}"/>
              </a:ext>
            </a:extLst>
          </p:cNvPr>
          <p:cNvSpPr txBox="1">
            <a:spLocks/>
          </p:cNvSpPr>
          <p:nvPr/>
        </p:nvSpPr>
        <p:spPr>
          <a:xfrm>
            <a:off x="9361826" y="3622565"/>
            <a:ext cx="556865" cy="247400"/>
          </a:xfrm>
          <a:prstGeom prst="rect">
            <a:avLst/>
          </a:prstGeom>
        </p:spPr>
        <p:txBody>
          <a:bodyPr lIns="0" rIns="0" anchor="t" anchorCtr="0"/>
          <a:lstStyle>
            <a:lvl1pPr marL="0" indent="0" algn="ctr" defTabSz="914400" rtl="0" eaLnBrk="1" latinLnBrk="0" hangingPunct="1">
              <a:lnSpc>
                <a:spcPct val="100000"/>
              </a:lnSpc>
              <a:spcBef>
                <a:spcPts val="0"/>
              </a:spcBef>
              <a:buFont typeface="Arial"/>
              <a:buNone/>
              <a:tabLst/>
              <a:defRPr sz="1050" b="0" i="0" kern="1200" baseline="0">
                <a:solidFill>
                  <a:schemeClr val="tx2"/>
                </a:solidFill>
                <a:latin typeface="Open Sans Regular" charset="0"/>
                <a:ea typeface="Open Sans Regular" charset="0"/>
                <a:cs typeface="Open Sans Regular"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v-SE" dirty="0">
                <a:latin typeface="Open Sans" panose="020B0606030504020204" pitchFamily="34" charset="0"/>
                <a:ea typeface="Open Sans" panose="020B0606030504020204" pitchFamily="34" charset="0"/>
                <a:cs typeface="Open Sans" panose="020B0606030504020204" pitchFamily="34" charset="0"/>
              </a:rPr>
              <a:t>4.309</a:t>
            </a:r>
          </a:p>
        </p:txBody>
      </p:sp>
      <p:sp>
        <p:nvSpPr>
          <p:cNvPr id="118" name="Text Placeholder 3">
            <a:extLst>
              <a:ext uri="{FF2B5EF4-FFF2-40B4-BE49-F238E27FC236}">
                <a16:creationId xmlns:a16="http://schemas.microsoft.com/office/drawing/2014/main" id="{E596F386-EA8B-4FAC-B95F-92A3476CBC7F}"/>
              </a:ext>
            </a:extLst>
          </p:cNvPr>
          <p:cNvSpPr txBox="1">
            <a:spLocks/>
          </p:cNvSpPr>
          <p:nvPr/>
        </p:nvSpPr>
        <p:spPr>
          <a:xfrm>
            <a:off x="1018618" y="5050959"/>
            <a:ext cx="1927491" cy="540106"/>
          </a:xfrm>
          <a:prstGeom prst="rect">
            <a:avLst/>
          </a:prstGeom>
        </p:spPr>
        <p:txBody>
          <a:bodyPr lIns="0" rIns="0" anchor="b"/>
          <a:lstStyle>
            <a:lvl1pPr marL="0" indent="0" algn="l" defTabSz="914400" rtl="0" eaLnBrk="1" latinLnBrk="0" hangingPunct="1">
              <a:lnSpc>
                <a:spcPct val="100000"/>
              </a:lnSpc>
              <a:spcBef>
                <a:spcPts val="0"/>
              </a:spcBef>
              <a:buFont typeface="Arial"/>
              <a:buNone/>
              <a:defRPr sz="1400" b="1" i="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200" b="1" i="0" u="none" strike="noStrike" kern="1200" cap="none" spc="0" normalizeH="0" baseline="0" noProof="0" dirty="0" err="1">
                <a:ln>
                  <a:noFill/>
                </a:ln>
                <a:solidFill>
                  <a:schemeClr val="tx1">
                    <a:lumMod val="65000"/>
                    <a:lumOff val="35000"/>
                  </a:schemeClr>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Angewandte</a:t>
            </a:r>
            <a:r>
              <a:rPr kumimoji="0" lang="en-US" sz="1200" b="1" i="0" u="none" strike="noStrike" kern="1200" cap="none" spc="0" normalizeH="0" baseline="0" noProof="0" dirty="0">
                <a:ln>
                  <a:noFill/>
                </a:ln>
                <a:solidFill>
                  <a:schemeClr val="tx1">
                    <a:lumMod val="65000"/>
                    <a:lumOff val="35000"/>
                  </a:schemeClr>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 </a:t>
            </a:r>
            <a:r>
              <a:rPr kumimoji="0" lang="en-US" sz="1200" b="1" i="0" u="none" strike="noStrike" kern="1200" cap="none" spc="0" normalizeH="0" baseline="0" noProof="0" dirty="0" err="1">
                <a:ln>
                  <a:noFill/>
                </a:ln>
                <a:solidFill>
                  <a:schemeClr val="tx1">
                    <a:lumMod val="65000"/>
                    <a:lumOff val="35000"/>
                  </a:schemeClr>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Chemie</a:t>
            </a:r>
            <a:r>
              <a:rPr kumimoji="0" lang="en-US" sz="1200" b="1" i="0" u="none" strike="noStrike" kern="1200" cap="none" spc="0" normalizeH="0" baseline="0" noProof="0" dirty="0">
                <a:ln>
                  <a:noFill/>
                </a:ln>
                <a:solidFill>
                  <a:schemeClr val="tx1">
                    <a:lumMod val="65000"/>
                    <a:lumOff val="35000"/>
                  </a:schemeClr>
                </a:solidFill>
                <a:effectLst/>
                <a:uLnTx/>
                <a:uFillTx/>
                <a:latin typeface="Microsoft YaHei" panose="020B0503020204020204" pitchFamily="34" charset="-122"/>
                <a:ea typeface="Microsoft YaHei" panose="020B0503020204020204" pitchFamily="34" charset="-122"/>
                <a:cs typeface="Open Sans" panose="020B0606030504020204" pitchFamily="34" charset="0"/>
              </a:rPr>
              <a:t> International Edition</a:t>
            </a:r>
          </a:p>
        </p:txBody>
      </p:sp>
      <p:sp>
        <p:nvSpPr>
          <p:cNvPr id="119" name="Text Placeholder 3">
            <a:extLst>
              <a:ext uri="{FF2B5EF4-FFF2-40B4-BE49-F238E27FC236}">
                <a16:creationId xmlns:a16="http://schemas.microsoft.com/office/drawing/2014/main" id="{31F79DCF-FB46-418C-9950-8382A79FA532}"/>
              </a:ext>
            </a:extLst>
          </p:cNvPr>
          <p:cNvSpPr txBox="1">
            <a:spLocks/>
          </p:cNvSpPr>
          <p:nvPr/>
        </p:nvSpPr>
        <p:spPr>
          <a:xfrm>
            <a:off x="2977129" y="5080292"/>
            <a:ext cx="1927491" cy="371750"/>
          </a:xfrm>
          <a:prstGeom prst="rect">
            <a:avLst/>
          </a:prstGeom>
        </p:spPr>
        <p:txBody>
          <a:bodyPr lIns="0" rIns="0" anchor="b"/>
          <a:lstStyle>
            <a:lvl1pPr marL="0" indent="0" algn="l" defTabSz="914400" rtl="0" eaLnBrk="1" latinLnBrk="0" hangingPunct="1">
              <a:lnSpc>
                <a:spcPct val="100000"/>
              </a:lnSpc>
              <a:spcBef>
                <a:spcPts val="0"/>
              </a:spcBef>
              <a:buFont typeface="Arial"/>
              <a:buNone/>
              <a:defRPr sz="1400" b="1" i="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a:r>
              <a:rPr lang="en-US" sz="1200" dirty="0">
                <a:solidFill>
                  <a:schemeClr val="tx1">
                    <a:lumMod val="65000"/>
                    <a:lumOff val="35000"/>
                  </a:schemeClr>
                </a:solidFill>
                <a:latin typeface="Microsoft YaHei" panose="020B0503020204020204" pitchFamily="34" charset="-122"/>
                <a:ea typeface="Microsoft YaHei" panose="020B0503020204020204" pitchFamily="34" charset="-122"/>
                <a:cs typeface="Open Sans" panose="020B0606030504020204" pitchFamily="34" charset="0"/>
              </a:rPr>
              <a:t>Advanced Materials</a:t>
            </a:r>
          </a:p>
        </p:txBody>
      </p:sp>
      <p:sp>
        <p:nvSpPr>
          <p:cNvPr id="121" name="Text Placeholder 3">
            <a:extLst>
              <a:ext uri="{FF2B5EF4-FFF2-40B4-BE49-F238E27FC236}">
                <a16:creationId xmlns:a16="http://schemas.microsoft.com/office/drawing/2014/main" id="{B3C2B4B0-084A-459F-85AC-CAA53BD46B75}"/>
              </a:ext>
            </a:extLst>
          </p:cNvPr>
          <p:cNvSpPr txBox="1">
            <a:spLocks/>
          </p:cNvSpPr>
          <p:nvPr/>
        </p:nvSpPr>
        <p:spPr>
          <a:xfrm>
            <a:off x="4904356" y="5044752"/>
            <a:ext cx="1641502" cy="540106"/>
          </a:xfrm>
          <a:prstGeom prst="rect">
            <a:avLst/>
          </a:prstGeom>
        </p:spPr>
        <p:txBody>
          <a:bodyPr lIns="0" rIns="0" anchor="b"/>
          <a:lstStyle>
            <a:lvl1pPr marL="0" indent="0" algn="l" defTabSz="914400" rtl="0" eaLnBrk="1" latinLnBrk="0" hangingPunct="1">
              <a:lnSpc>
                <a:spcPct val="100000"/>
              </a:lnSpc>
              <a:spcBef>
                <a:spcPts val="0"/>
              </a:spcBef>
              <a:buFont typeface="Arial"/>
              <a:buNone/>
              <a:defRPr sz="1400" b="1" i="0" kern="1200">
                <a:solidFill>
                  <a:schemeClr val="accent3">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200" dirty="0">
                <a:solidFill>
                  <a:schemeClr val="tx1">
                    <a:lumMod val="65000"/>
                    <a:lumOff val="35000"/>
                  </a:schemeClr>
                </a:solidFill>
                <a:latin typeface="Microsoft YaHei" panose="020B0503020204020204" pitchFamily="34" charset="-122"/>
                <a:ea typeface="Microsoft YaHei" panose="020B0503020204020204" pitchFamily="34" charset="-122"/>
                <a:cs typeface="Open Sans" panose="020B0606030504020204" pitchFamily="34" charset="0"/>
              </a:rPr>
              <a:t>Global Change Biology</a:t>
            </a:r>
          </a:p>
        </p:txBody>
      </p:sp>
      <p:sp>
        <p:nvSpPr>
          <p:cNvPr id="123" name="Text Placeholder 7">
            <a:extLst>
              <a:ext uri="{FF2B5EF4-FFF2-40B4-BE49-F238E27FC236}">
                <a16:creationId xmlns:a16="http://schemas.microsoft.com/office/drawing/2014/main" id="{33033796-6D5C-4C18-AEA0-746258091C54}"/>
              </a:ext>
            </a:extLst>
          </p:cNvPr>
          <p:cNvSpPr txBox="1">
            <a:spLocks/>
          </p:cNvSpPr>
          <p:nvPr/>
        </p:nvSpPr>
        <p:spPr>
          <a:xfrm>
            <a:off x="6565527" y="5071003"/>
            <a:ext cx="1831975" cy="540106"/>
          </a:xfrm>
          <a:prstGeom prst="rect">
            <a:avLst/>
          </a:prstGeom>
        </p:spPr>
        <p:txBody>
          <a:bodyPr lIns="0" rIns="0" anchor="b"/>
          <a:lstStyle>
            <a:lvl1pPr marL="0" indent="0" algn="l" defTabSz="914400" rtl="0" eaLnBrk="1" latinLnBrk="0" hangingPunct="1">
              <a:lnSpc>
                <a:spcPct val="100000"/>
              </a:lnSpc>
              <a:spcBef>
                <a:spcPts val="0"/>
              </a:spcBef>
              <a:buFont typeface="Arial"/>
              <a:buNone/>
              <a:defRPr sz="1400" b="1" i="0" kern="1200">
                <a:solidFill>
                  <a:schemeClr val="accent3">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200" dirty="0">
                <a:solidFill>
                  <a:schemeClr val="tx1">
                    <a:lumMod val="65000"/>
                    <a:lumOff val="35000"/>
                  </a:schemeClr>
                </a:solidFill>
                <a:latin typeface="Microsoft YaHei" panose="020B0503020204020204" pitchFamily="34" charset="-122"/>
                <a:ea typeface="Microsoft YaHei" panose="020B0503020204020204" pitchFamily="34" charset="-122"/>
                <a:cs typeface="Open Sans" panose="020B0606030504020204" pitchFamily="34" charset="0"/>
              </a:rPr>
              <a:t>Water Resources Research</a:t>
            </a:r>
          </a:p>
        </p:txBody>
      </p:sp>
      <p:sp>
        <p:nvSpPr>
          <p:cNvPr id="124" name="Text Placeholder 23">
            <a:extLst>
              <a:ext uri="{FF2B5EF4-FFF2-40B4-BE49-F238E27FC236}">
                <a16:creationId xmlns:a16="http://schemas.microsoft.com/office/drawing/2014/main" id="{81FCB4F1-569C-4086-B75F-82D4B4AAA14D}"/>
              </a:ext>
            </a:extLst>
          </p:cNvPr>
          <p:cNvSpPr txBox="1">
            <a:spLocks/>
          </p:cNvSpPr>
          <p:nvPr/>
        </p:nvSpPr>
        <p:spPr>
          <a:xfrm>
            <a:off x="10194246" y="5149609"/>
            <a:ext cx="1831975" cy="540106"/>
          </a:xfrm>
          <a:prstGeom prst="rect">
            <a:avLst/>
          </a:prstGeom>
        </p:spPr>
        <p:txBody>
          <a:bodyPr lIns="0" rIns="0" anchor="t"/>
          <a:lstStyle>
            <a:lvl1pPr marL="0" indent="0" algn="ctr" defTabSz="914400" rtl="0" eaLnBrk="1" latinLnBrk="0" hangingPunct="1">
              <a:lnSpc>
                <a:spcPct val="100000"/>
              </a:lnSpc>
              <a:spcBef>
                <a:spcPts val="0"/>
              </a:spcBef>
              <a:buFont typeface="Arial"/>
              <a:buNone/>
              <a:defRPr sz="1050" b="0" i="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sv-SE" sz="1200" b="1" dirty="0">
                <a:solidFill>
                  <a:schemeClr val="tx1">
                    <a:lumMod val="65000"/>
                    <a:lumOff val="35000"/>
                  </a:schemeClr>
                </a:solidFill>
                <a:latin typeface="Microsoft YaHei" panose="020B0503020204020204" pitchFamily="34" charset="-122"/>
                <a:ea typeface="Microsoft YaHei" panose="020B0503020204020204" pitchFamily="34" charset="-122"/>
                <a:cs typeface="Open Sans" panose="020B0606030504020204" pitchFamily="34" charset="0"/>
              </a:rPr>
              <a:t>CA: A Cancer Journal for Clinicians</a:t>
            </a:r>
          </a:p>
        </p:txBody>
      </p:sp>
      <p:sp>
        <p:nvSpPr>
          <p:cNvPr id="125" name="Text Placeholder 23">
            <a:extLst>
              <a:ext uri="{FF2B5EF4-FFF2-40B4-BE49-F238E27FC236}">
                <a16:creationId xmlns:a16="http://schemas.microsoft.com/office/drawing/2014/main" id="{DDF9A88A-00B8-41E6-9EB7-F7080A2481F9}"/>
              </a:ext>
            </a:extLst>
          </p:cNvPr>
          <p:cNvSpPr txBox="1">
            <a:spLocks/>
          </p:cNvSpPr>
          <p:nvPr/>
        </p:nvSpPr>
        <p:spPr>
          <a:xfrm>
            <a:off x="8412361" y="5086420"/>
            <a:ext cx="1831975" cy="318134"/>
          </a:xfrm>
          <a:prstGeom prst="rect">
            <a:avLst/>
          </a:prstGeom>
        </p:spPr>
        <p:txBody>
          <a:bodyPr lIns="0" rIns="0" anchor="t"/>
          <a:lstStyle>
            <a:lvl1pPr marL="0" indent="0" algn="ctr" defTabSz="914400" rtl="0" eaLnBrk="1" latinLnBrk="0" hangingPunct="1">
              <a:lnSpc>
                <a:spcPct val="100000"/>
              </a:lnSpc>
              <a:spcBef>
                <a:spcPts val="0"/>
              </a:spcBef>
              <a:buFont typeface="Arial"/>
              <a:buNone/>
              <a:defRPr sz="1050" b="0" i="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en-US" sz="1200" b="1" dirty="0">
                <a:solidFill>
                  <a:schemeClr val="tx1">
                    <a:lumMod val="65000"/>
                    <a:lumOff val="35000"/>
                  </a:schemeClr>
                </a:solidFill>
                <a:latin typeface="Microsoft YaHei" panose="020B0503020204020204" pitchFamily="34" charset="-122"/>
                <a:ea typeface="Microsoft YaHei" panose="020B0503020204020204" pitchFamily="34" charset="-122"/>
              </a:rPr>
              <a:t>Journal of Finance</a:t>
            </a:r>
            <a:endParaRPr lang="sv-SE" sz="1200" b="1" dirty="0">
              <a:solidFill>
                <a:schemeClr val="tx1">
                  <a:lumMod val="65000"/>
                  <a:lumOff val="35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776678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1">
            <a:extLst>
              <a:ext uri="{FF2B5EF4-FFF2-40B4-BE49-F238E27FC236}">
                <a16:creationId xmlns:a16="http://schemas.microsoft.com/office/drawing/2014/main" id="{8A5CFB89-DCFC-4111-A72E-73DDD891FDE5}"/>
              </a:ext>
            </a:extLst>
          </p:cNvPr>
          <p:cNvSpPr txBox="1">
            <a:spLocks/>
          </p:cNvSpPr>
          <p:nvPr/>
        </p:nvSpPr>
        <p:spPr>
          <a:xfrm>
            <a:off x="923544" y="457200"/>
            <a:ext cx="9756648" cy="338328"/>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1112" indent="0">
              <a:buNone/>
            </a:pPr>
            <a:r>
              <a:rPr lang="en-US" altLang="zh-CN" dirty="0">
                <a:solidFill>
                  <a:schemeClr val="bg1"/>
                </a:solidFill>
                <a:latin typeface="Microsoft YaHei" panose="020B0503020204020204" pitchFamily="34" charset="-122"/>
                <a:ea typeface="Microsoft YaHei" panose="020B0503020204020204" pitchFamily="34" charset="-122"/>
              </a:rPr>
              <a:t>Wiley</a:t>
            </a:r>
            <a:r>
              <a:rPr lang="zh-CN" altLang="en-US" dirty="0">
                <a:solidFill>
                  <a:schemeClr val="bg1"/>
                </a:solidFill>
                <a:latin typeface="Microsoft YaHei" panose="020B0503020204020204" pitchFamily="34" charset="-122"/>
                <a:ea typeface="Microsoft YaHei" panose="020B0503020204020204" pitchFamily="34" charset="-122"/>
              </a:rPr>
              <a:t>电子图书与在线参考工具书 </a:t>
            </a:r>
          </a:p>
        </p:txBody>
      </p:sp>
      <p:sp>
        <p:nvSpPr>
          <p:cNvPr id="27" name="Rectangle 26">
            <a:extLst>
              <a:ext uri="{FF2B5EF4-FFF2-40B4-BE49-F238E27FC236}">
                <a16:creationId xmlns:a16="http://schemas.microsoft.com/office/drawing/2014/main" id="{DF746BB8-1AC3-4BDA-A8B3-84DAFD537418}"/>
              </a:ext>
            </a:extLst>
          </p:cNvPr>
          <p:cNvSpPr/>
          <p:nvPr/>
        </p:nvSpPr>
        <p:spPr>
          <a:xfrm>
            <a:off x="923544" y="1191328"/>
            <a:ext cx="4544834"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sz="2000" dirty="0">
                <a:solidFill>
                  <a:schemeClr val="bg1"/>
                </a:solidFill>
                <a:latin typeface="Microsoft YaHei" panose="020B0503020204020204" pitchFamily="34" charset="-122"/>
                <a:ea typeface="Microsoft YaHei" panose="020B0503020204020204" pitchFamily="34" charset="-122"/>
                <a:cs typeface="Open Sans Regular" charset="0"/>
              </a:rPr>
              <a:t>助您为自身和图书馆做出最佳知情决策</a:t>
            </a:r>
            <a:endParaRPr lang="en-US" sz="2000" dirty="0">
              <a:solidFill>
                <a:schemeClr val="bg1"/>
              </a:solidFill>
              <a:latin typeface="Microsoft YaHei" panose="020B0503020204020204" pitchFamily="34" charset="-122"/>
              <a:ea typeface="Microsoft YaHei" panose="020B0503020204020204" pitchFamily="34" charset="-122"/>
              <a:cs typeface="Open Sans Regular" charset="0"/>
            </a:endParaRPr>
          </a:p>
        </p:txBody>
      </p:sp>
      <p:sp>
        <p:nvSpPr>
          <p:cNvPr id="28" name="Rectangle 27">
            <a:extLst>
              <a:ext uri="{FF2B5EF4-FFF2-40B4-BE49-F238E27FC236}">
                <a16:creationId xmlns:a16="http://schemas.microsoft.com/office/drawing/2014/main" id="{303A0FF2-D2B5-4A7F-9A1E-D7277E98D832}"/>
              </a:ext>
            </a:extLst>
          </p:cNvPr>
          <p:cNvSpPr/>
          <p:nvPr/>
        </p:nvSpPr>
        <p:spPr>
          <a:xfrm>
            <a:off x="987712" y="1929394"/>
            <a:ext cx="8537325" cy="458908"/>
          </a:xfrm>
          <a:prstGeom prst="rect">
            <a:avLst/>
          </a:prstGeom>
        </p:spPr>
        <p:txBody>
          <a:bodyPr wrap="square">
            <a:spAutoFit/>
          </a:bodyPr>
          <a:lstStyle/>
          <a:p>
            <a:pPr marL="285750" indent="-285750">
              <a:lnSpc>
                <a:spcPct val="150000"/>
              </a:lnSpc>
              <a:buFont typeface="Arial" panose="020B0604020202020204" pitchFamily="34" charset="0"/>
              <a:buChar char="•"/>
            </a:pPr>
            <a:r>
              <a:rPr lang="zh-CN" altLang="en-US" dirty="0">
                <a:solidFill>
                  <a:schemeClr val="bg1"/>
                </a:solidFill>
                <a:latin typeface="Microsoft YaHei" panose="020B0503020204020204" pitchFamily="34" charset="-122"/>
                <a:ea typeface="Microsoft YaHei" panose="020B0503020204020204" pitchFamily="34" charset="-122"/>
                <a:cs typeface="Liberation Sans" charset="0"/>
              </a:rPr>
              <a:t>不断增加可获取图书的质量与数量（以下图书均可在</a:t>
            </a:r>
            <a:r>
              <a:rPr lang="en-US" altLang="zh-CN" dirty="0">
                <a:solidFill>
                  <a:schemeClr val="bg1"/>
                </a:solidFill>
                <a:latin typeface="Microsoft YaHei" panose="020B0503020204020204" pitchFamily="34" charset="-122"/>
                <a:ea typeface="Microsoft YaHei" panose="020B0503020204020204" pitchFamily="34" charset="-122"/>
                <a:cs typeface="Liberation Sans" charset="0"/>
              </a:rPr>
              <a:t>Wiley Online Library</a:t>
            </a:r>
            <a:r>
              <a:rPr lang="zh-CN" altLang="en-US" dirty="0">
                <a:solidFill>
                  <a:schemeClr val="bg1"/>
                </a:solidFill>
                <a:latin typeface="Microsoft YaHei" panose="020B0503020204020204" pitchFamily="34" charset="-122"/>
                <a:ea typeface="Microsoft YaHei" panose="020B0503020204020204" pitchFamily="34" charset="-122"/>
                <a:cs typeface="Liberation Sans" charset="0"/>
              </a:rPr>
              <a:t>获取）</a:t>
            </a:r>
            <a:endParaRPr lang="en-US" altLang="zh-CN" dirty="0">
              <a:solidFill>
                <a:schemeClr val="bg1"/>
              </a:solidFill>
              <a:latin typeface="Microsoft YaHei" panose="020B0503020204020204" pitchFamily="34" charset="-122"/>
              <a:ea typeface="Microsoft YaHei" panose="020B0503020204020204" pitchFamily="34" charset="-122"/>
              <a:cs typeface="Liberation Sans" charset="0"/>
            </a:endParaRPr>
          </a:p>
        </p:txBody>
      </p:sp>
      <p:pic>
        <p:nvPicPr>
          <p:cNvPr id="31" name="Graphic 20" descr="Books">
            <a:extLst>
              <a:ext uri="{FF2B5EF4-FFF2-40B4-BE49-F238E27FC236}">
                <a16:creationId xmlns:a16="http://schemas.microsoft.com/office/drawing/2014/main" id="{7943E682-BC2F-4853-9DA7-2F7A17DDBF02}"/>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2255" y="2725304"/>
            <a:ext cx="582930" cy="582930"/>
          </a:xfrm>
          <a:prstGeom prst="rect">
            <a:avLst/>
          </a:prstGeom>
        </p:spPr>
      </p:pic>
      <p:pic>
        <p:nvPicPr>
          <p:cNvPr id="32" name="Graphic 22" descr="Books on Shelf">
            <a:extLst>
              <a:ext uri="{FF2B5EF4-FFF2-40B4-BE49-F238E27FC236}">
                <a16:creationId xmlns:a16="http://schemas.microsoft.com/office/drawing/2014/main" id="{FCD0CD77-BF0B-4975-9C26-90605BF95FA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997326" y="2628446"/>
            <a:ext cx="582930" cy="582930"/>
          </a:xfrm>
          <a:prstGeom prst="rect">
            <a:avLst/>
          </a:prstGeom>
        </p:spPr>
      </p:pic>
      <p:pic>
        <p:nvPicPr>
          <p:cNvPr id="34" name="Graphic 25" descr="Books">
            <a:extLst>
              <a:ext uri="{FF2B5EF4-FFF2-40B4-BE49-F238E27FC236}">
                <a16:creationId xmlns:a16="http://schemas.microsoft.com/office/drawing/2014/main" id="{EC797C83-DEAD-4AED-91C6-0651A5DD6CF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60635" y="2632971"/>
            <a:ext cx="582930" cy="582930"/>
          </a:xfrm>
          <a:prstGeom prst="rect">
            <a:avLst/>
          </a:prstGeom>
        </p:spPr>
      </p:pic>
      <p:pic>
        <p:nvPicPr>
          <p:cNvPr id="35" name="Graphic 26" descr="Books on Shelf">
            <a:extLst>
              <a:ext uri="{FF2B5EF4-FFF2-40B4-BE49-F238E27FC236}">
                <a16:creationId xmlns:a16="http://schemas.microsoft.com/office/drawing/2014/main" id="{B4758BBA-9507-403B-9D62-250DAF8FE13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132135" y="2632971"/>
            <a:ext cx="582930" cy="582930"/>
          </a:xfrm>
          <a:prstGeom prst="rect">
            <a:avLst/>
          </a:prstGeom>
        </p:spPr>
      </p:pic>
      <p:sp>
        <p:nvSpPr>
          <p:cNvPr id="2" name="Rectangle 1">
            <a:extLst>
              <a:ext uri="{FF2B5EF4-FFF2-40B4-BE49-F238E27FC236}">
                <a16:creationId xmlns:a16="http://schemas.microsoft.com/office/drawing/2014/main" id="{C4C47630-75B5-4943-BB7E-E1CD63A9B7E5}"/>
              </a:ext>
            </a:extLst>
          </p:cNvPr>
          <p:cNvSpPr/>
          <p:nvPr/>
        </p:nvSpPr>
        <p:spPr>
          <a:xfrm>
            <a:off x="1198184" y="3460570"/>
            <a:ext cx="2127505" cy="369332"/>
          </a:xfrm>
          <a:prstGeom prst="rect">
            <a:avLst/>
          </a:prstGeom>
        </p:spPr>
        <p:txBody>
          <a:bodyPr wrap="none">
            <a:spAutoFit/>
          </a:bodyPr>
          <a:lstStyle/>
          <a:p>
            <a:pPr algn="ctr" defTabSz="685800">
              <a:defRPr/>
            </a:pPr>
            <a:r>
              <a:rPr lang="en-US" kern="0" dirty="0">
                <a:solidFill>
                  <a:srgbClr val="FFC000"/>
                </a:solidFill>
                <a:latin typeface="Microsoft YaHei" panose="020B0503020204020204" pitchFamily="34" charset="-122"/>
                <a:ea typeface="Microsoft YaHei" panose="020B0503020204020204" pitchFamily="34" charset="-122"/>
                <a:cs typeface="Open Sans" panose="020B0606030504020204" pitchFamily="34" charset="0"/>
              </a:rPr>
              <a:t>&gt; 21000 (</a:t>
            </a:r>
            <a:r>
              <a:rPr lang="en-US" kern="0" dirty="0" err="1">
                <a:solidFill>
                  <a:srgbClr val="FFC000"/>
                </a:solidFill>
                <a:latin typeface="Microsoft YaHei" panose="020B0503020204020204" pitchFamily="34" charset="-122"/>
                <a:ea typeface="Microsoft YaHei" panose="020B0503020204020204" pitchFamily="34" charset="-122"/>
                <a:cs typeface="Open Sans" panose="020B0606030504020204" pitchFamily="34" charset="0"/>
              </a:rPr>
              <a:t>ebooks</a:t>
            </a:r>
            <a:r>
              <a:rPr lang="en-US" kern="0" dirty="0">
                <a:solidFill>
                  <a:srgbClr val="FFC000"/>
                </a:solidFill>
                <a:latin typeface="Microsoft YaHei" panose="020B0503020204020204" pitchFamily="34" charset="-122"/>
                <a:ea typeface="Microsoft YaHei" panose="020B0503020204020204" pitchFamily="34" charset="-122"/>
                <a:cs typeface="Open Sans" panose="020B0606030504020204" pitchFamily="34" charset="0"/>
              </a:rPr>
              <a:t>)</a:t>
            </a:r>
          </a:p>
        </p:txBody>
      </p:sp>
      <p:sp>
        <p:nvSpPr>
          <p:cNvPr id="45" name="Rectangle 44">
            <a:extLst>
              <a:ext uri="{FF2B5EF4-FFF2-40B4-BE49-F238E27FC236}">
                <a16:creationId xmlns:a16="http://schemas.microsoft.com/office/drawing/2014/main" id="{7A80E7EB-3FBA-4EF3-AD41-ED379AEA28BE}"/>
              </a:ext>
            </a:extLst>
          </p:cNvPr>
          <p:cNvSpPr/>
          <p:nvPr/>
        </p:nvSpPr>
        <p:spPr>
          <a:xfrm>
            <a:off x="4319673" y="3443494"/>
            <a:ext cx="1903085" cy="369332"/>
          </a:xfrm>
          <a:prstGeom prst="rect">
            <a:avLst/>
          </a:prstGeom>
        </p:spPr>
        <p:txBody>
          <a:bodyPr wrap="none">
            <a:spAutoFit/>
          </a:bodyPr>
          <a:lstStyle/>
          <a:p>
            <a:pPr algn="ctr" defTabSz="685800">
              <a:defRPr/>
            </a:pPr>
            <a:r>
              <a:rPr lang="en-US" kern="0" dirty="0">
                <a:solidFill>
                  <a:srgbClr val="FFC000"/>
                </a:solidFill>
                <a:latin typeface="Microsoft YaHei" panose="020B0503020204020204" pitchFamily="34" charset="-122"/>
                <a:ea typeface="Microsoft YaHei" panose="020B0503020204020204" pitchFamily="34" charset="-122"/>
                <a:cs typeface="Open Sans" panose="020B0606030504020204" pitchFamily="34" charset="0"/>
              </a:rPr>
              <a:t>&gt; 200 (</a:t>
            </a:r>
            <a:r>
              <a:rPr lang="en-US" kern="0" dirty="0" err="1">
                <a:solidFill>
                  <a:srgbClr val="FFC000"/>
                </a:solidFill>
                <a:latin typeface="Microsoft YaHei" panose="020B0503020204020204" pitchFamily="34" charset="-122"/>
                <a:ea typeface="Microsoft YaHei" panose="020B0503020204020204" pitchFamily="34" charset="-122"/>
                <a:cs typeface="Open Sans" panose="020B0606030504020204" pitchFamily="34" charset="0"/>
              </a:rPr>
              <a:t>eMRWs</a:t>
            </a:r>
            <a:r>
              <a:rPr lang="en-US" kern="0" dirty="0">
                <a:solidFill>
                  <a:srgbClr val="FFC000"/>
                </a:solidFill>
                <a:latin typeface="Microsoft YaHei" panose="020B0503020204020204" pitchFamily="34" charset="-122"/>
                <a:ea typeface="Microsoft YaHei" panose="020B0503020204020204" pitchFamily="34" charset="-122"/>
                <a:cs typeface="Open Sans" panose="020B0606030504020204" pitchFamily="34" charset="0"/>
              </a:rPr>
              <a:t>)</a:t>
            </a:r>
          </a:p>
        </p:txBody>
      </p:sp>
      <p:sp>
        <p:nvSpPr>
          <p:cNvPr id="46" name="Rectangle 45">
            <a:extLst>
              <a:ext uri="{FF2B5EF4-FFF2-40B4-BE49-F238E27FC236}">
                <a16:creationId xmlns:a16="http://schemas.microsoft.com/office/drawing/2014/main" id="{12C677FB-1F9C-47C1-AB74-AACB49D5988A}"/>
              </a:ext>
            </a:extLst>
          </p:cNvPr>
          <p:cNvSpPr/>
          <p:nvPr/>
        </p:nvSpPr>
        <p:spPr>
          <a:xfrm>
            <a:off x="6700862" y="3482989"/>
            <a:ext cx="3068778" cy="369332"/>
          </a:xfrm>
          <a:prstGeom prst="rect">
            <a:avLst/>
          </a:prstGeom>
        </p:spPr>
        <p:txBody>
          <a:bodyPr wrap="square">
            <a:spAutoFit/>
          </a:bodyPr>
          <a:lstStyle/>
          <a:p>
            <a:pPr algn="ctr" defTabSz="685800">
              <a:defRPr/>
            </a:pPr>
            <a:r>
              <a:rPr lang="en-US" kern="0" dirty="0">
                <a:solidFill>
                  <a:srgbClr val="FFC000"/>
                </a:solidFill>
                <a:latin typeface="Microsoft YaHei" panose="020B0503020204020204" pitchFamily="34" charset="-122"/>
                <a:ea typeface="Microsoft YaHei" panose="020B0503020204020204" pitchFamily="34" charset="-122"/>
                <a:cs typeface="Open Sans" panose="020B0606030504020204" pitchFamily="34" charset="0"/>
              </a:rPr>
              <a:t>~ 1000 (new titles/</a:t>
            </a:r>
            <a:r>
              <a:rPr lang="en-US" kern="0" dirty="0" err="1">
                <a:solidFill>
                  <a:srgbClr val="FFC000"/>
                </a:solidFill>
                <a:latin typeface="Microsoft YaHei" panose="020B0503020204020204" pitchFamily="34" charset="-122"/>
                <a:ea typeface="Microsoft YaHei" panose="020B0503020204020204" pitchFamily="34" charset="-122"/>
                <a:cs typeface="Open Sans" panose="020B0606030504020204" pitchFamily="34" charset="0"/>
              </a:rPr>
              <a:t>yr</a:t>
            </a:r>
            <a:r>
              <a:rPr lang="en-US" kern="0" dirty="0">
                <a:solidFill>
                  <a:srgbClr val="FFC000"/>
                </a:solidFill>
                <a:latin typeface="Microsoft YaHei" panose="020B0503020204020204" pitchFamily="34" charset="-122"/>
                <a:ea typeface="Microsoft YaHei" panose="020B0503020204020204" pitchFamily="34" charset="-122"/>
                <a:cs typeface="Open Sans" panose="020B0606030504020204" pitchFamily="34" charset="0"/>
              </a:rPr>
              <a:t>)</a:t>
            </a:r>
          </a:p>
        </p:txBody>
      </p:sp>
      <p:sp>
        <p:nvSpPr>
          <p:cNvPr id="47" name="Rectangle 46">
            <a:extLst>
              <a:ext uri="{FF2B5EF4-FFF2-40B4-BE49-F238E27FC236}">
                <a16:creationId xmlns:a16="http://schemas.microsoft.com/office/drawing/2014/main" id="{5B8C3D76-D68B-453A-B8B3-F51D5CFD26B0}"/>
              </a:ext>
            </a:extLst>
          </p:cNvPr>
          <p:cNvSpPr/>
          <p:nvPr/>
        </p:nvSpPr>
        <p:spPr>
          <a:xfrm>
            <a:off x="987712" y="4326303"/>
            <a:ext cx="8537325" cy="458908"/>
          </a:xfrm>
          <a:prstGeom prst="rect">
            <a:avLst/>
          </a:prstGeom>
        </p:spPr>
        <p:txBody>
          <a:bodyPr wrap="square">
            <a:spAutoFit/>
          </a:bodyPr>
          <a:lstStyle/>
          <a:p>
            <a:pPr marL="285750" indent="-285750">
              <a:lnSpc>
                <a:spcPct val="150000"/>
              </a:lnSpc>
              <a:buFont typeface="Arial" panose="020B0604020202020204" pitchFamily="34" charset="0"/>
              <a:buChar char="•"/>
            </a:pPr>
            <a:r>
              <a:rPr lang="zh-CN" altLang="en-US" dirty="0">
                <a:solidFill>
                  <a:schemeClr val="bg1"/>
                </a:solidFill>
                <a:latin typeface="Microsoft YaHei" panose="020B0503020204020204" pitchFamily="34" charset="-122"/>
                <a:ea typeface="Microsoft YaHei" panose="020B0503020204020204" pitchFamily="34" charset="-122"/>
                <a:cs typeface="Liberation Sans" charset="0"/>
              </a:rPr>
              <a:t>高品质图书多次获得国际奖项</a:t>
            </a:r>
            <a:endParaRPr lang="en-US" altLang="zh-CN" dirty="0">
              <a:solidFill>
                <a:schemeClr val="bg1"/>
              </a:solidFill>
              <a:latin typeface="Microsoft YaHei" panose="020B0503020204020204" pitchFamily="34" charset="-122"/>
              <a:ea typeface="Microsoft YaHei" panose="020B0503020204020204" pitchFamily="34" charset="-122"/>
              <a:cs typeface="Liberation Sans" charset="0"/>
            </a:endParaRPr>
          </a:p>
        </p:txBody>
      </p:sp>
      <p:pic>
        <p:nvPicPr>
          <p:cNvPr id="54" name="Picture 53">
            <a:extLst>
              <a:ext uri="{FF2B5EF4-FFF2-40B4-BE49-F238E27FC236}">
                <a16:creationId xmlns:a16="http://schemas.microsoft.com/office/drawing/2014/main" id="{5AD462EA-3B2F-438A-A5E1-BF289A82A64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429903" y="5005338"/>
            <a:ext cx="1650330" cy="872049"/>
          </a:xfrm>
          <a:prstGeom prst="rect">
            <a:avLst/>
          </a:prstGeom>
        </p:spPr>
      </p:pic>
      <p:pic>
        <p:nvPicPr>
          <p:cNvPr id="55" name="Picture 54">
            <a:extLst>
              <a:ext uri="{FF2B5EF4-FFF2-40B4-BE49-F238E27FC236}">
                <a16:creationId xmlns:a16="http://schemas.microsoft.com/office/drawing/2014/main" id="{0BD32C68-03E9-4E2C-9EAF-7C763400B83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17852" y="5246985"/>
            <a:ext cx="1115613" cy="515171"/>
          </a:xfrm>
          <a:prstGeom prst="rect">
            <a:avLst/>
          </a:prstGeom>
        </p:spPr>
      </p:pic>
      <p:pic>
        <p:nvPicPr>
          <p:cNvPr id="56" name="Picture 55">
            <a:extLst>
              <a:ext uri="{FF2B5EF4-FFF2-40B4-BE49-F238E27FC236}">
                <a16:creationId xmlns:a16="http://schemas.microsoft.com/office/drawing/2014/main" id="{7083B12A-4EA9-4B1B-92DB-9509EBC48DB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401451" y="5017132"/>
            <a:ext cx="1239715" cy="733695"/>
          </a:xfrm>
          <a:prstGeom prst="rect">
            <a:avLst/>
          </a:prstGeom>
        </p:spPr>
      </p:pic>
      <p:pic>
        <p:nvPicPr>
          <p:cNvPr id="57" name="Picture 56">
            <a:extLst>
              <a:ext uri="{FF2B5EF4-FFF2-40B4-BE49-F238E27FC236}">
                <a16:creationId xmlns:a16="http://schemas.microsoft.com/office/drawing/2014/main" id="{CB819FFA-633C-4EBE-896C-A5763EBE16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70739" y="5301307"/>
            <a:ext cx="979020" cy="342657"/>
          </a:xfrm>
          <a:prstGeom prst="rect">
            <a:avLst/>
          </a:prstGeom>
        </p:spPr>
      </p:pic>
      <p:pic>
        <p:nvPicPr>
          <p:cNvPr id="58" name="Picture 57">
            <a:extLst>
              <a:ext uri="{FF2B5EF4-FFF2-40B4-BE49-F238E27FC236}">
                <a16:creationId xmlns:a16="http://schemas.microsoft.com/office/drawing/2014/main" id="{7F0E584A-B5E5-4B01-92B7-BC2C2E5389E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186787" y="5115400"/>
            <a:ext cx="691365" cy="691365"/>
          </a:xfrm>
          <a:prstGeom prst="rect">
            <a:avLst/>
          </a:prstGeom>
        </p:spPr>
      </p:pic>
    </p:spTree>
    <p:extLst>
      <p:ext uri="{BB962C8B-B14F-4D97-AF65-F5344CB8AC3E}">
        <p14:creationId xmlns:p14="http://schemas.microsoft.com/office/powerpoint/2010/main" val="3052739817"/>
      </p:ext>
    </p:extLst>
  </p:cSld>
  <p:clrMapOvr>
    <a:masterClrMapping/>
  </p:clrMapOvr>
</p:sld>
</file>

<file path=ppt/theme/theme1.xml><?xml version="1.0" encoding="utf-8"?>
<a:theme xmlns:a="http://schemas.openxmlformats.org/drawingml/2006/main" name="Wiley-corporate-6192017-teal-Mac">
  <a:themeElements>
    <a:clrScheme name="WIley Research Colors">
      <a:dk1>
        <a:srgbClr val="000000"/>
      </a:dk1>
      <a:lt1>
        <a:srgbClr val="FFFFFF"/>
      </a:lt1>
      <a:dk2>
        <a:srgbClr val="414146"/>
      </a:dk2>
      <a:lt2>
        <a:srgbClr val="D8D9DA"/>
      </a:lt2>
      <a:accent1>
        <a:srgbClr val="005174"/>
      </a:accent1>
      <a:accent2>
        <a:srgbClr val="06A362"/>
      </a:accent2>
      <a:accent3>
        <a:srgbClr val="00E788"/>
      </a:accent3>
      <a:accent4>
        <a:srgbClr val="FFAF05"/>
      </a:accent4>
      <a:accent5>
        <a:srgbClr val="414145"/>
      </a:accent5>
      <a:accent6>
        <a:srgbClr val="000000"/>
      </a:accent6>
      <a:hlink>
        <a:srgbClr val="FFD905"/>
      </a:hlink>
      <a:folHlink>
        <a:srgbClr val="EFEFF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id="{7C0D279C-CE26-FE42-BC66-6012F351397B}" vid="{52857A85-C30F-BB49-82A0-8A3D9E6605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15A0CB8B9B9C245A6E129D5C73EA804" ma:contentTypeVersion="7" ma:contentTypeDescription="Create a new document." ma:contentTypeScope="" ma:versionID="a92f38b1d47c59fd1b658fe6d6ae2df1">
  <xsd:schema xmlns:xsd="http://www.w3.org/2001/XMLSchema" xmlns:xs="http://www.w3.org/2001/XMLSchema" xmlns:p="http://schemas.microsoft.com/office/2006/metadata/properties" xmlns:ns2="a3c62bf2-80b3-4ef6-86a2-625a0be473d6" targetNamespace="http://schemas.microsoft.com/office/2006/metadata/properties" ma:root="true" ma:fieldsID="8411538ad4945aeff9c96d8715936963" ns2:_="">
    <xsd:import namespace="a3c62bf2-80b3-4ef6-86a2-625a0be473d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c62bf2-80b3-4ef6-86a2-625a0be473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3BBC75-2C4D-4956-AEE4-806ACE4B6A7B}">
  <ds:schemaRefs>
    <ds:schemaRef ds:uri="http://purl.org/dc/terms/"/>
    <ds:schemaRef ds:uri="http://www.w3.org/XML/1998/namespace"/>
    <ds:schemaRef ds:uri="http://purl.org/dc/elements/1.1/"/>
    <ds:schemaRef ds:uri="http://schemas.microsoft.com/office/2006/documentManagement/types"/>
    <ds:schemaRef ds:uri="http://schemas.microsoft.com/office/infopath/2007/PartnerControls"/>
    <ds:schemaRef ds:uri="http://schemas.microsoft.com/office/2006/metadata/properties"/>
    <ds:schemaRef ds:uri="http://schemas.openxmlformats.org/package/2006/metadata/core-properties"/>
    <ds:schemaRef ds:uri="a3c62bf2-80b3-4ef6-86a2-625a0be473d6"/>
    <ds:schemaRef ds:uri="http://purl.org/dc/dcmitype/"/>
  </ds:schemaRefs>
</ds:datastoreItem>
</file>

<file path=customXml/itemProps2.xml><?xml version="1.0" encoding="utf-8"?>
<ds:datastoreItem xmlns:ds="http://schemas.openxmlformats.org/officeDocument/2006/customXml" ds:itemID="{2327106A-F93F-41DC-8B72-8E2BABFF951B}">
  <ds:schemaRefs>
    <ds:schemaRef ds:uri="http://schemas.microsoft.com/sharepoint/v3/contenttype/forms"/>
  </ds:schemaRefs>
</ds:datastoreItem>
</file>

<file path=customXml/itemProps3.xml><?xml version="1.0" encoding="utf-8"?>
<ds:datastoreItem xmlns:ds="http://schemas.openxmlformats.org/officeDocument/2006/customXml" ds:itemID="{5781F27A-A59F-4E16-A93F-60BFD3BE89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c62bf2-80b3-4ef6-86a2-625a0be473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Template</Template>
  <TotalTime>0</TotalTime>
  <Words>4973</Words>
  <Application>Microsoft Office PowerPoint</Application>
  <PresentationFormat>Widescreen</PresentationFormat>
  <Paragraphs>492</Paragraphs>
  <Slides>63</Slides>
  <Notes>6</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63</vt:i4>
      </vt:variant>
    </vt:vector>
  </HeadingPairs>
  <TitlesOfParts>
    <vt:vector size="80" baseType="lpstr">
      <vt:lpstr>Microsoft YaHei</vt:lpstr>
      <vt:lpstr>Noto Sans CJK SC DemiLight</vt:lpstr>
      <vt:lpstr>Noto Sans CJK SC Light</vt:lpstr>
      <vt:lpstr>Noto Sans CJK SC Medium</vt:lpstr>
      <vt:lpstr>Noto Sans CJK SC Regular</vt:lpstr>
      <vt:lpstr>Source Serif Pro</vt:lpstr>
      <vt:lpstr>Arial</vt:lpstr>
      <vt:lpstr>Calibri</vt:lpstr>
      <vt:lpstr>Franklin Gothic Book</vt:lpstr>
      <vt:lpstr>Franklin Gothic Medium</vt:lpstr>
      <vt:lpstr>Open Sans</vt:lpstr>
      <vt:lpstr>Open Sans Light</vt:lpstr>
      <vt:lpstr>Open Sans Regular</vt:lpstr>
      <vt:lpstr>Source Sans Pro</vt:lpstr>
      <vt:lpstr>Source Sans Pro SemiBold</vt:lpstr>
      <vt:lpstr>Wingdings</vt:lpstr>
      <vt:lpstr>Wiley-corporate-6192017-teal-Mac</vt:lpstr>
      <vt:lpstr>利用Wiley高品质资源发表国际论文</vt:lpstr>
      <vt:lpstr>PowerPoint Presentation</vt:lpstr>
      <vt:lpstr>Wiley始终致力于向中国客户提供更加优质的产品与解决方案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Wiley Online Library电子资源使用技巧与科研进展追踪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Wiley出版流程及政策介绍</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新常态，新服务</vt:lpstr>
      <vt:lpstr>PowerPoint Presentation</vt:lpstr>
      <vt:lpstr>PowerPoint Presentation</vt:lpstr>
      <vt:lpstr>PowerPoint Presentation</vt:lpstr>
      <vt:lpstr>科研领航，助力发表——“Wiley科研云学院” 1.0版惊喜亮相！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cp:revision>
  <dcterms:created xsi:type="dcterms:W3CDTF">2017-11-01T13:02:07Z</dcterms:created>
  <dcterms:modified xsi:type="dcterms:W3CDTF">2020-11-30T04:16:53Z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0x010100115A0CB8B9B9C245A6E129D5C73EA804</vt:lpwstr>
  </property>
  <property fmtid="{D5CDD505-2E9C-101B-9397-08002B2CF9AE}" pid="3" name="AuthorIds_UIVersion_15360">
    <vt:lpwstr>73</vt:lpwstr>
  </property>
  <property fmtid="{D5CDD505-2E9C-101B-9397-08002B2CF9AE}" pid="4" name="AuthorIds_UIVersion_15872">
    <vt:lpwstr>73</vt:lpwstr>
  </property>
</Properties>
</file>